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Nombre : Ana </a:t>
            </a:r>
          </a:p>
          <a:p>
            <a:r>
              <a:t>Importe : 2300 </a:t>
            </a:r>
          </a:p>
          <a:p>
            <a:r>
              <a:t>Moneda 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Nombre : Beto </a:t>
            </a:r>
          </a:p>
          <a:p>
            <a:r>
              <a:t>Importe : 99999 </a:t>
            </a:r>
          </a:p>
          <a:p>
            <a:r>
              <a:t>Moneda DXc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Nombre : Beto </a:t>
            </a:r>
          </a:p>
          <a:p>
            <a:r>
              <a:t>Importe : 55555 </a:t>
            </a:r>
          </a:p>
          <a:p>
            <a:r>
              <a:t>Moneda COL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Created By python-pptx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Nombre : Ana </a:t>
            </a:r>
          </a:p>
          <a:p>
            <a:r>
              <a:t>Importe : 52000 </a:t>
            </a:r>
          </a:p>
          <a:p>
            <a:r>
              <a:t>Moneda USD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