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&lt;b&gt;Sprint X&lt;/b&gt;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Ana camnionera</a:t>
            </a:r>
          </a:p>
          <a:p>
            <a:pPr lvl="1"/>
            <a:r>
              <a:t>Importe : 52000</a:t>
            </a:r>
            <a:br/>
            <a:r>
              <a:t>Moneda : USD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Beto albañil</a:t>
            </a:r>
          </a:p>
          <a:p>
            <a:pPr lvl="1"/>
            <a:r>
              <a:t>Importe : 99999</a:t>
            </a:r>
            <a:br/>
            <a:r>
              <a:t>Moneda : DXc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&lt;b&gt;Sprint X&lt;/b&gt;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Beto carnicero</a:t>
            </a:r>
          </a:p>
          <a:p>
            <a:pPr lvl="1"/>
            <a:r>
              <a:t>Importe : 55555</a:t>
            </a:r>
            <a:br/>
            <a:r>
              <a:t>Moneda : COL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Ana Matahambre</a:t>
            </a:r>
          </a:p>
          <a:p>
            <a:pPr lvl="1"/>
            <a:r>
              <a:t>Importe : 2300</a:t>
            </a:r>
            <a:br/>
            <a:r>
              <a:t>Moneda : 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&lt;b&gt;Sprint X&lt;/b&gt;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Beto Doctor 45</a:t>
            </a:r>
          </a:p>
          <a:p>
            <a:pPr lvl="1"/>
            <a:r>
              <a:t>Importe : 33333</a:t>
            </a:r>
            <a:br/>
            <a:r>
              <a:t>Moneda : PLIN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