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Fila 1 - Índice: 0, </a:t>
            </a:r>
          </a:p>
          <a:p>
            <a:r>
              <a:t>Título: Ana camnionera</a:t>
            </a:r>
          </a:p>
          <a:p>
            <a:r>
              <a:t>Importe: 52000</a:t>
            </a:r>
          </a:p>
          <a:p>
            <a:r>
              <a:t>Moneda: USD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Fila 2 - Índice: 1, </a:t>
            </a:r>
          </a:p>
          <a:p>
            <a:r>
              <a:t>Título: Beto albañil</a:t>
            </a:r>
          </a:p>
          <a:p>
            <a:r>
              <a:t>Importe: 99999</a:t>
            </a:r>
          </a:p>
          <a:p>
            <a:r>
              <a:t>Moneda: DXc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Fila 1 - Índice: 2, </a:t>
            </a:r>
          </a:p>
          <a:p>
            <a:r>
              <a:t>Título: Beto carnicero</a:t>
            </a:r>
          </a:p>
          <a:p>
            <a:r>
              <a:t>Importe: 55555</a:t>
            </a:r>
          </a:p>
          <a:p>
            <a:r>
              <a:t>Moneda: COL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Fila 2 - Índice: 3, </a:t>
            </a:r>
          </a:p>
          <a:p>
            <a:r>
              <a:t>Título: Ana Matahambre</a:t>
            </a:r>
          </a:p>
          <a:p>
            <a:r>
              <a:t>Importe: 2300</a:t>
            </a:r>
          </a:p>
          <a:p>
            <a:r>
              <a:t>Moneda: 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Fila 1 - Índice: 4, </a:t>
            </a:r>
          </a:p>
          <a:p>
            <a:r>
              <a:t>Título: Beto Doctor 45</a:t>
            </a:r>
          </a:p>
          <a:p>
            <a:r>
              <a:t>Importe: 33333</a:t>
            </a:r>
          </a:p>
          <a:p>
            <a:r>
              <a:t>Moneda: PLIN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