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81" r:id="rId4"/>
    <p:sldId id="288" r:id="rId5"/>
    <p:sldId id="284" r:id="rId6"/>
    <p:sldId id="271" r:id="rId7"/>
    <p:sldId id="278" r:id="rId8"/>
    <p:sldId id="275" r:id="rId9"/>
    <p:sldId id="276" r:id="rId10"/>
    <p:sldId id="286" r:id="rId11"/>
    <p:sldId id="273" r:id="rId12"/>
    <p:sldId id="279" r:id="rId13"/>
    <p:sldId id="264" r:id="rId14"/>
    <p:sldId id="265" r:id="rId15"/>
    <p:sldId id="258" r:id="rId16"/>
    <p:sldId id="259" r:id="rId17"/>
    <p:sldId id="261" r:id="rId18"/>
    <p:sldId id="260" r:id="rId19"/>
    <p:sldId id="262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74B19C-E905-219C-76C9-F1CD47790612}" v="594" dt="2023-09-01T03:06:30.002"/>
    <p1510:client id="{39D4865C-F997-ACFF-DDAA-7C732589B9DB}" v="439" dt="2023-08-28T15:24:57.824"/>
    <p1510:client id="{450DEE37-8992-43F5-E101-1ABC76B4C080}" v="21" dt="2023-08-23T20:27:54.684"/>
    <p1510:client id="{597D90E5-648B-214F-FD12-B0CB1601DA0E}" v="803" dt="2023-08-22T20:43:11.191"/>
    <p1510:client id="{5CAD68AD-D205-6610-FFF2-87D03B4FD942}" v="125" dt="2023-08-22T13:18:18.262"/>
    <p1510:client id="{70DAB29D-FBCE-4440-0888-77808D0A2730}" v="1101" dt="2023-08-24T19:05:51.457"/>
    <p1510:client id="{761F2E1A-3AE6-5A65-595C-4BC62100BFB5}" v="4691" dt="2023-09-01T06:35:48.737"/>
    <p1510:client id="{9E0F9023-19C5-5E9E-2189-09D7AA6838EA}" v="20" dt="2023-08-30T03:10:20.369"/>
    <p1510:client id="{C152E6BD-9842-A676-E94B-3C5284CFC9F5}" v="5" dt="2023-09-01T18:08:32.635"/>
    <p1510:client id="{C61C744C-554C-4448-9839-E3DA39C9FD43}" v="121" dt="2023-08-17T19:28:35.765"/>
    <p1510:client id="{E0E693A4-14B8-1A49-6353-07E9357E19EE}" v="188" dt="2023-09-01T03:10:48.7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92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file:///\\[|\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38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M-CORE</a:t>
            </a:r>
            <a:endParaRPr lang="es-ES">
              <a:ea typeface="+mj-ea"/>
              <a:cs typeface="+mj-cs"/>
            </a:endParaRP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CDC86A21-4A31-7948-E72E-31392A67C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702138"/>
            <a:ext cx="7188199" cy="345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4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86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ítulo 16">
            <a:extLst>
              <a:ext uri="{FF2B5EF4-FFF2-40B4-BE49-F238E27FC236}">
                <a16:creationId xmlns:a16="http://schemas.microsoft.com/office/drawing/2014/main" id="{E6D35BDE-AD85-255A-38C6-BF3389930890}"/>
              </a:ext>
            </a:extLst>
          </p:cNvPr>
          <p:cNvSpPr txBox="1">
            <a:spLocks/>
          </p:cNvSpPr>
          <p:nvPr/>
        </p:nvSpPr>
        <p:spPr>
          <a:xfrm>
            <a:off x="828675" y="494414"/>
            <a:ext cx="10534650" cy="81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err="1"/>
              <a:t>Conexión</a:t>
            </a:r>
            <a:r>
              <a:rPr lang="en-US" sz="3600"/>
              <a:t> </a:t>
            </a:r>
            <a:r>
              <a:rPr lang="en-US" sz="3600" err="1"/>
              <a:t>desde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/>
              <a:t>MongoDB Compass</a:t>
            </a:r>
            <a:endParaRPr lang="en-US" sz="3600" kern="1200">
              <a:latin typeface="+mj-lt"/>
              <a:cs typeface="Calibri Light"/>
            </a:endParaRP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1681188A-224B-3899-60E1-FC134C62A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98" y="3195832"/>
            <a:ext cx="6204858" cy="183059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4B0C3A9-D8EA-9536-BE69-06B45D0AD2A0}"/>
              </a:ext>
            </a:extLst>
          </p:cNvPr>
          <p:cNvSpPr txBox="1"/>
          <p:nvPr/>
        </p:nvSpPr>
        <p:spPr>
          <a:xfrm>
            <a:off x="7693573" y="2582917"/>
            <a:ext cx="4109544" cy="3385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>
                <a:solidFill>
                  <a:srgbClr val="172B4D"/>
                </a:solidFill>
              </a:rPr>
              <a:t>Cuando se apruebe el de </a:t>
            </a:r>
            <a:r>
              <a:rPr lang="es-ES" sz="2000" b="1">
                <a:solidFill>
                  <a:srgbClr val="172B4D"/>
                </a:solidFill>
              </a:rPr>
              <a:t>alta el usuario </a:t>
            </a:r>
            <a:r>
              <a:rPr lang="es-ES" sz="2000">
                <a:solidFill>
                  <a:srgbClr val="172B4D"/>
                </a:solidFill>
              </a:rPr>
              <a:t>van a poder conectarse </a:t>
            </a:r>
            <a:r>
              <a:rPr lang="es-ES" sz="2000" b="1">
                <a:solidFill>
                  <a:srgbClr val="172B4D"/>
                </a:solidFill>
              </a:rPr>
              <a:t>de forma local</a:t>
            </a:r>
            <a:r>
              <a:rPr lang="es-ES" sz="2000">
                <a:solidFill>
                  <a:srgbClr val="172B4D"/>
                </a:solidFill>
              </a:rPr>
              <a:t>, podemos utilizar la aplicación </a:t>
            </a:r>
            <a:r>
              <a:rPr lang="es-ES" sz="2000" b="1">
                <a:solidFill>
                  <a:srgbClr val="172B4D"/>
                </a:solidFill>
              </a:rPr>
              <a:t>MongoDB </a:t>
            </a:r>
            <a:r>
              <a:rPr lang="es-ES" sz="2000" b="1" err="1">
                <a:solidFill>
                  <a:srgbClr val="172B4D"/>
                </a:solidFill>
              </a:rPr>
              <a:t>Compass</a:t>
            </a:r>
            <a:r>
              <a:rPr lang="es-ES" sz="2000">
                <a:solidFill>
                  <a:srgbClr val="172B4D"/>
                </a:solidFill>
              </a:rPr>
              <a:t> para probar la conexión.</a:t>
            </a:r>
            <a:endParaRPr lang="es-ES" sz="2000" err="1">
              <a:solidFill>
                <a:srgbClr val="172B4D"/>
              </a:solidFill>
            </a:endParaRPr>
          </a:p>
          <a:p>
            <a:br>
              <a:rPr lang="es-ES" sz="2000">
                <a:solidFill>
                  <a:srgbClr val="172B4D"/>
                </a:solidFill>
              </a:rPr>
            </a:br>
            <a:r>
              <a:rPr lang="es-ES" sz="2000">
                <a:solidFill>
                  <a:srgbClr val="172B4D"/>
                </a:solidFill>
              </a:rPr>
              <a:t>Desde allí, podremos acceder a la terminal y </a:t>
            </a:r>
            <a:r>
              <a:rPr lang="es-ES" sz="2000" b="1">
                <a:solidFill>
                  <a:srgbClr val="172B4D"/>
                </a:solidFill>
              </a:rPr>
              <a:t>consultar información</a:t>
            </a:r>
            <a:r>
              <a:rPr lang="es-ES" sz="2000">
                <a:solidFill>
                  <a:srgbClr val="172B4D"/>
                </a:solidFill>
              </a:rPr>
              <a:t> de las </a:t>
            </a:r>
            <a:r>
              <a:rPr lang="es-ES" sz="2000" b="1">
                <a:solidFill>
                  <a:srgbClr val="172B4D"/>
                </a:solidFill>
              </a:rPr>
              <a:t>colecciones </a:t>
            </a:r>
            <a:r>
              <a:rPr lang="es-ES" sz="2000">
                <a:solidFill>
                  <a:srgbClr val="172B4D"/>
                </a:solidFill>
              </a:rPr>
              <a:t>y los </a:t>
            </a:r>
            <a:r>
              <a:rPr lang="es-ES" sz="2000" b="1">
                <a:solidFill>
                  <a:srgbClr val="172B4D"/>
                </a:solidFill>
              </a:rPr>
              <a:t>datos </a:t>
            </a:r>
            <a:r>
              <a:rPr lang="es-ES" sz="2000">
                <a:solidFill>
                  <a:srgbClr val="172B4D"/>
                </a:solidFill>
              </a:rPr>
              <a:t>que contiene la </a:t>
            </a:r>
            <a:r>
              <a:rPr lang="es-ES" sz="2000" err="1">
                <a:solidFill>
                  <a:srgbClr val="172B4D"/>
                </a:solidFill>
              </a:rPr>
              <a:t>db</a:t>
            </a:r>
            <a:r>
              <a:rPr lang="es-ES" sz="2000">
                <a:solidFill>
                  <a:srgbClr val="172B4D"/>
                </a:solidFill>
              </a:rPr>
              <a:t>.</a:t>
            </a:r>
            <a:endParaRPr lang="es-ES" sz="2000">
              <a:solidFill>
                <a:srgbClr val="172B4D"/>
              </a:solidFill>
              <a:cs typeface="Calibri"/>
            </a:endParaRPr>
          </a:p>
          <a:p>
            <a:endParaRPr lang="es-ES" sz="1400">
              <a:solidFill>
                <a:srgbClr val="172B4D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8262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1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38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71162"/>
            <a:ext cx="2840182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MongoDB</a:t>
            </a:r>
            <a:br>
              <a:rPr lang="en-US" sz="3200">
                <a:solidFill>
                  <a:srgbClr val="FFFFFF"/>
                </a:solidFill>
                <a:cs typeface="Calibri Light"/>
              </a:rPr>
            </a:br>
            <a:r>
              <a:rPr lang="en-US" sz="3200">
                <a:solidFill>
                  <a:srgbClr val="FFFFFF"/>
                </a:solidFill>
                <a:cs typeface="Calibri Light"/>
              </a:rPr>
              <a:t>COMPASS</a:t>
            </a:r>
            <a:endParaRPr lang="en-US" sz="3200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BD4744F9-06DD-299C-E410-833344BF0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73" y="948761"/>
            <a:ext cx="2743200" cy="808892"/>
          </a:xfrm>
          <a:prstGeom prst="rect">
            <a:avLst/>
          </a:prstGeom>
        </p:spPr>
      </p:pic>
      <p:pic>
        <p:nvPicPr>
          <p:cNvPr id="7" name="Imagen 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B9648B6-D561-9A9D-2EFE-ACAB29FC9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262" y="274419"/>
            <a:ext cx="7236371" cy="383922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7D71F2D-6FC1-80E0-E420-C9AF812205B5}"/>
              </a:ext>
            </a:extLst>
          </p:cNvPr>
          <p:cNvSpPr txBox="1"/>
          <p:nvPr/>
        </p:nvSpPr>
        <p:spPr>
          <a:xfrm>
            <a:off x="926225" y="4998983"/>
            <a:ext cx="1034612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800" dirty="0">
                <a:ea typeface="+mn-lt"/>
                <a:cs typeface="+mn-lt"/>
              </a:rPr>
              <a:t>mongodb://</a:t>
            </a:r>
            <a:r>
              <a:rPr lang="es-ES" sz="2800" b="1" dirty="0">
                <a:ea typeface="+mn-lt"/>
                <a:cs typeface="+mn-lt"/>
              </a:rPr>
              <a:t>SRVCENGINEERLAKE</a:t>
            </a:r>
            <a:r>
              <a:rPr lang="es-ES" sz="2800" dirty="0">
                <a:ea typeface="+mn-lt"/>
                <a:cs typeface="+mn-lt"/>
              </a:rPr>
              <a:t>:</a:t>
            </a:r>
            <a:r>
              <a:rPr lang="es-ES" sz="2800" b="1" dirty="0">
                <a:ea typeface="+mn-lt"/>
                <a:cs typeface="+mn-lt"/>
              </a:rPr>
              <a:t>PASSWORD</a:t>
            </a:r>
            <a:r>
              <a:rPr lang="es-ES" sz="2800" dirty="0">
                <a:ea typeface="+mn-lt"/>
                <a:cs typeface="+mn-lt"/>
              </a:rPr>
              <a:t>@mgdbcpro0124.iaas.ar.bsch:32823,mgdbcpro0125.iaas.ar.bsch:32823,mgdbcpro0126.iaas.ar.bsch:32823/?replicaSet=</a:t>
            </a:r>
            <a:r>
              <a:rPr lang="es-ES" sz="2800" b="1" dirty="0">
                <a:ea typeface="+mn-lt"/>
                <a:cs typeface="+mn-lt"/>
              </a:rPr>
              <a:t>rsarapro</a:t>
            </a:r>
            <a:endParaRPr lang="es-ES" sz="2800" b="1" dirty="0"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CE3E00B-8B50-1AED-0D07-DEC5E00BB961}"/>
              </a:ext>
            </a:extLst>
          </p:cNvPr>
          <p:cNvSpPr txBox="1"/>
          <p:nvPr/>
        </p:nvSpPr>
        <p:spPr>
          <a:xfrm>
            <a:off x="1045775" y="4401229"/>
            <a:ext cx="22965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err="1">
                <a:cs typeface="Calibri"/>
              </a:rPr>
              <a:t>Connection</a:t>
            </a:r>
            <a:r>
              <a:rPr lang="es-ES" b="1">
                <a:cs typeface="Calibri"/>
              </a:rPr>
              <a:t> </a:t>
            </a:r>
            <a:r>
              <a:rPr lang="es-ES" b="1" err="1">
                <a:cs typeface="Calibri"/>
              </a:rPr>
              <a:t>string</a:t>
            </a:r>
            <a:endParaRPr lang="es-ES" b="1" err="1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05A55BD2-26BE-FA68-B364-F4FF43894560}"/>
              </a:ext>
            </a:extLst>
          </p:cNvPr>
          <p:cNvSpPr/>
          <p:nvPr/>
        </p:nvSpPr>
        <p:spPr>
          <a:xfrm>
            <a:off x="689741" y="4887310"/>
            <a:ext cx="10746827" cy="16422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Conector: curvado 19">
            <a:extLst>
              <a:ext uri="{FF2B5EF4-FFF2-40B4-BE49-F238E27FC236}">
                <a16:creationId xmlns:a16="http://schemas.microsoft.com/office/drawing/2014/main" id="{956D7CE4-7374-6293-AB55-EB23E1D3CAA9}"/>
              </a:ext>
            </a:extLst>
          </p:cNvPr>
          <p:cNvCxnSpPr/>
          <p:nvPr/>
        </p:nvCxnSpPr>
        <p:spPr>
          <a:xfrm flipH="1">
            <a:off x="3503557" y="2195017"/>
            <a:ext cx="1305910" cy="246467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E5D2996-700D-B4C1-00BF-172F9C866A91}"/>
              </a:ext>
            </a:extLst>
          </p:cNvPr>
          <p:cNvSpPr txBox="1"/>
          <p:nvPr/>
        </p:nvSpPr>
        <p:spPr>
          <a:xfrm>
            <a:off x="4159464" y="4401229"/>
            <a:ext cx="79589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cs typeface="Calibri"/>
              </a:rPr>
              <a:t>(El formato es el mismo, cambia la contraseña, y en caso de requerir, el </a:t>
            </a:r>
            <a:r>
              <a:rPr lang="es-ES" dirty="0" err="1">
                <a:cs typeface="Calibri"/>
              </a:rPr>
              <a:t>replicaSet</a:t>
            </a:r>
            <a:r>
              <a:rPr lang="es-ES" dirty="0">
                <a:cs typeface="Calibri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920890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11D37DE6-6987-DDE9-EB4F-EA7B4FFA7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044" y="564638"/>
            <a:ext cx="8592772" cy="588637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97FA7CC-C989-9A06-94C3-B53DBC243525}"/>
              </a:ext>
            </a:extLst>
          </p:cNvPr>
          <p:cNvSpPr txBox="1"/>
          <p:nvPr/>
        </p:nvSpPr>
        <p:spPr>
          <a:xfrm>
            <a:off x="155222" y="3640666"/>
            <a:ext cx="15766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>
                <a:cs typeface="Calibri"/>
              </a:rPr>
              <a:t>COLECCIONES</a:t>
            </a:r>
            <a:endParaRPr lang="es-ES"/>
          </a:p>
        </p:txBody>
      </p:sp>
      <p:cxnSp>
        <p:nvCxnSpPr>
          <p:cNvPr id="12" name="Conector: curvado 11">
            <a:extLst>
              <a:ext uri="{FF2B5EF4-FFF2-40B4-BE49-F238E27FC236}">
                <a16:creationId xmlns:a16="http://schemas.microsoft.com/office/drawing/2014/main" id="{ED1033C1-6DAF-BAA9-7DB3-0CADC11F9BE1}"/>
              </a:ext>
            </a:extLst>
          </p:cNvPr>
          <p:cNvCxnSpPr/>
          <p:nvPr/>
        </p:nvCxnSpPr>
        <p:spPr>
          <a:xfrm>
            <a:off x="1633007" y="3820231"/>
            <a:ext cx="462846" cy="84854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332CE51-9A2D-49B6-30D4-10C58DBB9A02}"/>
              </a:ext>
            </a:extLst>
          </p:cNvPr>
          <p:cNvSpPr txBox="1"/>
          <p:nvPr/>
        </p:nvSpPr>
        <p:spPr>
          <a:xfrm>
            <a:off x="9891889" y="4590814"/>
            <a:ext cx="15766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>
                <a:cs typeface="Calibri"/>
              </a:rPr>
              <a:t>CAMPOS</a:t>
            </a:r>
            <a:endParaRPr lang="es-ES"/>
          </a:p>
        </p:txBody>
      </p: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91D867CF-E67E-1B77-9436-39E6BA4982A3}"/>
              </a:ext>
            </a:extLst>
          </p:cNvPr>
          <p:cNvCxnSpPr/>
          <p:nvPr/>
        </p:nvCxnSpPr>
        <p:spPr>
          <a:xfrm flipV="1">
            <a:off x="8921985" y="4704645"/>
            <a:ext cx="857956" cy="102352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4E883CB-9A44-07BE-F930-8028725DFEB2}"/>
              </a:ext>
            </a:extLst>
          </p:cNvPr>
          <p:cNvSpPr txBox="1"/>
          <p:nvPr/>
        </p:nvSpPr>
        <p:spPr>
          <a:xfrm>
            <a:off x="7690556" y="714962"/>
            <a:ext cx="33358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cs typeface="Calibri"/>
              </a:rPr>
              <a:t>Podemos consultar información mediante el uso de filtros</a:t>
            </a:r>
          </a:p>
        </p:txBody>
      </p:sp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6A9494B1-6D88-FA49-30DB-3A234B19249D}"/>
              </a:ext>
            </a:extLst>
          </p:cNvPr>
          <p:cNvCxnSpPr>
            <a:cxnSpLocks/>
          </p:cNvCxnSpPr>
          <p:nvPr/>
        </p:nvCxnSpPr>
        <p:spPr>
          <a:xfrm flipV="1">
            <a:off x="9175985" y="1487312"/>
            <a:ext cx="255882" cy="171026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796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92C2E15-3794-589F-037B-C5AD08565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655" y="917358"/>
            <a:ext cx="3657600" cy="3743325"/>
          </a:xfr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7927951-8CD9-86F7-9C38-0F6705616670}"/>
              </a:ext>
            </a:extLst>
          </p:cNvPr>
          <p:cNvSpPr txBox="1"/>
          <p:nvPr/>
        </p:nvSpPr>
        <p:spPr>
          <a:xfrm>
            <a:off x="5282045" y="1039091"/>
            <a:ext cx="599209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cs typeface="Calibri"/>
              </a:rPr>
              <a:t>Una vez conectado a la base por ejemplo </a:t>
            </a:r>
            <a:r>
              <a:rPr lang="es-ES" b="1" err="1">
                <a:cs typeface="Calibri"/>
              </a:rPr>
              <a:t>evaluation</a:t>
            </a:r>
            <a:r>
              <a:rPr lang="es-ES" b="1">
                <a:cs typeface="Calibri"/>
              </a:rPr>
              <a:t> </a:t>
            </a:r>
            <a:r>
              <a:rPr lang="es-ES">
                <a:cs typeface="Calibri"/>
              </a:rPr>
              <a:t>podemos ver las colecciones(en SQL serian las tablas) de la base.</a:t>
            </a:r>
          </a:p>
          <a:p>
            <a:endParaRPr lang="es-ES">
              <a:cs typeface="Calibri"/>
            </a:endParaRPr>
          </a:p>
          <a:p>
            <a:r>
              <a:rPr lang="es-ES">
                <a:cs typeface="Calibri"/>
              </a:rPr>
              <a:t>Para hacer las </a:t>
            </a:r>
            <a:r>
              <a:rPr lang="es-ES" err="1">
                <a:cs typeface="Calibri"/>
              </a:rPr>
              <a:t>busquedas</a:t>
            </a:r>
            <a:r>
              <a:rPr lang="es-ES">
                <a:cs typeface="Calibri"/>
              </a:rPr>
              <a:t> podemos usar dos formas</a:t>
            </a:r>
          </a:p>
        </p:txBody>
      </p:sp>
      <p:pic>
        <p:nvPicPr>
          <p:cNvPr id="6" name="Imagen 5" descr="Forma&#10;&#10;Descripción generada automáticamente">
            <a:extLst>
              <a:ext uri="{FF2B5EF4-FFF2-40B4-BE49-F238E27FC236}">
                <a16:creationId xmlns:a16="http://schemas.microsoft.com/office/drawing/2014/main" id="{BDA9CD10-3DA0-1852-F9CC-5F0AAF944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206" y="2503606"/>
            <a:ext cx="6672846" cy="440897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5C7D0EF5-B5DE-6737-79E9-74FD45358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757" y="3427639"/>
            <a:ext cx="4239985" cy="261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62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9B9921-DD50-FD59-5CB6-0F48E4E6A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4" y="250221"/>
            <a:ext cx="11763423" cy="565359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s-ES" sz="1800" b="1">
                <a:solidFill>
                  <a:srgbClr val="172B4D"/>
                </a:solidFill>
              </a:rPr>
              <a:t>En el DAG de Bajada</a:t>
            </a:r>
            <a:endParaRPr lang="es-ES" sz="1800">
              <a:cs typeface="Calibri"/>
            </a:endParaRPr>
          </a:p>
          <a:p>
            <a:pPr>
              <a:buNone/>
            </a:pPr>
            <a:r>
              <a:rPr lang="es-ES" sz="1400">
                <a:solidFill>
                  <a:srgbClr val="172B4D"/>
                </a:solidFill>
                <a:ea typeface="+mn-lt"/>
                <a:cs typeface="+mn-lt"/>
              </a:rPr>
              <a:t>Ponemos los parámetros del conector mongo en el DAG de </a:t>
            </a:r>
            <a:r>
              <a:rPr lang="es-ES" sz="1400" err="1">
                <a:solidFill>
                  <a:srgbClr val="172B4D"/>
                </a:solidFill>
                <a:ea typeface="+mn-lt"/>
                <a:cs typeface="+mn-lt"/>
              </a:rPr>
              <a:t>Download</a:t>
            </a:r>
            <a:r>
              <a:rPr lang="es-ES" sz="1400">
                <a:solidFill>
                  <a:srgbClr val="172B4D"/>
                </a:solidFill>
                <a:ea typeface="+mn-lt"/>
                <a:cs typeface="+mn-lt"/>
              </a:rPr>
              <a:t>, por ejemplo esta TASK</a:t>
            </a:r>
            <a:endParaRPr lang="es-ES" sz="1400">
              <a:solidFill>
                <a:srgbClr val="172B4D"/>
              </a:solidFill>
              <a:cs typeface="Calibri"/>
            </a:endParaRPr>
          </a:p>
          <a:p>
            <a:pPr>
              <a:buNone/>
            </a:pPr>
            <a:endParaRPr lang="es-ES" sz="1400">
              <a:solidFill>
                <a:srgbClr val="172B4D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s-ES" sz="1400" b="1" err="1">
                <a:solidFill>
                  <a:schemeClr val="accent1"/>
                </a:solidFill>
                <a:latin typeface="Consolas"/>
                <a:cs typeface="Calibri" panose="020F0502020204030204"/>
              </a:rPr>
              <a:t>name</a:t>
            </a:r>
            <a:r>
              <a:rPr lang="es-ES" sz="1400">
                <a:latin typeface="Consolas"/>
                <a:cs typeface="Calibri" panose="020F0502020204030204"/>
              </a:rPr>
              <a:t>: </a:t>
            </a:r>
            <a:r>
              <a:rPr lang="es-ES" sz="1400" err="1">
                <a:latin typeface="Consolas"/>
                <a:cs typeface="Calibri" panose="020F0502020204030204"/>
              </a:rPr>
              <a:t>load_businessCase</a:t>
            </a:r>
            <a:endParaRPr lang="es-ES" sz="1400">
              <a:cs typeface="Calibri"/>
            </a:endParaRPr>
          </a:p>
          <a:p>
            <a:pPr>
              <a:buNone/>
            </a:pPr>
            <a:r>
              <a:rPr lang="es-ES" sz="1400">
                <a:latin typeface="Consolas"/>
                <a:cs typeface="Calibri" panose="020F0502020204030204"/>
              </a:rPr>
              <a:t>  </a:t>
            </a:r>
            <a:r>
              <a:rPr lang="es-ES" sz="1400" b="1" err="1">
                <a:solidFill>
                  <a:schemeClr val="accent1"/>
                </a:solidFill>
                <a:latin typeface="Consolas"/>
                <a:cs typeface="Calibri" panose="020F0502020204030204"/>
              </a:rPr>
              <a:t>operator</a:t>
            </a:r>
            <a:r>
              <a:rPr lang="es-ES" sz="1400">
                <a:latin typeface="Consolas"/>
                <a:cs typeface="Calibri" panose="020F0502020204030204"/>
              </a:rPr>
              <a:t>: ZondaMongoToS3Operator</a:t>
            </a:r>
            <a:endParaRPr lang="es-ES" sz="1400">
              <a:cs typeface="Calibri"/>
            </a:endParaRPr>
          </a:p>
          <a:p>
            <a:pPr>
              <a:buNone/>
            </a:pPr>
            <a:r>
              <a:rPr lang="es-ES" sz="1400">
                <a:latin typeface="Consolas"/>
                <a:cs typeface="Calibri" panose="020F0502020204030204"/>
              </a:rPr>
              <a:t>  </a:t>
            </a:r>
            <a:r>
              <a:rPr lang="es-ES" sz="1400" b="1" err="1">
                <a:solidFill>
                  <a:schemeClr val="accent1"/>
                </a:solidFill>
                <a:latin typeface="Consolas"/>
                <a:cs typeface="Calibri" panose="020F0502020204030204"/>
              </a:rPr>
              <a:t>config</a:t>
            </a:r>
            <a:r>
              <a:rPr lang="es-ES" sz="1400">
                <a:latin typeface="Consolas"/>
                <a:cs typeface="Calibri" panose="020F0502020204030204"/>
              </a:rPr>
              <a:t>:</a:t>
            </a:r>
            <a:endParaRPr lang="es-ES" sz="1400">
              <a:cs typeface="Calibri"/>
            </a:endParaRPr>
          </a:p>
          <a:p>
            <a:pPr>
              <a:buNone/>
            </a:pPr>
            <a:r>
              <a:rPr lang="es-ES" sz="1400">
                <a:latin typeface="Consolas"/>
                <a:cs typeface="Calibri" panose="020F0502020204030204"/>
              </a:rPr>
              <a:t>    </a:t>
            </a:r>
            <a:r>
              <a:rPr lang="es-ES" sz="1400" b="1" err="1">
                <a:solidFill>
                  <a:schemeClr val="accent1"/>
                </a:solidFill>
                <a:latin typeface="Consolas"/>
                <a:cs typeface="Calibri" panose="020F0502020204030204"/>
              </a:rPr>
              <a:t>mongo_conn_id</a:t>
            </a:r>
            <a:r>
              <a:rPr lang="es-ES" sz="1400">
                <a:latin typeface="Consolas"/>
                <a:cs typeface="Calibri" panose="020F0502020204030204"/>
              </a:rPr>
              <a:t>: "</a:t>
            </a:r>
            <a:r>
              <a:rPr lang="es-ES" sz="1400" err="1">
                <a:latin typeface="Consolas"/>
                <a:cs typeface="Calibri" panose="020F0502020204030204"/>
              </a:rPr>
              <a:t>mongo_riskcopro</a:t>
            </a:r>
            <a:r>
              <a:rPr lang="es-ES" sz="1400">
                <a:latin typeface="Consolas"/>
                <a:cs typeface="Calibri" panose="020F0502020204030204"/>
              </a:rPr>
              <a:t>"       ===&gt; El que hayan puesto en </a:t>
            </a:r>
            <a:r>
              <a:rPr lang="es-ES" sz="1400" err="1">
                <a:latin typeface="Consolas"/>
                <a:cs typeface="Calibri" panose="020F0502020204030204"/>
              </a:rPr>
              <a:t>Airflow</a:t>
            </a:r>
            <a:endParaRPr lang="es-ES" sz="1400">
              <a:cs typeface="Calibri"/>
            </a:endParaRPr>
          </a:p>
          <a:p>
            <a:pPr>
              <a:buNone/>
            </a:pPr>
            <a:r>
              <a:rPr lang="es-ES" sz="1400">
                <a:latin typeface="Consolas"/>
                <a:cs typeface="Calibri" panose="020F0502020204030204"/>
              </a:rPr>
              <a:t>    </a:t>
            </a:r>
            <a:r>
              <a:rPr lang="es-ES" sz="1400" b="1" err="1">
                <a:solidFill>
                  <a:schemeClr val="accent1"/>
                </a:solidFill>
                <a:latin typeface="Consolas"/>
                <a:cs typeface="Calibri" panose="020F0502020204030204"/>
              </a:rPr>
              <a:t>mongo_db</a:t>
            </a:r>
            <a:r>
              <a:rPr lang="es-ES" sz="1400" b="1">
                <a:solidFill>
                  <a:schemeClr val="accent1"/>
                </a:solidFill>
                <a:latin typeface="Consolas"/>
                <a:cs typeface="Calibri" panose="020F0502020204030204"/>
              </a:rPr>
              <a:t>:</a:t>
            </a:r>
            <a:r>
              <a:rPr lang="es-ES" sz="1400">
                <a:latin typeface="Consolas"/>
                <a:cs typeface="Calibri" panose="020F0502020204030204"/>
              </a:rPr>
              <a:t> "</a:t>
            </a:r>
            <a:r>
              <a:rPr lang="es-ES" sz="1400" err="1">
                <a:latin typeface="Consolas"/>
                <a:cs typeface="Calibri" panose="020F0502020204030204"/>
              </a:rPr>
              <a:t>evaluation</a:t>
            </a:r>
            <a:r>
              <a:rPr lang="es-ES" sz="1400">
                <a:latin typeface="Consolas"/>
                <a:cs typeface="Calibri" panose="020F0502020204030204"/>
              </a:rPr>
              <a:t>"                 ===&gt; El nombre de la Base</a:t>
            </a:r>
            <a:endParaRPr lang="es-ES" sz="1400">
              <a:cs typeface="Calibri"/>
            </a:endParaRPr>
          </a:p>
          <a:p>
            <a:pPr>
              <a:buNone/>
            </a:pPr>
            <a:r>
              <a:rPr lang="es-ES" sz="1400">
                <a:latin typeface="Consolas"/>
                <a:cs typeface="Calibri" panose="020F0502020204030204"/>
              </a:rPr>
              <a:t>    </a:t>
            </a:r>
            <a:r>
              <a:rPr lang="es-ES" sz="1400" b="1" err="1">
                <a:solidFill>
                  <a:schemeClr val="accent1"/>
                </a:solidFill>
                <a:latin typeface="Consolas"/>
                <a:cs typeface="Calibri" panose="020F0502020204030204"/>
              </a:rPr>
              <a:t>mongo_collection</a:t>
            </a:r>
            <a:r>
              <a:rPr lang="es-ES" sz="1400" b="1">
                <a:solidFill>
                  <a:schemeClr val="accent1"/>
                </a:solidFill>
                <a:latin typeface="Consolas"/>
                <a:cs typeface="Calibri" panose="020F0502020204030204"/>
              </a:rPr>
              <a:t>:</a:t>
            </a:r>
            <a:r>
              <a:rPr lang="es-ES" sz="1400">
                <a:latin typeface="Consolas"/>
                <a:cs typeface="Calibri" panose="020F0502020204030204"/>
              </a:rPr>
              <a:t> "</a:t>
            </a:r>
            <a:r>
              <a:rPr lang="es-ES" sz="1400" err="1">
                <a:latin typeface="Consolas"/>
                <a:cs typeface="Calibri" panose="020F0502020204030204"/>
              </a:rPr>
              <a:t>businessCase</a:t>
            </a:r>
            <a:r>
              <a:rPr lang="es-ES" sz="1400">
                <a:latin typeface="Consolas"/>
                <a:cs typeface="Calibri" panose="020F0502020204030204"/>
              </a:rPr>
              <a:t>"       ===&gt; El nombre de la </a:t>
            </a:r>
            <a:r>
              <a:rPr lang="es-ES" sz="1400" err="1">
                <a:latin typeface="Consolas"/>
                <a:cs typeface="Calibri" panose="020F0502020204030204"/>
              </a:rPr>
              <a:t>collection</a:t>
            </a:r>
            <a:endParaRPr lang="es-ES" sz="1400">
              <a:cs typeface="Calibri"/>
            </a:endParaRPr>
          </a:p>
          <a:p>
            <a:pPr>
              <a:buNone/>
            </a:pPr>
            <a:r>
              <a:rPr lang="es-ES" sz="1400">
                <a:latin typeface="Consolas"/>
                <a:cs typeface="Calibri" panose="020F0502020204030204"/>
              </a:rPr>
              <a:t>    </a:t>
            </a:r>
            <a:r>
              <a:rPr lang="es-ES" sz="1400" b="1" err="1">
                <a:solidFill>
                  <a:schemeClr val="accent1"/>
                </a:solidFill>
                <a:latin typeface="Consolas"/>
                <a:cs typeface="Calibri" panose="020F0502020204030204"/>
              </a:rPr>
              <a:t>mongo_query</a:t>
            </a:r>
            <a:r>
              <a:rPr lang="es-ES" sz="1400" b="1">
                <a:solidFill>
                  <a:schemeClr val="accent1"/>
                </a:solidFill>
                <a:latin typeface="Consolas"/>
                <a:cs typeface="Calibri" panose="020F0502020204030204"/>
              </a:rPr>
              <a:t>:</a:t>
            </a:r>
            <a:r>
              <a:rPr lang="es-ES" sz="1400">
                <a:latin typeface="Consolas"/>
                <a:cs typeface="Calibri" panose="020F0502020204030204"/>
              </a:rPr>
              <a:t>  "{'</a:t>
            </a:r>
            <a:r>
              <a:rPr lang="es-ES" sz="1400" err="1">
                <a:latin typeface="Consolas"/>
                <a:cs typeface="Calibri" panose="020F0502020204030204"/>
              </a:rPr>
              <a:t>createdDate.dateTime</a:t>
            </a:r>
            <a:r>
              <a:rPr lang="es-ES" sz="1400">
                <a:latin typeface="Consolas"/>
                <a:cs typeface="Calibri" panose="020F0502020204030204"/>
              </a:rPr>
              <a:t>': {'$</a:t>
            </a:r>
            <a:r>
              <a:rPr lang="es-ES" sz="1400" err="1">
                <a:latin typeface="Consolas"/>
                <a:cs typeface="Calibri" panose="020F0502020204030204"/>
              </a:rPr>
              <a:t>gte</a:t>
            </a:r>
            <a:r>
              <a:rPr lang="es-ES" sz="1400">
                <a:latin typeface="Consolas"/>
                <a:cs typeface="Calibri" panose="020F0502020204030204"/>
              </a:rPr>
              <a:t>': '$begin_date','$</a:t>
            </a:r>
            <a:r>
              <a:rPr lang="es-ES" sz="1400" err="1">
                <a:latin typeface="Consolas"/>
                <a:cs typeface="Calibri" panose="020F0502020204030204"/>
              </a:rPr>
              <a:t>lt</a:t>
            </a:r>
            <a:r>
              <a:rPr lang="es-ES" sz="1400">
                <a:latin typeface="Consolas"/>
                <a:cs typeface="Calibri" panose="020F0502020204030204"/>
              </a:rPr>
              <a:t>' : '$</a:t>
            </a:r>
            <a:r>
              <a:rPr lang="es-ES" sz="1400" err="1">
                <a:latin typeface="Consolas"/>
                <a:cs typeface="Calibri" panose="020F0502020204030204"/>
              </a:rPr>
              <a:t>finish_date</a:t>
            </a:r>
            <a:r>
              <a:rPr lang="es-ES" sz="1400">
                <a:latin typeface="Consolas"/>
                <a:cs typeface="Calibri" panose="020F0502020204030204"/>
              </a:rPr>
              <a:t>'}}" ===&gt; El campo fecha</a:t>
            </a:r>
            <a:endParaRPr lang="es-ES" sz="1400">
              <a:cs typeface="Calibri"/>
            </a:endParaRPr>
          </a:p>
          <a:p>
            <a:pPr>
              <a:buNone/>
            </a:pPr>
            <a:r>
              <a:rPr lang="es-ES" sz="1400">
                <a:latin typeface="Consolas"/>
                <a:cs typeface="Calibri" panose="020F0502020204030204"/>
              </a:rPr>
              <a:t>    </a:t>
            </a:r>
            <a:r>
              <a:rPr lang="es-ES" sz="1400" b="1">
                <a:solidFill>
                  <a:schemeClr val="accent1"/>
                </a:solidFill>
                <a:latin typeface="Consolas"/>
                <a:cs typeface="Calibri" panose="020F0502020204030204"/>
              </a:rPr>
              <a:t>s3_bucket:</a:t>
            </a:r>
            <a:r>
              <a:rPr lang="es-ES" sz="1400">
                <a:latin typeface="Consolas"/>
                <a:cs typeface="Calibri" panose="020F0502020204030204"/>
              </a:rPr>
              <a:t> "sarp1ae1as3zonda0lake001"</a:t>
            </a:r>
            <a:endParaRPr lang="es-ES" sz="1400">
              <a:cs typeface="Calibri"/>
            </a:endParaRPr>
          </a:p>
          <a:p>
            <a:pPr>
              <a:buNone/>
            </a:pPr>
            <a:r>
              <a:rPr lang="es-ES" sz="1400">
                <a:latin typeface="Consolas"/>
                <a:cs typeface="Calibri" panose="020F0502020204030204"/>
              </a:rPr>
              <a:t>    </a:t>
            </a:r>
            <a:r>
              <a:rPr lang="es-ES" sz="1400" b="1">
                <a:solidFill>
                  <a:schemeClr val="accent1"/>
                </a:solidFill>
                <a:latin typeface="Consolas"/>
                <a:cs typeface="Calibri" panose="020F0502020204030204"/>
              </a:rPr>
              <a:t>s3_key:</a:t>
            </a:r>
            <a:r>
              <a:rPr lang="es-ES" sz="1400">
                <a:latin typeface="Consolas"/>
                <a:cs typeface="Calibri" panose="020F0502020204030204"/>
              </a:rPr>
              <a:t> "data/in/BUSINESS_CASE_{{ </a:t>
            </a:r>
            <a:r>
              <a:rPr lang="es-ES" sz="1400" err="1">
                <a:latin typeface="Consolas"/>
                <a:cs typeface="Calibri" panose="020F0502020204030204"/>
              </a:rPr>
              <a:t>ti.xcom_pull</a:t>
            </a:r>
            <a:r>
              <a:rPr lang="es-ES" sz="1400">
                <a:latin typeface="Consolas"/>
                <a:cs typeface="Calibri" panose="020F0502020204030204"/>
              </a:rPr>
              <a:t>(</a:t>
            </a:r>
            <a:r>
              <a:rPr lang="es-ES" sz="1400" err="1">
                <a:latin typeface="Consolas"/>
                <a:cs typeface="Calibri" panose="020F0502020204030204"/>
              </a:rPr>
              <a:t>task_ids</a:t>
            </a:r>
            <a:r>
              <a:rPr lang="es-ES" sz="1400">
                <a:latin typeface="Consolas"/>
                <a:cs typeface="Calibri" panose="020F0502020204030204"/>
              </a:rPr>
              <a:t>='</a:t>
            </a:r>
            <a:r>
              <a:rPr lang="es-ES" sz="1400" err="1">
                <a:latin typeface="Consolas"/>
                <a:cs typeface="Calibri" panose="020F0502020204030204"/>
              </a:rPr>
              <a:t>InputConfig</a:t>
            </a:r>
            <a:r>
              <a:rPr lang="es-ES" sz="1400">
                <a:latin typeface="Consolas"/>
                <a:cs typeface="Calibri" panose="020F0502020204030204"/>
              </a:rPr>
              <a:t>', </a:t>
            </a:r>
            <a:r>
              <a:rPr lang="es-ES" sz="1400" err="1">
                <a:latin typeface="Consolas"/>
                <a:cs typeface="Calibri" panose="020F0502020204030204"/>
              </a:rPr>
              <a:t>key</a:t>
            </a:r>
            <a:r>
              <a:rPr lang="es-ES" sz="1400">
                <a:latin typeface="Consolas"/>
                <a:cs typeface="Calibri" panose="020F0502020204030204"/>
              </a:rPr>
              <a:t>='</a:t>
            </a:r>
            <a:r>
              <a:rPr lang="es-ES" sz="1400" err="1">
                <a:latin typeface="Consolas"/>
                <a:cs typeface="Calibri" panose="020F0502020204030204"/>
              </a:rPr>
              <a:t>partition_date_filter</a:t>
            </a:r>
            <a:r>
              <a:rPr lang="es-ES" sz="1400">
                <a:latin typeface="Consolas"/>
                <a:cs typeface="Calibri" panose="020F0502020204030204"/>
              </a:rPr>
              <a:t>', </a:t>
            </a:r>
            <a:r>
              <a:rPr lang="es-ES" sz="1400" err="1">
                <a:latin typeface="Consolas"/>
                <a:cs typeface="Calibri" panose="020F0502020204030204"/>
              </a:rPr>
              <a:t>dag_id</a:t>
            </a:r>
            <a:r>
              <a:rPr lang="es-ES" sz="1400">
                <a:latin typeface="Consolas"/>
                <a:cs typeface="Calibri" panose="020F0502020204030204"/>
              </a:rPr>
              <a:t>='</a:t>
            </a:r>
            <a:r>
              <a:rPr lang="es-ES" sz="1400" err="1">
                <a:latin typeface="Consolas"/>
                <a:cs typeface="Calibri" panose="020F0502020204030204"/>
              </a:rPr>
              <a:t>DOWNLOAD_Mongo_Riesgos</a:t>
            </a:r>
            <a:r>
              <a:rPr lang="es-ES" sz="1400">
                <a:latin typeface="Consolas"/>
                <a:cs typeface="Calibri" panose="020F0502020204030204"/>
              </a:rPr>
              <a:t>') }}.</a:t>
            </a:r>
            <a:r>
              <a:rPr lang="es-ES" sz="1400" err="1">
                <a:latin typeface="Consolas"/>
                <a:cs typeface="Calibri" panose="020F0502020204030204"/>
              </a:rPr>
              <a:t>csv</a:t>
            </a:r>
            <a:r>
              <a:rPr lang="es-ES" sz="1400">
                <a:latin typeface="Consolas"/>
                <a:cs typeface="Calibri" panose="020F0502020204030204"/>
              </a:rPr>
              <a:t>"  ===&gt; El nombre del archivo que llegara a S3</a:t>
            </a:r>
            <a:endParaRPr lang="es-ES" sz="1400">
              <a:cs typeface="Calibri"/>
            </a:endParaRPr>
          </a:p>
          <a:p>
            <a:pPr>
              <a:buNone/>
            </a:pPr>
            <a:r>
              <a:rPr lang="es-ES" sz="1400">
                <a:latin typeface="Consolas"/>
                <a:cs typeface="Calibri" panose="020F0502020204030204"/>
              </a:rPr>
              <a:t>    </a:t>
            </a:r>
            <a:r>
              <a:rPr lang="es-ES" sz="1400" b="1" err="1">
                <a:solidFill>
                  <a:schemeClr val="accent1"/>
                </a:solidFill>
                <a:latin typeface="Consolas"/>
                <a:cs typeface="Calibri" panose="020F0502020204030204"/>
              </a:rPr>
              <a:t>begin_date</a:t>
            </a:r>
            <a:r>
              <a:rPr lang="es-ES" sz="1400" b="1">
                <a:solidFill>
                  <a:schemeClr val="accent1"/>
                </a:solidFill>
                <a:latin typeface="Consolas"/>
                <a:cs typeface="Calibri" panose="020F0502020204030204"/>
              </a:rPr>
              <a:t>:</a:t>
            </a:r>
            <a:r>
              <a:rPr lang="es-ES" sz="1400">
                <a:latin typeface="Consolas"/>
                <a:cs typeface="Calibri" panose="020F0502020204030204"/>
              </a:rPr>
              <a:t> "</a:t>
            </a:r>
            <a:r>
              <a:rPr lang="es-ES" sz="1400" err="1">
                <a:latin typeface="Consolas"/>
                <a:cs typeface="Calibri" panose="020F0502020204030204"/>
              </a:rPr>
              <a:t>partition_date</a:t>
            </a:r>
            <a:r>
              <a:rPr lang="es-ES" sz="1400">
                <a:latin typeface="Consolas"/>
                <a:cs typeface="Calibri" panose="020F0502020204030204"/>
              </a:rPr>
              <a:t>"</a:t>
            </a:r>
            <a:endParaRPr lang="es-ES" sz="1400">
              <a:latin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s-ES" sz="1400">
                <a:latin typeface="Consolas"/>
                <a:cs typeface="Calibri" panose="020F0502020204030204"/>
              </a:rPr>
              <a:t>    </a:t>
            </a:r>
            <a:r>
              <a:rPr lang="es-ES" sz="1400" b="1" err="1">
                <a:solidFill>
                  <a:schemeClr val="accent1"/>
                </a:solidFill>
                <a:latin typeface="Consolas"/>
                <a:cs typeface="Calibri" panose="020F0502020204030204"/>
              </a:rPr>
              <a:t>finish_date</a:t>
            </a:r>
            <a:r>
              <a:rPr lang="es-ES" sz="1400" b="1">
                <a:solidFill>
                  <a:schemeClr val="accent1"/>
                </a:solidFill>
                <a:latin typeface="Consolas"/>
                <a:cs typeface="Calibri" panose="020F0502020204030204"/>
              </a:rPr>
              <a:t>:</a:t>
            </a:r>
            <a:r>
              <a:rPr lang="es-ES" sz="1400">
                <a:latin typeface="Consolas"/>
                <a:cs typeface="Calibri" panose="020F0502020204030204"/>
              </a:rPr>
              <a:t> "</a:t>
            </a:r>
            <a:r>
              <a:rPr lang="es-ES" sz="1400" err="1">
                <a:latin typeface="Consolas"/>
                <a:cs typeface="Calibri" panose="020F0502020204030204"/>
              </a:rPr>
              <a:t>next_partition_date</a:t>
            </a:r>
            <a:r>
              <a:rPr lang="es-ES" sz="1400">
                <a:latin typeface="Consolas"/>
                <a:cs typeface="Calibri" panose="020F0502020204030204"/>
              </a:rPr>
              <a:t>"</a:t>
            </a:r>
            <a:endParaRPr lang="es-ES" sz="1400">
              <a:cs typeface="Calibri"/>
            </a:endParaRPr>
          </a:p>
          <a:p>
            <a:pPr>
              <a:buNone/>
            </a:pPr>
            <a:r>
              <a:rPr lang="es-ES" sz="1400">
                <a:latin typeface="Consolas"/>
                <a:cs typeface="Calibri" panose="020F0502020204030204"/>
              </a:rPr>
              <a:t>    </a:t>
            </a:r>
            <a:r>
              <a:rPr lang="es-ES" sz="1400" b="1" err="1">
                <a:solidFill>
                  <a:schemeClr val="accent1"/>
                </a:solidFill>
                <a:latin typeface="Consolas"/>
                <a:cs typeface="Calibri" panose="020F0502020204030204"/>
              </a:rPr>
              <a:t>is_format_date</a:t>
            </a:r>
            <a:r>
              <a:rPr lang="es-ES" sz="1400" b="1">
                <a:solidFill>
                  <a:schemeClr val="accent1"/>
                </a:solidFill>
                <a:latin typeface="Consolas"/>
                <a:cs typeface="Calibri" panose="020F0502020204030204"/>
              </a:rPr>
              <a:t>:</a:t>
            </a:r>
            <a:r>
              <a:rPr lang="es-ES" sz="1400">
                <a:latin typeface="Consolas"/>
                <a:cs typeface="Calibri" panose="020F0502020204030204"/>
              </a:rPr>
              <a:t> "true"    ===&gt; (*)</a:t>
            </a:r>
            <a:endParaRPr lang="es-ES" sz="1400"/>
          </a:p>
          <a:p>
            <a:pPr>
              <a:buNone/>
            </a:pPr>
            <a:br>
              <a:rPr lang="en-US" sz="2400"/>
            </a:br>
            <a:endParaRPr lang="en-US" sz="1400">
              <a:cs typeface="Calibri"/>
            </a:endParaRPr>
          </a:p>
          <a:p>
            <a:pPr>
              <a:buNone/>
            </a:pPr>
            <a:r>
              <a:rPr lang="es-ES" sz="1400">
                <a:ea typeface="+mn-lt"/>
                <a:cs typeface="+mn-lt"/>
              </a:rPr>
              <a:t>(*) Esto </a:t>
            </a:r>
            <a:r>
              <a:rPr lang="es-ES" sz="1400" err="1">
                <a:ea typeface="+mn-lt"/>
                <a:cs typeface="+mn-lt"/>
              </a:rPr>
              <a:t>parsea</a:t>
            </a:r>
            <a:r>
              <a:rPr lang="es-ES" sz="1400">
                <a:ea typeface="+mn-lt"/>
                <a:cs typeface="+mn-lt"/>
              </a:rPr>
              <a:t> como fechas a</a:t>
            </a:r>
            <a:r>
              <a:rPr lang="es-ES" sz="1400" b="1">
                <a:ea typeface="+mn-lt"/>
                <a:cs typeface="+mn-lt"/>
              </a:rPr>
              <a:t> </a:t>
            </a:r>
            <a:r>
              <a:rPr lang="es-ES" sz="1400" b="1">
                <a:solidFill>
                  <a:srgbClr val="0000FF"/>
                </a:solidFill>
                <a:ea typeface="+mn-lt"/>
                <a:cs typeface="+mn-lt"/>
              </a:rPr>
              <a:t>$</a:t>
            </a:r>
            <a:r>
              <a:rPr lang="es-ES" sz="1400" b="1" err="1">
                <a:solidFill>
                  <a:srgbClr val="0000FF"/>
                </a:solidFill>
                <a:ea typeface="+mn-lt"/>
                <a:cs typeface="+mn-lt"/>
              </a:rPr>
              <a:t>begin_date</a:t>
            </a:r>
            <a:r>
              <a:rPr lang="es-ES" sz="1400">
                <a:ea typeface="+mn-lt"/>
                <a:cs typeface="+mn-lt"/>
              </a:rPr>
              <a:t> y</a:t>
            </a:r>
            <a:r>
              <a:rPr lang="es-ES" sz="1400">
                <a:solidFill>
                  <a:srgbClr val="00CCFF"/>
                </a:solidFill>
                <a:ea typeface="+mn-lt"/>
                <a:cs typeface="+mn-lt"/>
              </a:rPr>
              <a:t> </a:t>
            </a:r>
            <a:r>
              <a:rPr lang="es-ES" sz="1400" b="1">
                <a:solidFill>
                  <a:srgbClr val="0000FF"/>
                </a:solidFill>
                <a:ea typeface="+mn-lt"/>
                <a:cs typeface="+mn-lt"/>
              </a:rPr>
              <a:t>$</a:t>
            </a:r>
            <a:r>
              <a:rPr lang="es-ES" sz="1400" b="1" err="1">
                <a:solidFill>
                  <a:srgbClr val="0000FF"/>
                </a:solidFill>
                <a:ea typeface="+mn-lt"/>
                <a:cs typeface="+mn-lt"/>
              </a:rPr>
              <a:t>finish_date</a:t>
            </a:r>
            <a:r>
              <a:rPr lang="es-ES" sz="1400">
                <a:ea typeface="+mn-lt"/>
                <a:cs typeface="+mn-lt"/>
              </a:rPr>
              <a:t> si quieres comparación </a:t>
            </a:r>
            <a:r>
              <a:rPr lang="es-ES" sz="1400" b="1" err="1">
                <a:ea typeface="+mn-lt"/>
                <a:cs typeface="+mn-lt"/>
              </a:rPr>
              <a:t>string</a:t>
            </a:r>
            <a:r>
              <a:rPr lang="es-ES" sz="1400">
                <a:ea typeface="+mn-lt"/>
                <a:cs typeface="+mn-lt"/>
              </a:rPr>
              <a:t> tal como esta cambiarlo a</a:t>
            </a:r>
            <a:r>
              <a:rPr lang="es-ES" sz="1400">
                <a:solidFill>
                  <a:srgbClr val="CE9178"/>
                </a:solidFill>
                <a:ea typeface="+mn-lt"/>
                <a:cs typeface="+mn-lt"/>
              </a:rPr>
              <a:t> </a:t>
            </a:r>
            <a:r>
              <a:rPr lang="es-ES" sz="1400" b="1">
                <a:solidFill>
                  <a:srgbClr val="CE9178"/>
                </a:solidFill>
                <a:ea typeface="+mn-lt"/>
                <a:cs typeface="+mn-lt"/>
              </a:rPr>
              <a:t>"false"</a:t>
            </a:r>
          </a:p>
          <a:p>
            <a:pPr>
              <a:buNone/>
            </a:pPr>
            <a:endParaRPr lang="es-ES" sz="1400" b="1">
              <a:solidFill>
                <a:srgbClr val="CE9178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8265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CAFE3-8A24-2F66-603C-97D7A91D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54" y="408420"/>
            <a:ext cx="10515600" cy="563563"/>
          </a:xfrm>
        </p:spPr>
        <p:txBody>
          <a:bodyPr/>
          <a:lstStyle/>
          <a:p>
            <a:r>
              <a:rPr lang="es-ES" sz="2800" b="1" dirty="0">
                <a:cs typeface="Calibri"/>
              </a:rPr>
              <a:t>Desarmar el JSON</a:t>
            </a:r>
            <a:endParaRPr lang="es-ES" b="1" dirty="0">
              <a:cs typeface="Calibri Light" panose="020F03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EE74E3-A959-8875-9AD6-40E66E27B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861" y="1089602"/>
            <a:ext cx="11715750" cy="4198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1800" dirty="0">
                <a:cs typeface="Calibri" panose="020F0502020204030204"/>
              </a:rPr>
              <a:t>Cuando bajamos cada documento de la base de mongo, lo que tendremos es todo el contenido en un solo campo con todo el contenido en un solo </a:t>
            </a:r>
            <a:r>
              <a:rPr lang="es-ES" sz="1800" dirty="0" err="1">
                <a:cs typeface="Calibri" panose="020F0502020204030204"/>
              </a:rPr>
              <a:t>String</a:t>
            </a:r>
            <a:r>
              <a:rPr lang="es-ES" sz="1800" dirty="0">
                <a:cs typeface="Calibri" panose="020F0502020204030204"/>
              </a:rPr>
              <a:t>.</a:t>
            </a:r>
            <a:endParaRPr lang="es-ES" sz="1800" dirty="0"/>
          </a:p>
          <a:p>
            <a:pPr marL="0" indent="0">
              <a:buNone/>
            </a:pPr>
            <a:endParaRPr lang="es-ES" sz="2000" dirty="0">
              <a:cs typeface="Calibri" panose="020F0502020204030204"/>
            </a:endParaRPr>
          </a:p>
        </p:txBody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D500B87-BB2B-F5B8-2798-3683EC17B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61" y="1850573"/>
            <a:ext cx="11547845" cy="200505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28F7FC7-B70A-C641-9BD0-B136AA24B67F}"/>
              </a:ext>
            </a:extLst>
          </p:cNvPr>
          <p:cNvSpPr txBox="1"/>
          <p:nvPr/>
        </p:nvSpPr>
        <p:spPr>
          <a:xfrm>
            <a:off x="370599" y="4204502"/>
            <a:ext cx="485775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cs typeface="Calibri"/>
              </a:rPr>
              <a:t>¿Como desarmamos esto?</a:t>
            </a:r>
            <a:endParaRPr lang="es-ES" dirty="0"/>
          </a:p>
          <a:p>
            <a:pPr marL="342900" indent="-342900">
              <a:buAutoNum type="arabicPeriod"/>
            </a:pPr>
            <a:r>
              <a:rPr lang="es-ES" b="1" dirty="0">
                <a:cs typeface="Calibri"/>
              </a:rPr>
              <a:t>HIVE</a:t>
            </a:r>
          </a:p>
          <a:p>
            <a:pPr marL="342900" indent="-342900">
              <a:buAutoNum type="arabicPeriod"/>
            </a:pPr>
            <a:r>
              <a:rPr lang="es-ES" b="1" dirty="0" err="1">
                <a:cs typeface="Calibri"/>
              </a:rPr>
              <a:t>Spark</a:t>
            </a:r>
            <a:endParaRPr lang="es-ES" b="1" dirty="0">
              <a:cs typeface="Calibri"/>
            </a:endParaRPr>
          </a:p>
          <a:p>
            <a:pPr marL="342900" indent="-342900">
              <a:buAutoNum type="arabicPeriod"/>
            </a:pPr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5183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C0608-CF89-C677-A643-9E4FA9E21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237" y="45273"/>
            <a:ext cx="10515600" cy="1325563"/>
          </a:xfrm>
        </p:spPr>
        <p:txBody>
          <a:bodyPr/>
          <a:lstStyle/>
          <a:p>
            <a:r>
              <a:rPr lang="es-ES">
                <a:cs typeface="Calibri Light"/>
              </a:rPr>
              <a:t>HIVE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7DBB8E-600B-29FB-E789-BE1AED8AF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089" y="1195329"/>
            <a:ext cx="10515600" cy="516449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s-ES" sz="1600" dirty="0"/>
              <a:t>Para sacar las columnas en HIVE usamos  la </a:t>
            </a:r>
            <a:r>
              <a:rPr lang="es-ES" sz="1600" dirty="0" err="1"/>
              <a:t>funcion</a:t>
            </a:r>
            <a:endParaRPr lang="es-ES" sz="1600" dirty="0">
              <a:cs typeface="Calibri"/>
            </a:endParaRPr>
          </a:p>
          <a:p>
            <a:pPr marL="0" indent="0">
              <a:buNone/>
            </a:pPr>
            <a:r>
              <a:rPr lang="es-ES" sz="1400" b="1" dirty="0">
                <a:highlight>
                  <a:srgbClr val="FFFF00"/>
                </a:highlight>
              </a:rPr>
              <a:t>LATERAL VIEW</a:t>
            </a:r>
            <a:r>
              <a:rPr lang="es-ES" sz="1400" dirty="0"/>
              <a:t> </a:t>
            </a:r>
            <a:r>
              <a:rPr lang="es-ES" sz="1400" b="1" dirty="0" err="1">
                <a:highlight>
                  <a:srgbClr val="00FF00"/>
                </a:highlight>
              </a:rPr>
              <a:t>json_tuple</a:t>
            </a:r>
            <a:r>
              <a:rPr lang="es-ES" sz="1400" dirty="0"/>
              <a:t>(</a:t>
            </a:r>
            <a:r>
              <a:rPr lang="es-ES" sz="1400" dirty="0" err="1"/>
              <a:t>campo_json</a:t>
            </a:r>
            <a:r>
              <a:rPr lang="es-ES" sz="1400" dirty="0"/>
              <a:t>, "campo_1", "campo_2",...)  alias as re_campo1, re_campo2, ...</a:t>
            </a:r>
            <a:endParaRPr lang="es-ES" sz="1600" dirty="0">
              <a:cs typeface="Calibri"/>
            </a:endParaRPr>
          </a:p>
          <a:p>
            <a:pPr marL="0" indent="0">
              <a:buNone/>
            </a:pPr>
            <a:r>
              <a:rPr lang="es-ES" sz="1400" b="1" dirty="0">
                <a:solidFill>
                  <a:srgbClr val="172B4D"/>
                </a:solidFill>
                <a:cs typeface="Calibri"/>
              </a:rPr>
              <a:t>Ejemplo de un JSON</a:t>
            </a:r>
          </a:p>
          <a:p>
            <a:pPr marL="0" indent="0">
              <a:buNone/>
            </a:pPr>
            <a:r>
              <a:rPr lang="es-ES" sz="1400" dirty="0" err="1">
                <a:solidFill>
                  <a:srgbClr val="000000"/>
                </a:solidFill>
                <a:cs typeface="Calibri"/>
              </a:rPr>
              <a:t>campo_json</a:t>
            </a:r>
            <a:r>
              <a:rPr lang="es-ES" sz="1400" dirty="0">
                <a:solidFill>
                  <a:srgbClr val="000000"/>
                </a:solidFill>
                <a:cs typeface="Calibri"/>
              </a:rPr>
              <a:t> = '{"</a:t>
            </a:r>
            <a:r>
              <a:rPr lang="es-ES" sz="1400" dirty="0" err="1">
                <a:solidFill>
                  <a:srgbClr val="000000"/>
                </a:solidFill>
                <a:cs typeface="Calibri"/>
              </a:rPr>
              <a:t>name</a:t>
            </a:r>
            <a:r>
              <a:rPr lang="es-ES" sz="1400" dirty="0">
                <a:solidFill>
                  <a:srgbClr val="000000"/>
                </a:solidFill>
                <a:cs typeface="Calibri"/>
              </a:rPr>
              <a:t>":"</a:t>
            </a:r>
            <a:r>
              <a:rPr lang="es-ES" sz="1400" dirty="0" err="1">
                <a:solidFill>
                  <a:srgbClr val="000000"/>
                </a:solidFill>
                <a:cs typeface="Calibri"/>
              </a:rPr>
              <a:t>gianpier</a:t>
            </a:r>
            <a:r>
              <a:rPr lang="es-ES" sz="1400" dirty="0">
                <a:solidFill>
                  <a:srgbClr val="000000"/>
                </a:solidFill>
                <a:cs typeface="Calibri"/>
              </a:rPr>
              <a:t>", "edad":25, "moneda": "ARS"}'</a:t>
            </a:r>
          </a:p>
          <a:p>
            <a:pPr marL="0" indent="0">
              <a:buNone/>
            </a:pPr>
            <a:endParaRPr lang="es-ES" sz="1400" b="1" dirty="0"/>
          </a:p>
          <a:p>
            <a:pPr marL="0" indent="0">
              <a:buNone/>
            </a:pPr>
            <a:r>
              <a:rPr lang="es-ES" sz="1400" b="1" dirty="0">
                <a:cs typeface="Calibri"/>
              </a:rPr>
              <a:t>SELECT </a:t>
            </a:r>
            <a:r>
              <a:rPr lang="es-ES" sz="1400" b="1" dirty="0" err="1">
                <a:cs typeface="Calibri"/>
              </a:rPr>
              <a:t>cj.</a:t>
            </a:r>
            <a:r>
              <a:rPr lang="es-ES" sz="1400" dirty="0" err="1">
                <a:cs typeface="Calibri"/>
              </a:rPr>
              <a:t>nombre</a:t>
            </a:r>
            <a:r>
              <a:rPr lang="es-ES" sz="1400" dirty="0">
                <a:cs typeface="Calibri"/>
              </a:rPr>
              <a:t> </a:t>
            </a:r>
            <a:r>
              <a:rPr lang="es-ES" sz="1400" b="1" dirty="0">
                <a:cs typeface="Calibri"/>
              </a:rPr>
              <a:t>, </a:t>
            </a:r>
            <a:r>
              <a:rPr lang="es-ES" sz="1400" b="1" dirty="0" err="1">
                <a:cs typeface="Calibri"/>
              </a:rPr>
              <a:t>cj.</a:t>
            </a:r>
            <a:r>
              <a:rPr lang="es-ES" sz="1400" dirty="0" err="1">
                <a:cs typeface="Calibri"/>
              </a:rPr>
              <a:t>vejez</a:t>
            </a:r>
            <a:r>
              <a:rPr lang="es-ES" sz="1400" dirty="0">
                <a:cs typeface="Calibri"/>
              </a:rPr>
              <a:t> </a:t>
            </a:r>
            <a:r>
              <a:rPr lang="es-ES" sz="1400" b="1" dirty="0">
                <a:cs typeface="Calibri"/>
              </a:rPr>
              <a:t>, </a:t>
            </a:r>
            <a:r>
              <a:rPr lang="es-ES" sz="1400" b="1" dirty="0" err="1">
                <a:cs typeface="Calibri"/>
              </a:rPr>
              <a:t>cj.</a:t>
            </a:r>
            <a:r>
              <a:rPr lang="es-ES" sz="1400" dirty="0" err="1">
                <a:cs typeface="Calibri"/>
              </a:rPr>
              <a:t>dinero</a:t>
            </a:r>
            <a:endParaRPr lang="es-ES" sz="1400" dirty="0">
              <a:cs typeface="Calibri"/>
            </a:endParaRPr>
          </a:p>
          <a:p>
            <a:pPr marL="0" indent="0">
              <a:buNone/>
            </a:pPr>
            <a:r>
              <a:rPr lang="es-ES" sz="1400" b="1" dirty="0"/>
              <a:t>LATERAL VIEW </a:t>
            </a:r>
            <a:r>
              <a:rPr lang="es-ES" sz="1400" b="1" dirty="0" err="1"/>
              <a:t>json_tuple</a:t>
            </a:r>
            <a:r>
              <a:rPr lang="es-ES" sz="1400" dirty="0"/>
              <a:t> (</a:t>
            </a:r>
            <a:r>
              <a:rPr lang="es-ES" sz="1400" dirty="0" err="1"/>
              <a:t>campo_json</a:t>
            </a:r>
            <a:r>
              <a:rPr lang="es-ES" sz="1400" dirty="0"/>
              <a:t>, "</a:t>
            </a:r>
            <a:r>
              <a:rPr lang="es-ES" sz="1400" dirty="0" err="1"/>
              <a:t>name</a:t>
            </a:r>
            <a:r>
              <a:rPr lang="es-ES" sz="1400" dirty="0"/>
              <a:t>", "edad", "moneda") </a:t>
            </a:r>
            <a:r>
              <a:rPr lang="es-ES" sz="1400" dirty="0" err="1"/>
              <a:t>cj</a:t>
            </a:r>
            <a:r>
              <a:rPr lang="es-ES" sz="1400" dirty="0"/>
              <a:t> as nombre, vejez, dinero</a:t>
            </a:r>
            <a:endParaRPr lang="es-ES" dirty="0"/>
          </a:p>
          <a:p>
            <a:pPr marL="0" indent="0">
              <a:buNone/>
            </a:pPr>
            <a:endParaRPr lang="es-ES" sz="1400" dirty="0">
              <a:cs typeface="Calibri"/>
            </a:endParaRP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es-ES" sz="1400" b="1" dirty="0">
                <a:solidFill>
                  <a:srgbClr val="172B4D"/>
                </a:solidFill>
                <a:cs typeface="Calibri"/>
              </a:rPr>
              <a:t>Ejemplo de una lista</a:t>
            </a:r>
            <a:endParaRPr lang="en-US" sz="1400" dirty="0">
              <a:solidFill>
                <a:srgbClr val="172B4D"/>
              </a:solidFill>
              <a:cs typeface="Calibri"/>
            </a:endParaRPr>
          </a:p>
          <a:p>
            <a:pPr marL="0" indent="0">
              <a:buNone/>
            </a:pPr>
            <a:r>
              <a:rPr lang="es-ES" sz="1400" dirty="0" err="1">
                <a:cs typeface="Calibri"/>
              </a:rPr>
              <a:t>lista_json</a:t>
            </a:r>
            <a:r>
              <a:rPr lang="es-ES" sz="1400" dirty="0">
                <a:cs typeface="Calibri"/>
              </a:rPr>
              <a:t> = '[{"</a:t>
            </a:r>
            <a:r>
              <a:rPr lang="es-ES" sz="1400" dirty="0" err="1">
                <a:cs typeface="Calibri"/>
              </a:rPr>
              <a:t>name</a:t>
            </a:r>
            <a:r>
              <a:rPr lang="es-ES" sz="1400" dirty="0">
                <a:cs typeface="Calibri"/>
              </a:rPr>
              <a:t>":"</a:t>
            </a:r>
            <a:r>
              <a:rPr lang="es-ES" sz="1400" dirty="0" err="1">
                <a:cs typeface="Calibri"/>
              </a:rPr>
              <a:t>gianpier</a:t>
            </a:r>
            <a:r>
              <a:rPr lang="es-ES" sz="1400" dirty="0">
                <a:cs typeface="Calibri"/>
              </a:rPr>
              <a:t>", "edad":25, "moneda": "ARS"},{"</a:t>
            </a:r>
            <a:r>
              <a:rPr lang="es-ES" sz="1400" dirty="0" err="1">
                <a:cs typeface="Calibri"/>
              </a:rPr>
              <a:t>name</a:t>
            </a:r>
            <a:r>
              <a:rPr lang="es-ES" sz="1400" dirty="0">
                <a:cs typeface="Calibri"/>
              </a:rPr>
              <a:t>":"</a:t>
            </a:r>
            <a:r>
              <a:rPr lang="es-ES" sz="1400" dirty="0" err="1">
                <a:cs typeface="Calibri"/>
              </a:rPr>
              <a:t>giuli</a:t>
            </a:r>
            <a:r>
              <a:rPr lang="es-ES" sz="1400" dirty="0">
                <a:cs typeface="Calibri"/>
              </a:rPr>
              <a:t>", "edad":30, "moneda": "USD"}]'</a:t>
            </a:r>
          </a:p>
          <a:p>
            <a:pPr>
              <a:buNone/>
            </a:pPr>
            <a:endParaRPr lang="es-ES" sz="1200" b="1" dirty="0">
              <a:cs typeface="Calibri"/>
            </a:endParaRPr>
          </a:p>
          <a:p>
            <a:pPr>
              <a:buNone/>
            </a:pPr>
            <a:r>
              <a:rPr lang="es-ES" sz="1200" b="1" dirty="0">
                <a:cs typeface="Calibri"/>
              </a:rPr>
              <a:t>SELECT liexp</a:t>
            </a:r>
            <a:r>
              <a:rPr lang="es-ES" sz="1200" dirty="0">
                <a:cs typeface="Calibri"/>
              </a:rPr>
              <a:t>.name, </a:t>
            </a:r>
            <a:r>
              <a:rPr lang="es-ES" sz="1200" b="1" dirty="0" err="1">
                <a:cs typeface="Calibri"/>
              </a:rPr>
              <a:t>liexp</a:t>
            </a:r>
            <a:r>
              <a:rPr lang="es-ES" sz="1200" dirty="0" err="1">
                <a:cs typeface="Calibri"/>
              </a:rPr>
              <a:t>.edad</a:t>
            </a:r>
            <a:r>
              <a:rPr lang="es-ES" sz="1200" dirty="0">
                <a:cs typeface="Calibri"/>
              </a:rPr>
              <a:t>, </a:t>
            </a:r>
            <a:r>
              <a:rPr lang="es-ES" sz="1200" b="1" dirty="0" err="1">
                <a:cs typeface="Calibri"/>
              </a:rPr>
              <a:t>liexp</a:t>
            </a:r>
            <a:r>
              <a:rPr lang="es-ES" sz="1200" dirty="0" err="1">
                <a:cs typeface="Calibri"/>
              </a:rPr>
              <a:t>.moneda</a:t>
            </a:r>
            <a:endParaRPr lang="es-ES" sz="1200" b="1" dirty="0"/>
          </a:p>
          <a:p>
            <a:pPr>
              <a:buNone/>
            </a:pPr>
            <a:r>
              <a:rPr lang="es-ES" sz="1400" b="1" dirty="0">
                <a:highlight>
                  <a:srgbClr val="FFFF00"/>
                </a:highlight>
              </a:rPr>
              <a:t>LATERAL VIEW</a:t>
            </a:r>
            <a:r>
              <a:rPr lang="es-ES" sz="1400" dirty="0">
                <a:highlight>
                  <a:srgbClr val="00FF00"/>
                </a:highlight>
              </a:rPr>
              <a:t> </a:t>
            </a:r>
            <a:r>
              <a:rPr lang="es-ES" sz="1400" b="1" dirty="0" err="1">
                <a:highlight>
                  <a:srgbClr val="00FF00"/>
                </a:highlight>
              </a:rPr>
              <a:t>explode</a:t>
            </a:r>
            <a:r>
              <a:rPr lang="es-ES" sz="1400" dirty="0">
                <a:highlight>
                  <a:srgbClr val="00FF00"/>
                </a:highlight>
              </a:rPr>
              <a:t>(</a:t>
            </a:r>
            <a:r>
              <a:rPr lang="es-ES" sz="1400" b="1" dirty="0" err="1">
                <a:highlight>
                  <a:srgbClr val="00FF00"/>
                </a:highlight>
              </a:rPr>
              <a:t>split</a:t>
            </a:r>
            <a:r>
              <a:rPr lang="es-ES" sz="1400" dirty="0"/>
              <a:t>(</a:t>
            </a:r>
            <a:r>
              <a:rPr lang="es-ES" sz="1200" dirty="0"/>
              <a:t>REGEXP_REPLACE(REGEXP_REPLACE(</a:t>
            </a:r>
            <a:r>
              <a:rPr lang="es-ES" sz="1200" dirty="0" err="1"/>
              <a:t>lista_json</a:t>
            </a:r>
            <a:r>
              <a:rPr lang="es-ES" sz="1200" dirty="0"/>
              <a:t>, '</a:t>
            </a:r>
            <a:r>
              <a:rPr lang="es-ES" sz="1200" dirty="0">
                <a:hlinkClick r:id="rId2"/>
              </a:rPr>
              <a:t>\\</a:t>
            </a:r>
            <a:r>
              <a:rPr lang="es-ES" sz="1200" dirty="0">
                <a:hlinkClick r:id="" action="ppaction://noaction"/>
              </a:rPr>
              <a:t>[|</a:t>
            </a:r>
            <a:r>
              <a:rPr lang="es-ES" sz="1200" dirty="0">
                <a:hlinkClick r:id="rId2"/>
              </a:rPr>
              <a:t>\\</a:t>
            </a:r>
            <a:r>
              <a:rPr lang="es-ES" sz="1200" dirty="0"/>
              <a:t>]' , ''), '</a:t>
            </a:r>
            <a:r>
              <a:rPr lang="es-ES" sz="1200" dirty="0">
                <a:hlinkClick r:id="" action="ppaction://noaction"/>
              </a:rPr>
              <a:t>\\},\\</a:t>
            </a:r>
            <a:r>
              <a:rPr lang="es-ES" sz="1200" dirty="0"/>
              <a:t>{', '};{'), ';')) des as d  </a:t>
            </a:r>
            <a:endParaRPr lang="es-ES" sz="1200" dirty="0">
              <a:cs typeface="Calibri"/>
            </a:endParaRPr>
          </a:p>
          <a:p>
            <a:pPr>
              <a:buNone/>
            </a:pPr>
            <a:r>
              <a:rPr lang="es-ES" sz="1200" b="1" dirty="0">
                <a:highlight>
                  <a:srgbClr val="FFFF00"/>
                </a:highlight>
              </a:rPr>
              <a:t>L</a:t>
            </a:r>
            <a:r>
              <a:rPr lang="es-ES" sz="1400" b="1" dirty="0">
                <a:highlight>
                  <a:srgbClr val="FFFF00"/>
                </a:highlight>
              </a:rPr>
              <a:t>ATERAL VIEW</a:t>
            </a:r>
            <a:r>
              <a:rPr lang="es-ES" sz="1400" b="1" dirty="0">
                <a:highlight>
                  <a:srgbClr val="00FF00"/>
                </a:highlight>
              </a:rPr>
              <a:t> </a:t>
            </a:r>
            <a:r>
              <a:rPr lang="es-ES" sz="1400" b="1" dirty="0" err="1">
                <a:highlight>
                  <a:srgbClr val="00FF00"/>
                </a:highlight>
              </a:rPr>
              <a:t>json_tupl</a:t>
            </a:r>
            <a:r>
              <a:rPr lang="es-ES" sz="1400" b="1" dirty="0" err="1">
                <a:solidFill>
                  <a:schemeClr val="tx2"/>
                </a:solidFill>
                <a:highlight>
                  <a:srgbClr val="00FF00"/>
                </a:highlight>
              </a:rPr>
              <a:t>e</a:t>
            </a:r>
            <a:r>
              <a:rPr lang="es-ES" sz="1200" dirty="0">
                <a:highlight>
                  <a:srgbClr val="00FF00"/>
                </a:highlight>
              </a:rPr>
              <a:t>(</a:t>
            </a:r>
            <a:r>
              <a:rPr lang="es-ES" sz="1200" dirty="0"/>
              <a:t>des.d,"</a:t>
            </a:r>
            <a:r>
              <a:rPr lang="es-ES" sz="1200" dirty="0" err="1"/>
              <a:t>name</a:t>
            </a:r>
            <a:r>
              <a:rPr lang="es-ES" sz="1200" dirty="0"/>
              <a:t>","</a:t>
            </a:r>
            <a:r>
              <a:rPr lang="es-ES" sz="1200" dirty="0" err="1"/>
              <a:t>edad","moneda</a:t>
            </a:r>
            <a:r>
              <a:rPr lang="es-ES" sz="1200" dirty="0"/>
              <a:t>")  as </a:t>
            </a:r>
            <a:r>
              <a:rPr lang="es-ES" sz="1200" b="1" dirty="0" err="1"/>
              <a:t>liexp</a:t>
            </a:r>
            <a:endParaRPr lang="es-ES" sz="1200" b="1" dirty="0">
              <a:cs typeface="Calibri"/>
            </a:endParaRPr>
          </a:p>
          <a:p>
            <a:pPr>
              <a:buNone/>
            </a:pPr>
            <a:endParaRPr lang="es-ES" sz="1200" b="1" dirty="0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pPr>
              <a:buNone/>
            </a:pPr>
            <a:r>
              <a:rPr lang="es-ES" sz="1300" b="1" dirty="0">
                <a:solidFill>
                  <a:srgbClr val="000000"/>
                </a:solidFill>
                <a:latin typeface="Calibri" panose="020F0502020204030204"/>
                <a:cs typeface="Calibri"/>
              </a:rPr>
              <a:t>Pero esto no escala bien(si necesitas muchos LATERAL VIEW te quedas sin memoria y para salvar esto necesitas crear una temporal por cada LATERAL VIEW) y es todo muy engorroso. </a:t>
            </a:r>
          </a:p>
          <a:p>
            <a:pPr marL="0" indent="0">
              <a:buNone/>
            </a:pPr>
            <a:endParaRPr lang="es-ES" sz="1400" dirty="0">
              <a:solidFill>
                <a:srgbClr val="000000"/>
              </a:solidFill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9574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92217E3-A592-5AEA-0CD7-B3180983F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32" y="156398"/>
            <a:ext cx="2703513" cy="1472058"/>
          </a:xfrm>
          <a:prstGeom prst="rect">
            <a:avLst/>
          </a:prstGeom>
        </p:spPr>
      </p:pic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894F16DA-B301-622D-6710-94C49D0A9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539" y="228600"/>
            <a:ext cx="3696420" cy="6400799"/>
          </a:xfrm>
          <a:prstGeom prst="rect">
            <a:avLst/>
          </a:prstGeom>
        </p:spPr>
      </p:pic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A3221DFE-D531-A471-F9A4-D9698CF21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619" y="231693"/>
            <a:ext cx="5195887" cy="6395695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4A1B26D9-DDC1-109F-0D39-6272AF90A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1709996"/>
            <a:ext cx="2743200" cy="49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8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BE399-D05A-5565-E5D2-3FE6640A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438"/>
          </a:xfrm>
        </p:spPr>
        <p:txBody>
          <a:bodyPr/>
          <a:lstStyle/>
          <a:p>
            <a:r>
              <a:rPr lang="es-ES">
                <a:cs typeface="Calibri Light"/>
              </a:rPr>
              <a:t>SPARK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238C4B-A561-65F7-427C-6329D9473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813"/>
            <a:ext cx="10515600" cy="47561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1400">
                <a:latin typeface="Arial Nova"/>
                <a:cs typeface="Calibri" panose="020F0502020204030204"/>
              </a:rPr>
              <a:t>Mucho más rápido y simple de entender.</a:t>
            </a:r>
          </a:p>
          <a:p>
            <a:pPr marL="0" indent="0">
              <a:buNone/>
            </a:pPr>
            <a:r>
              <a:rPr lang="es-ES" sz="1300" b="1">
                <a:latin typeface="Arial Nova"/>
                <a:cs typeface="Calibri" panose="020F0502020204030204"/>
              </a:rPr>
              <a:t># Inferir estructura</a:t>
            </a:r>
          </a:p>
          <a:p>
            <a:pPr>
              <a:buNone/>
            </a:pPr>
            <a:r>
              <a:rPr lang="es-ES" sz="1200" err="1">
                <a:latin typeface="Consolas"/>
                <a:cs typeface="Calibri" panose="020F0502020204030204"/>
              </a:rPr>
              <a:t>df_json</a:t>
            </a:r>
            <a:r>
              <a:rPr lang="es-ES" sz="1200">
                <a:latin typeface="Consolas"/>
                <a:cs typeface="Calibri" panose="020F0502020204030204"/>
              </a:rPr>
              <a:t>=</a:t>
            </a:r>
            <a:r>
              <a:rPr lang="es-ES" sz="1200" err="1">
                <a:latin typeface="Consolas"/>
                <a:cs typeface="Calibri" panose="020F0502020204030204"/>
              </a:rPr>
              <a:t>spark.sql</a:t>
            </a:r>
            <a:r>
              <a:rPr lang="es-ES" sz="1200">
                <a:latin typeface="Consolas"/>
                <a:cs typeface="Calibri" panose="020F0502020204030204"/>
              </a:rPr>
              <a:t>(</a:t>
            </a:r>
            <a:r>
              <a:rPr lang="es-ES" sz="1200" err="1">
                <a:latin typeface="Consolas"/>
                <a:cs typeface="Calibri" panose="020F0502020204030204"/>
              </a:rPr>
              <a:t>query</a:t>
            </a:r>
            <a:r>
              <a:rPr lang="es-ES" sz="1200">
                <a:latin typeface="Consolas"/>
                <a:cs typeface="Calibri" panose="020F0502020204030204"/>
              </a:rPr>
              <a:t>)</a:t>
            </a:r>
            <a:endParaRPr lang="es-ES" sz="1200">
              <a:cs typeface="Calibri"/>
            </a:endParaRPr>
          </a:p>
          <a:p>
            <a:pPr>
              <a:buNone/>
            </a:pPr>
            <a:r>
              <a:rPr lang="es-ES" sz="1200" err="1">
                <a:latin typeface="Consolas"/>
                <a:cs typeface="Calibri" panose="020F0502020204030204"/>
              </a:rPr>
              <a:t>json_schema_df</a:t>
            </a:r>
            <a:r>
              <a:rPr lang="es-ES" sz="1200">
                <a:latin typeface="Consolas"/>
                <a:cs typeface="Calibri" panose="020F0502020204030204"/>
              </a:rPr>
              <a:t> = </a:t>
            </a:r>
            <a:r>
              <a:rPr lang="es-ES" sz="1200" err="1">
                <a:latin typeface="Consolas"/>
                <a:cs typeface="Calibri" panose="020F0502020204030204"/>
              </a:rPr>
              <a:t>spark.read.json</a:t>
            </a:r>
            <a:r>
              <a:rPr lang="es-ES" sz="1200">
                <a:latin typeface="Consolas"/>
                <a:cs typeface="Calibri" panose="020F0502020204030204"/>
              </a:rPr>
              <a:t>(</a:t>
            </a:r>
            <a:r>
              <a:rPr lang="es-ES" sz="1200" err="1">
                <a:latin typeface="Consolas"/>
                <a:cs typeface="Calibri" panose="020F0502020204030204"/>
              </a:rPr>
              <a:t>df_json.rdd.map</a:t>
            </a:r>
            <a:r>
              <a:rPr lang="es-ES" sz="1200">
                <a:latin typeface="Consolas"/>
                <a:cs typeface="Calibri" panose="020F0502020204030204"/>
              </a:rPr>
              <a:t>(lambda </a:t>
            </a:r>
            <a:r>
              <a:rPr lang="es-ES" sz="1200" err="1">
                <a:latin typeface="Consolas"/>
                <a:cs typeface="Calibri" panose="020F0502020204030204"/>
              </a:rPr>
              <a:t>row</a:t>
            </a:r>
            <a:r>
              <a:rPr lang="es-ES" sz="1200">
                <a:latin typeface="Consolas"/>
                <a:cs typeface="Calibri" panose="020F0502020204030204"/>
              </a:rPr>
              <a:t>: </a:t>
            </a:r>
            <a:r>
              <a:rPr lang="es-ES" sz="1200" err="1">
                <a:latin typeface="Consolas"/>
                <a:cs typeface="Calibri" panose="020F0502020204030204"/>
              </a:rPr>
              <a:t>row.json</a:t>
            </a:r>
            <a:r>
              <a:rPr lang="es-ES" sz="1200">
                <a:latin typeface="Consolas"/>
                <a:cs typeface="Calibri" panose="020F0502020204030204"/>
              </a:rPr>
              <a:t>))</a:t>
            </a:r>
            <a:endParaRPr lang="es-ES" sz="1200">
              <a:cs typeface="Calibri"/>
            </a:endParaRPr>
          </a:p>
          <a:p>
            <a:pPr>
              <a:buNone/>
            </a:pPr>
            <a:r>
              <a:rPr lang="es-ES" sz="1200" err="1">
                <a:latin typeface="Consolas"/>
                <a:cs typeface="Calibri" panose="020F0502020204030204"/>
              </a:rPr>
              <a:t>json_schema</a:t>
            </a:r>
            <a:r>
              <a:rPr lang="es-ES" sz="1200">
                <a:latin typeface="Consolas"/>
                <a:cs typeface="Calibri" panose="020F0502020204030204"/>
              </a:rPr>
              <a:t> = </a:t>
            </a:r>
            <a:r>
              <a:rPr lang="es-ES" sz="1200" err="1">
                <a:latin typeface="Consolas"/>
                <a:cs typeface="Calibri" panose="020F0502020204030204"/>
              </a:rPr>
              <a:t>json_schema_df.schema</a:t>
            </a:r>
            <a:endParaRPr lang="es-ES" sz="1200" err="1">
              <a:cs typeface="Calibri" panose="020F0502020204030204"/>
            </a:endParaRPr>
          </a:p>
          <a:p>
            <a:pPr>
              <a:buNone/>
            </a:pPr>
            <a:r>
              <a:rPr lang="es-ES" sz="1200" err="1">
                <a:latin typeface="Consolas"/>
                <a:cs typeface="Calibri" panose="020F0502020204030204"/>
              </a:rPr>
              <a:t>df_details</a:t>
            </a:r>
            <a:r>
              <a:rPr lang="es-ES" sz="1200">
                <a:latin typeface="Consolas"/>
                <a:cs typeface="Calibri" panose="020F0502020204030204"/>
              </a:rPr>
              <a:t> = </a:t>
            </a:r>
            <a:r>
              <a:rPr lang="es-ES" sz="1200" err="1">
                <a:latin typeface="Consolas"/>
                <a:cs typeface="Calibri" panose="020F0502020204030204"/>
              </a:rPr>
              <a:t>df_json.withColumn</a:t>
            </a:r>
            <a:r>
              <a:rPr lang="es-ES" sz="1200">
                <a:latin typeface="Consolas"/>
                <a:cs typeface="Calibri" panose="020F0502020204030204"/>
              </a:rPr>
              <a:t>("</a:t>
            </a:r>
            <a:r>
              <a:rPr lang="es-ES" sz="1200" err="1">
                <a:latin typeface="Consolas"/>
                <a:cs typeface="Calibri" panose="020F0502020204030204"/>
              </a:rPr>
              <a:t>parsed_data</a:t>
            </a:r>
            <a:r>
              <a:rPr lang="es-ES" sz="1200">
                <a:latin typeface="Consolas"/>
                <a:cs typeface="Calibri" panose="020F0502020204030204"/>
              </a:rPr>
              <a:t>", </a:t>
            </a:r>
            <a:r>
              <a:rPr lang="es-ES" sz="1200" err="1">
                <a:latin typeface="Consolas"/>
                <a:cs typeface="Calibri" panose="020F0502020204030204"/>
              </a:rPr>
              <a:t>from_json</a:t>
            </a:r>
            <a:r>
              <a:rPr lang="es-ES" sz="1200">
                <a:latin typeface="Consolas"/>
                <a:cs typeface="Calibri" panose="020F0502020204030204"/>
              </a:rPr>
              <a:t>(</a:t>
            </a:r>
            <a:r>
              <a:rPr lang="es-ES" sz="1200" err="1">
                <a:latin typeface="Consolas"/>
                <a:cs typeface="Calibri" panose="020F0502020204030204"/>
              </a:rPr>
              <a:t>df_json</a:t>
            </a:r>
            <a:r>
              <a:rPr lang="es-ES" sz="1200">
                <a:latin typeface="Consolas"/>
                <a:cs typeface="Calibri" panose="020F0502020204030204"/>
              </a:rPr>
              <a:t>["</a:t>
            </a:r>
            <a:r>
              <a:rPr lang="es-ES" sz="1200" err="1">
                <a:latin typeface="Consolas"/>
                <a:cs typeface="Calibri" panose="020F0502020204030204"/>
              </a:rPr>
              <a:t>json</a:t>
            </a:r>
            <a:r>
              <a:rPr lang="es-ES" sz="1200">
                <a:latin typeface="Consolas"/>
                <a:cs typeface="Calibri" panose="020F0502020204030204"/>
              </a:rPr>
              <a:t>"], </a:t>
            </a:r>
            <a:r>
              <a:rPr lang="es-ES" sz="1200" err="1">
                <a:latin typeface="Consolas"/>
                <a:cs typeface="Calibri" panose="020F0502020204030204"/>
              </a:rPr>
              <a:t>json_schema</a:t>
            </a:r>
            <a:r>
              <a:rPr lang="es-ES" sz="1200">
                <a:latin typeface="Consolas"/>
                <a:cs typeface="Calibri" panose="020F0502020204030204"/>
              </a:rPr>
              <a:t>)).</a:t>
            </a:r>
            <a:r>
              <a:rPr lang="es-ES" sz="1200" err="1">
                <a:latin typeface="Consolas"/>
                <a:cs typeface="Calibri" panose="020F0502020204030204"/>
              </a:rPr>
              <a:t>drop</a:t>
            </a:r>
            <a:r>
              <a:rPr lang="es-ES" sz="1200">
                <a:latin typeface="Consolas"/>
                <a:cs typeface="Calibri" panose="020F0502020204030204"/>
              </a:rPr>
              <a:t>("</a:t>
            </a:r>
            <a:r>
              <a:rPr lang="es-ES" sz="1200" err="1">
                <a:latin typeface="Consolas"/>
                <a:cs typeface="Calibri" panose="020F0502020204030204"/>
              </a:rPr>
              <a:t>json</a:t>
            </a:r>
            <a:r>
              <a:rPr lang="es-ES" sz="1200">
                <a:latin typeface="Consolas"/>
                <a:cs typeface="Calibri" panose="020F0502020204030204"/>
              </a:rPr>
              <a:t>")</a:t>
            </a:r>
            <a:endParaRPr lang="es-ES" sz="1200">
              <a:cs typeface="Calibri"/>
            </a:endParaRPr>
          </a:p>
          <a:p>
            <a:pPr>
              <a:buNone/>
            </a:pPr>
            <a:endParaRPr lang="es-ES" sz="1200">
              <a:latin typeface="Consolas"/>
              <a:cs typeface="Calibri"/>
            </a:endParaRPr>
          </a:p>
          <a:p>
            <a:pPr>
              <a:buNone/>
            </a:pPr>
            <a:r>
              <a:rPr lang="es-ES" sz="1300" b="1">
                <a:latin typeface="Arial Nova"/>
                <a:cs typeface="Calibri" panose="020F0502020204030204"/>
              </a:rPr>
              <a:t># </a:t>
            </a:r>
            <a:r>
              <a:rPr lang="es-ES" sz="1300" b="1" err="1">
                <a:latin typeface="Arial Nova"/>
                <a:cs typeface="Calibri" panose="020F0502020204030204"/>
              </a:rPr>
              <a:t>Bajamas</a:t>
            </a:r>
            <a:r>
              <a:rPr lang="es-ES" sz="1300" b="1">
                <a:latin typeface="Arial Nova"/>
                <a:cs typeface="Calibri" panose="020F0502020204030204"/>
              </a:rPr>
              <a:t> un nivel para no hacer '</a:t>
            </a:r>
            <a:r>
              <a:rPr lang="es-ES" sz="1300" b="1" err="1">
                <a:latin typeface="Arial Nova"/>
                <a:cs typeface="Calibri" panose="020F0502020204030204"/>
              </a:rPr>
              <a:t>parsed_data.columna</a:t>
            </a:r>
            <a:r>
              <a:rPr lang="es-ES" sz="1300" b="1">
                <a:latin typeface="Arial Nova"/>
                <a:cs typeface="Calibri" panose="020F0502020204030204"/>
              </a:rPr>
              <a:t>'</a:t>
            </a:r>
          </a:p>
          <a:p>
            <a:pPr>
              <a:buNone/>
            </a:pPr>
            <a:r>
              <a:rPr lang="es-ES" sz="1200" err="1">
                <a:latin typeface="Consolas"/>
                <a:cs typeface="Calibri" panose="020F0502020204030204"/>
              </a:rPr>
              <a:t>df</a:t>
            </a:r>
            <a:r>
              <a:rPr lang="es-ES" sz="1200">
                <a:latin typeface="Consolas"/>
                <a:cs typeface="Calibri" panose="020F0502020204030204"/>
              </a:rPr>
              <a:t> = </a:t>
            </a:r>
            <a:r>
              <a:rPr lang="es-ES" sz="1200" err="1">
                <a:latin typeface="Consolas"/>
                <a:cs typeface="Calibri" panose="020F0502020204030204"/>
              </a:rPr>
              <a:t>df_details.select</a:t>
            </a:r>
            <a:r>
              <a:rPr lang="es-ES" sz="1200">
                <a:latin typeface="Consolas"/>
                <a:cs typeface="Calibri" panose="020F0502020204030204"/>
              </a:rPr>
              <a:t>(col("</a:t>
            </a:r>
            <a:r>
              <a:rPr lang="es-ES" sz="1200" err="1">
                <a:latin typeface="Consolas"/>
                <a:cs typeface="Calibri" panose="020F0502020204030204"/>
              </a:rPr>
              <a:t>parsed_data</a:t>
            </a:r>
            <a:r>
              <a:rPr lang="es-ES" sz="1200">
                <a:latin typeface="Consolas"/>
                <a:cs typeface="Calibri" panose="020F0502020204030204"/>
              </a:rPr>
              <a:t>.*"),col("</a:t>
            </a:r>
            <a:r>
              <a:rPr lang="es-ES" sz="1200" err="1">
                <a:latin typeface="Consolas"/>
                <a:cs typeface="Calibri" panose="020F0502020204030204"/>
              </a:rPr>
              <a:t>partition_date</a:t>
            </a:r>
            <a:r>
              <a:rPr lang="es-ES" sz="1200">
                <a:latin typeface="Consolas"/>
                <a:cs typeface="Calibri" panose="020F0502020204030204"/>
              </a:rPr>
              <a:t>"))</a:t>
            </a:r>
            <a:endParaRPr lang="es-ES" sz="1200"/>
          </a:p>
          <a:p>
            <a:pPr>
              <a:buNone/>
            </a:pPr>
            <a:endParaRPr lang="es-ES" sz="1200">
              <a:latin typeface="Consolas"/>
              <a:cs typeface="Calibri" panose="020F0502020204030204"/>
            </a:endParaRPr>
          </a:p>
          <a:p>
            <a:pPr>
              <a:buNone/>
            </a:pPr>
            <a:r>
              <a:rPr lang="es-ES" sz="1300" b="1">
                <a:latin typeface="Arial Nova"/>
                <a:cs typeface="Calibri" panose="020F0502020204030204"/>
              </a:rPr>
              <a:t># Desarmar una lista.</a:t>
            </a:r>
          </a:p>
          <a:p>
            <a:pPr>
              <a:buNone/>
            </a:pPr>
            <a:r>
              <a:rPr lang="es-ES" sz="1100" err="1">
                <a:latin typeface="Consolas"/>
                <a:cs typeface="Calibri" panose="020F0502020204030204"/>
              </a:rPr>
              <a:t>df</a:t>
            </a:r>
            <a:r>
              <a:rPr lang="es-ES" sz="1100">
                <a:latin typeface="Consolas"/>
                <a:cs typeface="Calibri" panose="020F0502020204030204"/>
              </a:rPr>
              <a:t> = </a:t>
            </a:r>
            <a:r>
              <a:rPr lang="es-ES" sz="1100" err="1">
                <a:latin typeface="Consolas"/>
                <a:cs typeface="Calibri" panose="020F0502020204030204"/>
              </a:rPr>
              <a:t>df.withColumn</a:t>
            </a:r>
            <a:r>
              <a:rPr lang="es-ES" sz="1100">
                <a:latin typeface="Consolas"/>
                <a:cs typeface="Calibri" panose="020F0502020204030204"/>
              </a:rPr>
              <a:t>("</a:t>
            </a:r>
            <a:r>
              <a:rPr lang="es-ES" sz="1100" err="1">
                <a:latin typeface="Consolas"/>
                <a:cs typeface="Calibri" panose="020F0502020204030204"/>
              </a:rPr>
              <a:t>lines_explode</a:t>
            </a:r>
            <a:r>
              <a:rPr lang="es-ES" sz="1100">
                <a:latin typeface="Consolas"/>
                <a:cs typeface="Calibri" panose="020F0502020204030204"/>
              </a:rPr>
              <a:t>", </a:t>
            </a:r>
            <a:r>
              <a:rPr lang="es-ES" sz="1100" err="1">
                <a:latin typeface="Consolas"/>
                <a:cs typeface="Calibri" panose="020F0502020204030204"/>
              </a:rPr>
              <a:t>explode</a:t>
            </a:r>
            <a:r>
              <a:rPr lang="es-ES" sz="1100">
                <a:latin typeface="Consolas"/>
                <a:cs typeface="Calibri" panose="020F0502020204030204"/>
              </a:rPr>
              <a:t>("</a:t>
            </a:r>
            <a:r>
              <a:rPr lang="es-ES" sz="1100" err="1">
                <a:latin typeface="Consolas"/>
                <a:cs typeface="Calibri" panose="020F0502020204030204"/>
              </a:rPr>
              <a:t>lines</a:t>
            </a:r>
            <a:r>
              <a:rPr lang="es-ES" sz="1100">
                <a:latin typeface="Consolas"/>
                <a:cs typeface="Calibri" panose="020F0502020204030204"/>
              </a:rPr>
              <a:t>"))</a:t>
            </a:r>
            <a:endParaRPr lang="es-ES">
              <a:cs typeface="Calibri"/>
            </a:endParaRPr>
          </a:p>
          <a:p>
            <a:pPr>
              <a:buNone/>
            </a:pPr>
            <a:endParaRPr lang="es-ES" sz="1100">
              <a:solidFill>
                <a:srgbClr val="CCCCCC"/>
              </a:solidFill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s-ES" sz="1300" b="1">
                <a:latin typeface="Arial Nova"/>
                <a:cs typeface="Calibri" panose="020F0502020204030204"/>
              </a:rPr>
              <a:t># Acceder a cada campo con la </a:t>
            </a:r>
            <a:r>
              <a:rPr lang="es-ES" sz="1300" b="1" err="1">
                <a:latin typeface="Arial Nova"/>
                <a:cs typeface="Calibri" panose="020F0502020204030204"/>
              </a:rPr>
              <a:t>notacion</a:t>
            </a:r>
            <a:r>
              <a:rPr lang="es-ES" sz="1300" b="1">
                <a:latin typeface="Arial Nova"/>
                <a:cs typeface="Calibri" panose="020F0502020204030204"/>
              </a:rPr>
              <a:t> punto y definir si es necesario el tipo de dato.</a:t>
            </a:r>
          </a:p>
          <a:p>
            <a:pPr>
              <a:buNone/>
            </a:pPr>
            <a:r>
              <a:rPr lang="es-ES" sz="1100" err="1">
                <a:latin typeface="Consolas"/>
                <a:cs typeface="Calibri" panose="020F0502020204030204"/>
              </a:rPr>
              <a:t>df_final</a:t>
            </a:r>
            <a:r>
              <a:rPr lang="es-ES" sz="1100">
                <a:latin typeface="Consolas"/>
                <a:cs typeface="Calibri" panose="020F0502020204030204"/>
              </a:rPr>
              <a:t>= </a:t>
            </a:r>
            <a:r>
              <a:rPr lang="es-ES" sz="1100" err="1">
                <a:latin typeface="Consolas"/>
                <a:cs typeface="Calibri" panose="020F0502020204030204"/>
              </a:rPr>
              <a:t>df.select</a:t>
            </a:r>
            <a:r>
              <a:rPr lang="es-ES" sz="1100">
                <a:latin typeface="Consolas"/>
                <a:cs typeface="Calibri" panose="020F0502020204030204"/>
              </a:rPr>
              <a:t>(col("_id.$</a:t>
            </a:r>
            <a:r>
              <a:rPr lang="es-ES" sz="1100" err="1">
                <a:latin typeface="Consolas"/>
                <a:cs typeface="Calibri" panose="020F0502020204030204"/>
              </a:rPr>
              <a:t>oid</a:t>
            </a:r>
            <a:r>
              <a:rPr lang="es-ES" sz="1100">
                <a:latin typeface="Consolas"/>
                <a:cs typeface="Calibri" panose="020F0502020204030204"/>
              </a:rPr>
              <a:t>").alias("id"), "</a:t>
            </a:r>
            <a:r>
              <a:rPr lang="es-ES" sz="1100" err="1">
                <a:latin typeface="Consolas"/>
                <a:cs typeface="Calibri" panose="020F0502020204030204"/>
              </a:rPr>
              <a:t>businessId</a:t>
            </a:r>
            <a:r>
              <a:rPr lang="es-ES" sz="1100">
                <a:latin typeface="Consolas"/>
                <a:cs typeface="Calibri" panose="020F0502020204030204"/>
              </a:rPr>
              <a:t>")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E0FD6B-A170-D776-C635-FA6985D24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856" y="450057"/>
            <a:ext cx="1359693" cy="133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96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37520-7CA6-FF31-7ECE-8912B5BBD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200" y="2560411"/>
            <a:ext cx="4065815" cy="1325563"/>
          </a:xfrm>
        </p:spPr>
        <p:txBody>
          <a:bodyPr/>
          <a:lstStyle/>
          <a:p>
            <a:r>
              <a:rPr lang="es-ES">
                <a:cs typeface="Calibri Light"/>
              </a:rPr>
              <a:t>Vamos a la demo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13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319C0D-272A-7825-EB2D-5459519B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s-ES">
                <a:cs typeface="Calibri Light"/>
              </a:rPr>
              <a:t>Agenda</a:t>
            </a:r>
            <a:br>
              <a:rPr lang="es-ES">
                <a:cs typeface="Calibri Light"/>
              </a:rPr>
            </a:br>
            <a:endParaRPr lang="es-ES">
              <a:cs typeface="Calibri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77C680-97F2-8AE9-D7F8-E7CBD9210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099" y="2284394"/>
            <a:ext cx="4958966" cy="3917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000" dirty="0">
                <a:cs typeface="Calibri" panose="020F0502020204030204"/>
              </a:rPr>
              <a:t>¿Qué es Mongo?</a:t>
            </a:r>
          </a:p>
          <a:p>
            <a:r>
              <a:rPr lang="es-ES" sz="2000" dirty="0">
                <a:cs typeface="Calibri" panose="020F0502020204030204"/>
              </a:rPr>
              <a:t>Configuración de la conexión </a:t>
            </a:r>
          </a:p>
          <a:p>
            <a:r>
              <a:rPr lang="es-ES" sz="2000" dirty="0" err="1">
                <a:cs typeface="Calibri" panose="020F0502020204030204"/>
              </a:rPr>
              <a:t>Mongodb</a:t>
            </a:r>
            <a:r>
              <a:rPr lang="es-ES" sz="2000" dirty="0">
                <a:cs typeface="Calibri" panose="020F0502020204030204"/>
              </a:rPr>
              <a:t> </a:t>
            </a:r>
            <a:r>
              <a:rPr lang="es-ES" sz="2000" dirty="0" err="1">
                <a:cs typeface="Calibri" panose="020F0502020204030204"/>
              </a:rPr>
              <a:t>Compass</a:t>
            </a:r>
            <a:endParaRPr lang="es-ES" sz="2000" dirty="0">
              <a:cs typeface="Calibri" panose="020F0502020204030204"/>
            </a:endParaRPr>
          </a:p>
          <a:p>
            <a:r>
              <a:rPr lang="es-ES" sz="2000" dirty="0">
                <a:cs typeface="Calibri" panose="020F0502020204030204"/>
              </a:rPr>
              <a:t>DAG y AIRFLOW</a:t>
            </a:r>
          </a:p>
          <a:p>
            <a:r>
              <a:rPr lang="es-ES" sz="2000" dirty="0">
                <a:cs typeface="Calibri" panose="020F0502020204030204"/>
              </a:rPr>
              <a:t>Desarmar el </a:t>
            </a:r>
            <a:r>
              <a:rPr lang="es-ES" sz="2000" dirty="0" err="1">
                <a:cs typeface="Calibri" panose="020F0502020204030204"/>
              </a:rPr>
              <a:t>Json</a:t>
            </a:r>
            <a:endParaRPr lang="es-ES" sz="2000" dirty="0"/>
          </a:p>
          <a:p>
            <a:r>
              <a:rPr lang="es-ES" sz="2000" dirty="0"/>
              <a:t>HIVE vs </a:t>
            </a:r>
            <a:r>
              <a:rPr lang="es-ES" sz="2000" dirty="0" err="1"/>
              <a:t>Spark</a:t>
            </a:r>
            <a:endParaRPr lang="es-ES" sz="2000" dirty="0">
              <a:cs typeface="Calibri" panose="020F0502020204030204"/>
            </a:endParaRPr>
          </a:p>
          <a:p>
            <a:r>
              <a:rPr lang="es-ES" sz="2000" dirty="0">
                <a:cs typeface="Calibri" panose="020F0502020204030204"/>
              </a:rPr>
              <a:t>Demo en vivo</a:t>
            </a:r>
          </a:p>
          <a:p>
            <a:endParaRPr lang="es-ES" sz="2000" dirty="0">
              <a:cs typeface="Calibri" panose="020F0502020204030204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0A02B6-306C-8D62-DFF9-A23A70522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53" r="8696" b="1706"/>
          <a:stretch/>
        </p:blipFill>
        <p:spPr>
          <a:xfrm rot="5400000">
            <a:off x="9691941" y="3370828"/>
            <a:ext cx="1153936" cy="2477925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9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282F63A2-5347-C2A4-F60A-BDD597A23F15}"/>
              </a:ext>
            </a:extLst>
          </p:cNvPr>
          <p:cNvSpPr/>
          <p:nvPr/>
        </p:nvSpPr>
        <p:spPr>
          <a:xfrm>
            <a:off x="453258" y="394137"/>
            <a:ext cx="748862" cy="4729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0E90250-E34C-C99C-3A5E-CCCB512F800A}"/>
              </a:ext>
            </a:extLst>
          </p:cNvPr>
          <p:cNvSpPr txBox="1"/>
          <p:nvPr/>
        </p:nvSpPr>
        <p:spPr>
          <a:xfrm>
            <a:off x="899950" y="3363310"/>
            <a:ext cx="117978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b="1">
                <a:cs typeface="Calibri"/>
              </a:rPr>
              <a:t>NoSQL</a:t>
            </a:r>
            <a:endParaRPr lang="es-ES" sz="2800" b="1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47C0431-435E-3384-112C-4D28541FC6CC}"/>
              </a:ext>
            </a:extLst>
          </p:cNvPr>
          <p:cNvSpPr txBox="1"/>
          <p:nvPr/>
        </p:nvSpPr>
        <p:spPr>
          <a:xfrm>
            <a:off x="2778673" y="3350171"/>
            <a:ext cx="219140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b="1" err="1">
                <a:cs typeface="Calibri"/>
              </a:rPr>
              <a:t>N</a:t>
            </a:r>
            <a:r>
              <a:rPr lang="es-ES" sz="2800" err="1">
                <a:cs typeface="Calibri"/>
              </a:rPr>
              <a:t>ot</a:t>
            </a:r>
            <a:r>
              <a:rPr lang="es-ES" sz="2800">
                <a:cs typeface="Calibri"/>
              </a:rPr>
              <a:t> </a:t>
            </a:r>
            <a:r>
              <a:rPr lang="es-ES" sz="2800" b="1" err="1">
                <a:cs typeface="Calibri"/>
              </a:rPr>
              <a:t>O</a:t>
            </a:r>
            <a:r>
              <a:rPr lang="es-ES" sz="2800" err="1">
                <a:cs typeface="Calibri"/>
              </a:rPr>
              <a:t>nly</a:t>
            </a:r>
            <a:r>
              <a:rPr lang="es-ES" sz="2800" b="1">
                <a:cs typeface="Calibri"/>
              </a:rPr>
              <a:t> SQL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06DD710-2E3E-8DC3-3F4C-1C044C742319}"/>
              </a:ext>
            </a:extLst>
          </p:cNvPr>
          <p:cNvSpPr/>
          <p:nvPr/>
        </p:nvSpPr>
        <p:spPr>
          <a:xfrm>
            <a:off x="742292" y="3067706"/>
            <a:ext cx="4506311" cy="112986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A2746E0E-647F-06F5-68D2-E6381F38EBBA}"/>
              </a:ext>
            </a:extLst>
          </p:cNvPr>
          <p:cNvSpPr/>
          <p:nvPr/>
        </p:nvSpPr>
        <p:spPr>
          <a:xfrm>
            <a:off x="2200604" y="3580085"/>
            <a:ext cx="315310" cy="10510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: esquinas superiores, una redondeada y la otra cortada 13">
            <a:extLst>
              <a:ext uri="{FF2B5EF4-FFF2-40B4-BE49-F238E27FC236}">
                <a16:creationId xmlns:a16="http://schemas.microsoft.com/office/drawing/2014/main" id="{2D731031-1B6F-6694-026C-5A887FF9459C}"/>
              </a:ext>
            </a:extLst>
          </p:cNvPr>
          <p:cNvSpPr/>
          <p:nvPr/>
        </p:nvSpPr>
        <p:spPr>
          <a:xfrm>
            <a:off x="518947" y="604345"/>
            <a:ext cx="4637689" cy="932793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400" b="1" dirty="0">
                <a:solidFill>
                  <a:srgbClr val="002060"/>
                </a:solidFill>
                <a:cs typeface="Calibri"/>
              </a:rPr>
              <a:t>¿Qué es MongoDB?</a:t>
            </a:r>
            <a:endParaRPr lang="es-ES" sz="2400" dirty="0">
              <a:solidFill>
                <a:srgbClr val="002060"/>
              </a:solidFill>
              <a:cs typeface="Calibri" panose="020F0502020204030204"/>
            </a:endParaRPr>
          </a:p>
        </p:txBody>
      </p:sp>
      <p:sp>
        <p:nvSpPr>
          <p:cNvPr id="36" name="Rectángulo: esquinas superiores, una redondeada y la otra cortada 35">
            <a:extLst>
              <a:ext uri="{FF2B5EF4-FFF2-40B4-BE49-F238E27FC236}">
                <a16:creationId xmlns:a16="http://schemas.microsoft.com/office/drawing/2014/main" id="{2FEB9993-18C1-7102-0736-07612D599DB7}"/>
              </a:ext>
            </a:extLst>
          </p:cNvPr>
          <p:cNvSpPr/>
          <p:nvPr/>
        </p:nvSpPr>
        <p:spPr>
          <a:xfrm>
            <a:off x="6903981" y="604345"/>
            <a:ext cx="4637689" cy="932793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400" b="1">
                <a:solidFill>
                  <a:srgbClr val="002060"/>
                </a:solidFill>
                <a:cs typeface="Calibri"/>
              </a:rPr>
              <a:t>¿Cómo funciona?</a:t>
            </a:r>
            <a:endParaRPr lang="es-ES" sz="2400" b="1">
              <a:solidFill>
                <a:srgbClr val="002060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71ED4F3-95AF-7455-ADDE-B3E0959B5A10}"/>
              </a:ext>
            </a:extLst>
          </p:cNvPr>
          <p:cNvSpPr txBox="1"/>
          <p:nvPr/>
        </p:nvSpPr>
        <p:spPr>
          <a:xfrm>
            <a:off x="6995947" y="2062656"/>
            <a:ext cx="443799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>
                <a:cs typeface="Calibri"/>
              </a:rPr>
              <a:t>Los documentos de una base de datos MongoDB se almacenan utilizando el formato </a:t>
            </a:r>
            <a:r>
              <a:rPr lang="es-ES" sz="2400" b="1">
                <a:cs typeface="Calibri"/>
              </a:rPr>
              <a:t>JSON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31CC30E5-37BC-616A-A5BA-A16BC495C6CB}"/>
              </a:ext>
            </a:extLst>
          </p:cNvPr>
          <p:cNvSpPr txBox="1"/>
          <p:nvPr/>
        </p:nvSpPr>
        <p:spPr>
          <a:xfrm>
            <a:off x="6995947" y="3652345"/>
            <a:ext cx="443799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cs typeface="Calibri"/>
              </a:rPr>
              <a:t>{</a:t>
            </a:r>
          </a:p>
          <a:p>
            <a:r>
              <a:rPr lang="es-ES">
                <a:cs typeface="Calibri"/>
              </a:rPr>
              <a:t>   "id" : 1,</a:t>
            </a:r>
          </a:p>
          <a:p>
            <a:r>
              <a:rPr lang="es-ES">
                <a:cs typeface="Calibri"/>
              </a:rPr>
              <a:t>   "nombre" : "Andrea",</a:t>
            </a:r>
            <a:br>
              <a:rPr lang="en-US"/>
            </a:br>
            <a:r>
              <a:rPr lang="es-ES">
                <a:cs typeface="Calibri"/>
              </a:rPr>
              <a:t>   "</a:t>
            </a:r>
            <a:r>
              <a:rPr lang="es-ES" err="1">
                <a:cs typeface="Calibri"/>
              </a:rPr>
              <a:t>direccion</a:t>
            </a:r>
            <a:r>
              <a:rPr lang="es-ES">
                <a:cs typeface="Calibri"/>
              </a:rPr>
              <a:t>" : </a:t>
            </a:r>
            <a:br>
              <a:rPr lang="en-US"/>
            </a:br>
            <a:r>
              <a:rPr lang="es-ES">
                <a:cs typeface="Calibri"/>
              </a:rPr>
              <a:t>                  {</a:t>
            </a:r>
          </a:p>
          <a:p>
            <a:r>
              <a:rPr lang="es-ES">
                <a:cs typeface="Calibri"/>
              </a:rPr>
              <a:t>                     "</a:t>
            </a:r>
            <a:r>
              <a:rPr lang="es-ES" err="1">
                <a:cs typeface="Calibri"/>
              </a:rPr>
              <a:t>pais</a:t>
            </a:r>
            <a:r>
              <a:rPr lang="es-ES">
                <a:cs typeface="Calibri"/>
              </a:rPr>
              <a:t>" : "Argentina"</a:t>
            </a:r>
          </a:p>
          <a:p>
            <a:r>
              <a:rPr lang="es-ES">
                <a:cs typeface="Calibri"/>
              </a:rPr>
              <a:t>                   }</a:t>
            </a:r>
          </a:p>
          <a:p>
            <a:r>
              <a:rPr lang="es-ES">
                <a:cs typeface="Calibri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204269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38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6DE26CA-EC81-4F60-6232-4CF6D4E09D10}"/>
              </a:ext>
            </a:extLst>
          </p:cNvPr>
          <p:cNvSpPr/>
          <p:nvPr/>
        </p:nvSpPr>
        <p:spPr>
          <a:xfrm>
            <a:off x="6792311" y="1900209"/>
            <a:ext cx="2154620" cy="82768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>
                <a:cs typeface="Calibri"/>
              </a:rPr>
              <a:t>Bases de datos</a:t>
            </a:r>
            <a:endParaRPr lang="es-E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BE6C834-014F-BBF2-151E-0A0E3CA53236}"/>
              </a:ext>
            </a:extLst>
          </p:cNvPr>
          <p:cNvSpPr/>
          <p:nvPr/>
        </p:nvSpPr>
        <p:spPr>
          <a:xfrm>
            <a:off x="6779172" y="2953786"/>
            <a:ext cx="2154620" cy="82768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>
                <a:cs typeface="Calibri"/>
              </a:rPr>
              <a:t>Colecciones</a:t>
            </a:r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1A398BA-C310-0EFE-C409-6C5FEF6CEDB5}"/>
              </a:ext>
            </a:extLst>
          </p:cNvPr>
          <p:cNvSpPr/>
          <p:nvPr/>
        </p:nvSpPr>
        <p:spPr>
          <a:xfrm>
            <a:off x="6792311" y="4009906"/>
            <a:ext cx="2154620" cy="82768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>
                <a:cs typeface="Calibri"/>
              </a:rPr>
              <a:t>Documentos</a:t>
            </a:r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C41ADB44-8A98-86F9-D477-0AA2CB20A5E8}"/>
              </a:ext>
            </a:extLst>
          </p:cNvPr>
          <p:cNvSpPr/>
          <p:nvPr/>
        </p:nvSpPr>
        <p:spPr>
          <a:xfrm>
            <a:off x="6792311" y="5070347"/>
            <a:ext cx="2154620" cy="82768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>
                <a:cs typeface="Calibri"/>
              </a:rPr>
              <a:t>Campos</a:t>
            </a:r>
            <a:endParaRPr lang="es-ES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26A5F34-D031-773F-7221-64207AE720B3}"/>
              </a:ext>
            </a:extLst>
          </p:cNvPr>
          <p:cNvSpPr/>
          <p:nvPr/>
        </p:nvSpPr>
        <p:spPr>
          <a:xfrm>
            <a:off x="9327932" y="1895704"/>
            <a:ext cx="2154620" cy="82768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>
                <a:cs typeface="Calibri"/>
              </a:rPr>
              <a:t>Base de datos</a:t>
            </a:r>
            <a:endParaRPr lang="es-ES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EB33F3C4-B1C9-024F-3FBB-930F465A490D}"/>
              </a:ext>
            </a:extLst>
          </p:cNvPr>
          <p:cNvSpPr/>
          <p:nvPr/>
        </p:nvSpPr>
        <p:spPr>
          <a:xfrm>
            <a:off x="9327930" y="2949281"/>
            <a:ext cx="2154620" cy="82768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>
                <a:cs typeface="Calibri"/>
              </a:rPr>
              <a:t>Tablas</a:t>
            </a:r>
            <a:endParaRPr lang="es-ES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9C5FDA3-A2AC-C0A8-C665-C7E79564AE8A}"/>
              </a:ext>
            </a:extLst>
          </p:cNvPr>
          <p:cNvSpPr/>
          <p:nvPr/>
        </p:nvSpPr>
        <p:spPr>
          <a:xfrm>
            <a:off x="9327932" y="4005401"/>
            <a:ext cx="2154620" cy="82768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>
                <a:cs typeface="Calibri"/>
              </a:rPr>
              <a:t>Filas (registros)</a:t>
            </a:r>
            <a:endParaRPr lang="es-ES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942BAD8B-49C7-D60A-465C-3BA91A866284}"/>
              </a:ext>
            </a:extLst>
          </p:cNvPr>
          <p:cNvSpPr/>
          <p:nvPr/>
        </p:nvSpPr>
        <p:spPr>
          <a:xfrm>
            <a:off x="9327932" y="5065842"/>
            <a:ext cx="2154620" cy="82768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>
                <a:cs typeface="Calibri"/>
              </a:rPr>
              <a:t>Columnas</a:t>
            </a:r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06D9C3D-5E3B-4AF9-6B63-232A03C6F545}"/>
              </a:ext>
            </a:extLst>
          </p:cNvPr>
          <p:cNvSpPr/>
          <p:nvPr/>
        </p:nvSpPr>
        <p:spPr>
          <a:xfrm>
            <a:off x="0" y="-39171"/>
            <a:ext cx="5570482" cy="3783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FB2D46B-80B1-A03D-3567-E132F248BD17}"/>
              </a:ext>
            </a:extLst>
          </p:cNvPr>
          <p:cNvSpPr txBox="1"/>
          <p:nvPr/>
        </p:nvSpPr>
        <p:spPr>
          <a:xfrm>
            <a:off x="1097016" y="538656"/>
            <a:ext cx="413581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>
                <a:cs typeface="Calibri"/>
              </a:rPr>
              <a:t>Para entender un poco mejor, podemos hacer </a:t>
            </a:r>
            <a:r>
              <a:rPr lang="es-ES" sz="2800" b="1">
                <a:cs typeface="Calibri"/>
              </a:rPr>
              <a:t>equivalencias</a:t>
            </a:r>
            <a:r>
              <a:rPr lang="es-ES" sz="2800">
                <a:cs typeface="Calibri"/>
              </a:rPr>
              <a:t> de colecciones con tablas y documentos con filas.</a:t>
            </a:r>
          </a:p>
        </p:txBody>
      </p:sp>
      <p:pic>
        <p:nvPicPr>
          <p:cNvPr id="22" name="Gráfico 21" descr="Base de datos contorno">
            <a:extLst>
              <a:ext uri="{FF2B5EF4-FFF2-40B4-BE49-F238E27FC236}">
                <a16:creationId xmlns:a16="http://schemas.microsoft.com/office/drawing/2014/main" id="{56570CE3-5EFD-02E4-6D00-9B2FADDFD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1317" y="4079516"/>
            <a:ext cx="2569778" cy="2569778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62F2437F-DD54-EC75-45CA-A1FBF1B307BC}"/>
              </a:ext>
            </a:extLst>
          </p:cNvPr>
          <p:cNvSpPr txBox="1"/>
          <p:nvPr/>
        </p:nvSpPr>
        <p:spPr>
          <a:xfrm>
            <a:off x="7022222" y="1037896"/>
            <a:ext cx="17053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b="1">
                <a:cs typeface="Calibri"/>
              </a:rPr>
              <a:t>MongoDB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9CE194C-FC83-0494-3942-97A21C7E182C}"/>
              </a:ext>
            </a:extLst>
          </p:cNvPr>
          <p:cNvSpPr txBox="1"/>
          <p:nvPr/>
        </p:nvSpPr>
        <p:spPr>
          <a:xfrm>
            <a:off x="9965118" y="1037896"/>
            <a:ext cx="87761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b="1">
                <a:cs typeface="Calibri"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7203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6">
            <a:extLst>
              <a:ext uri="{FF2B5EF4-FFF2-40B4-BE49-F238E27FC236}">
                <a16:creationId xmlns:a16="http://schemas.microsoft.com/office/drawing/2014/main" id="{B902EF0F-46E4-4A03-9F60-1050C6DCE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582045D0-5727-4EB9-858E-6A3506E74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096785"/>
          </a:xfrm>
          <a:custGeom>
            <a:avLst/>
            <a:gdLst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708054 w 12192000"/>
              <a:gd name="connsiteY200" fmla="*/ 4950706 h 5096785"/>
              <a:gd name="connsiteX201" fmla="*/ 2624713 w 12192000"/>
              <a:gd name="connsiteY201" fmla="*/ 4938959 h 5096785"/>
              <a:gd name="connsiteX202" fmla="*/ 2588328 w 12192000"/>
              <a:gd name="connsiteY202" fmla="*/ 4956476 h 5096785"/>
              <a:gd name="connsiteX203" fmla="*/ 2389931 w 12192000"/>
              <a:gd name="connsiteY203" fmla="*/ 4905785 h 5096785"/>
              <a:gd name="connsiteX204" fmla="*/ 2335186 w 12192000"/>
              <a:gd name="connsiteY204" fmla="*/ 4902957 h 5096785"/>
              <a:gd name="connsiteX205" fmla="*/ 2295307 w 12192000"/>
              <a:gd name="connsiteY205" fmla="*/ 4879800 h 5096785"/>
              <a:gd name="connsiteX206" fmla="*/ 2273393 w 12192000"/>
              <a:gd name="connsiteY206" fmla="*/ 4883565 h 5096785"/>
              <a:gd name="connsiteX207" fmla="*/ 2269523 w 12192000"/>
              <a:gd name="connsiteY207" fmla="*/ 4884442 h 5096785"/>
              <a:gd name="connsiteX208" fmla="*/ 2256015 w 12192000"/>
              <a:gd name="connsiteY208" fmla="*/ 4883014 h 5096785"/>
              <a:gd name="connsiteX209" fmla="*/ 2249731 w 12192000"/>
              <a:gd name="connsiteY209" fmla="*/ 4888778 h 5096785"/>
              <a:gd name="connsiteX210" fmla="*/ 2227629 w 12192000"/>
              <a:gd name="connsiteY210" fmla="*/ 4891047 h 5096785"/>
              <a:gd name="connsiteX211" fmla="*/ 2203460 w 12192000"/>
              <a:gd name="connsiteY211" fmla="*/ 4886696 h 5096785"/>
              <a:gd name="connsiteX212" fmla="*/ 2091528 w 12192000"/>
              <a:gd name="connsiteY212" fmla="*/ 4859155 h 5096785"/>
              <a:gd name="connsiteX213" fmla="*/ 2022901 w 12192000"/>
              <a:gd name="connsiteY213" fmla="*/ 4846594 h 5096785"/>
              <a:gd name="connsiteX214" fmla="*/ 1994227 w 12192000"/>
              <a:gd name="connsiteY214" fmla="*/ 4847973 h 5096785"/>
              <a:gd name="connsiteX215" fmla="*/ 1955936 w 12192000"/>
              <a:gd name="connsiteY215" fmla="*/ 4845765 h 5096785"/>
              <a:gd name="connsiteX216" fmla="*/ 1741924 w 12192000"/>
              <a:gd name="connsiteY216" fmla="*/ 4808054 h 5096785"/>
              <a:gd name="connsiteX217" fmla="*/ 1734410 w 12192000"/>
              <a:gd name="connsiteY217" fmla="*/ 4811675 h 5096785"/>
              <a:gd name="connsiteX218" fmla="*/ 1691423 w 12192000"/>
              <a:gd name="connsiteY218" fmla="*/ 4802777 h 5096785"/>
              <a:gd name="connsiteX219" fmla="*/ 1554504 w 12192000"/>
              <a:gd name="connsiteY219" fmla="*/ 4739985 h 5096785"/>
              <a:gd name="connsiteX220" fmla="*/ 1470119 w 12192000"/>
              <a:gd name="connsiteY220" fmla="*/ 4723470 h 5096785"/>
              <a:gd name="connsiteX221" fmla="*/ 1437967 w 12192000"/>
              <a:gd name="connsiteY221" fmla="*/ 4722710 h 5096785"/>
              <a:gd name="connsiteX222" fmla="*/ 1384234 w 12192000"/>
              <a:gd name="connsiteY222" fmla="*/ 4721117 h 5096785"/>
              <a:gd name="connsiteX223" fmla="*/ 1338647 w 12192000"/>
              <a:gd name="connsiteY223" fmla="*/ 4732483 h 5096785"/>
              <a:gd name="connsiteX224" fmla="*/ 1295869 w 12192000"/>
              <a:gd name="connsiteY224" fmla="*/ 4726175 h 5096785"/>
              <a:gd name="connsiteX225" fmla="*/ 1292949 w 12192000"/>
              <a:gd name="connsiteY225" fmla="*/ 4708469 h 5096785"/>
              <a:gd name="connsiteX226" fmla="*/ 1244908 w 12192000"/>
              <a:gd name="connsiteY226" fmla="*/ 4706993 h 5096785"/>
              <a:gd name="connsiteX227" fmla="*/ 1171266 w 12192000"/>
              <a:gd name="connsiteY227" fmla="*/ 4706535 h 5096785"/>
              <a:gd name="connsiteX228" fmla="*/ 1160868 w 12192000"/>
              <a:gd name="connsiteY228" fmla="*/ 4701936 h 5096785"/>
              <a:gd name="connsiteX229" fmla="*/ 1147599 w 12192000"/>
              <a:gd name="connsiteY229" fmla="*/ 4714833 h 5096785"/>
              <a:gd name="connsiteX230" fmla="*/ 1119603 w 12192000"/>
              <a:gd name="connsiteY230" fmla="*/ 4721303 h 5096785"/>
              <a:gd name="connsiteX231" fmla="*/ 997851 w 12192000"/>
              <a:gd name="connsiteY231" fmla="*/ 4722336 h 5096785"/>
              <a:gd name="connsiteX232" fmla="*/ 976455 w 12192000"/>
              <a:gd name="connsiteY232" fmla="*/ 4726407 h 5096785"/>
              <a:gd name="connsiteX233" fmla="*/ 949939 w 12192000"/>
              <a:gd name="connsiteY233" fmla="*/ 4719699 h 5096785"/>
              <a:gd name="connsiteX234" fmla="*/ 894148 w 12192000"/>
              <a:gd name="connsiteY234" fmla="*/ 4710406 h 5096785"/>
              <a:gd name="connsiteX235" fmla="*/ 857990 w 12192000"/>
              <a:gd name="connsiteY235" fmla="*/ 4696844 h 5096785"/>
              <a:gd name="connsiteX236" fmla="*/ 848649 w 12192000"/>
              <a:gd name="connsiteY236" fmla="*/ 4704021 h 5096785"/>
              <a:gd name="connsiteX237" fmla="*/ 826436 w 12192000"/>
              <a:gd name="connsiteY237" fmla="*/ 4707421 h 5096785"/>
              <a:gd name="connsiteX238" fmla="*/ 733052 w 12192000"/>
              <a:gd name="connsiteY238" fmla="*/ 4701884 h 5096785"/>
              <a:gd name="connsiteX239" fmla="*/ 716185 w 12192000"/>
              <a:gd name="connsiteY239" fmla="*/ 4703827 h 5096785"/>
              <a:gd name="connsiteX240" fmla="*/ 696663 w 12192000"/>
              <a:gd name="connsiteY240" fmla="*/ 4697420 h 5096785"/>
              <a:gd name="connsiteX241" fmla="*/ 582722 w 12192000"/>
              <a:gd name="connsiteY241" fmla="*/ 4658637 h 5096785"/>
              <a:gd name="connsiteX242" fmla="*/ 581118 w 12192000"/>
              <a:gd name="connsiteY242" fmla="*/ 4654120 h 5096785"/>
              <a:gd name="connsiteX243" fmla="*/ 546453 w 12192000"/>
              <a:gd name="connsiteY243" fmla="*/ 4652542 h 5096785"/>
              <a:gd name="connsiteX244" fmla="*/ 536773 w 12192000"/>
              <a:gd name="connsiteY244" fmla="*/ 4644609 h 5096785"/>
              <a:gd name="connsiteX245" fmla="*/ 518899 w 12192000"/>
              <a:gd name="connsiteY245" fmla="*/ 4642839 h 5096785"/>
              <a:gd name="connsiteX246" fmla="*/ 388896 w 12192000"/>
              <a:gd name="connsiteY246" fmla="*/ 4619173 h 5096785"/>
              <a:gd name="connsiteX247" fmla="*/ 366479 w 12192000"/>
              <a:gd name="connsiteY247" fmla="*/ 4618896 h 5096785"/>
              <a:gd name="connsiteX248" fmla="*/ 342781 w 12192000"/>
              <a:gd name="connsiteY248" fmla="*/ 4601239 h 5096785"/>
              <a:gd name="connsiteX249" fmla="*/ 255925 w 12192000"/>
              <a:gd name="connsiteY249" fmla="*/ 4598685 h 5096785"/>
              <a:gd name="connsiteX250" fmla="*/ 226919 w 12192000"/>
              <a:gd name="connsiteY250" fmla="*/ 4598460 h 5096785"/>
              <a:gd name="connsiteX251" fmla="*/ 213925 w 12192000"/>
              <a:gd name="connsiteY251" fmla="*/ 4597783 h 5096785"/>
              <a:gd name="connsiteX252" fmla="*/ 215196 w 12192000"/>
              <a:gd name="connsiteY252" fmla="*/ 4588576 h 5096785"/>
              <a:gd name="connsiteX253" fmla="*/ 180214 w 12192000"/>
              <a:gd name="connsiteY253" fmla="*/ 4583701 h 5096785"/>
              <a:gd name="connsiteX254" fmla="*/ 83203 w 12192000"/>
              <a:gd name="connsiteY254" fmla="*/ 4531664 h 5096785"/>
              <a:gd name="connsiteX255" fmla="*/ 4106 w 12192000"/>
              <a:gd name="connsiteY255" fmla="*/ 4517202 h 5096785"/>
              <a:gd name="connsiteX256" fmla="*/ 0 w 12192000"/>
              <a:gd name="connsiteY256" fmla="*/ 4516084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88328 w 12192000"/>
              <a:gd name="connsiteY201" fmla="*/ 4956476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32669 w 12192000"/>
              <a:gd name="connsiteY201" fmla="*/ 4940573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03609 w 12192000"/>
              <a:gd name="connsiteY198" fmla="*/ 4998457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386800 w 12192000"/>
              <a:gd name="connsiteY91" fmla="*/ 4715431 h 5096785"/>
              <a:gd name="connsiteX92" fmla="*/ 6382703 w 12192000"/>
              <a:gd name="connsiteY92" fmla="*/ 4717930 h 5096785"/>
              <a:gd name="connsiteX93" fmla="*/ 6356495 w 12192000"/>
              <a:gd name="connsiteY93" fmla="*/ 4717843 h 5096785"/>
              <a:gd name="connsiteX94" fmla="*/ 6343628 w 12192000"/>
              <a:gd name="connsiteY94" fmla="*/ 4719161 h 5096785"/>
              <a:gd name="connsiteX95" fmla="*/ 6338605 w 12192000"/>
              <a:gd name="connsiteY95" fmla="*/ 4716723 h 5096785"/>
              <a:gd name="connsiteX96" fmla="*/ 6320318 w 12192000"/>
              <a:gd name="connsiteY96" fmla="*/ 4720095 h 5096785"/>
              <a:gd name="connsiteX97" fmla="*/ 6318742 w 12192000"/>
              <a:gd name="connsiteY97" fmla="*/ 4721541 h 5096785"/>
              <a:gd name="connsiteX98" fmla="*/ 6301708 w 12192000"/>
              <a:gd name="connsiteY98" fmla="*/ 4720380 h 5096785"/>
              <a:gd name="connsiteX99" fmla="*/ 6285082 w 12192000"/>
              <a:gd name="connsiteY99" fmla="*/ 4714639 h 5096785"/>
              <a:gd name="connsiteX100" fmla="*/ 6136936 w 12192000"/>
              <a:gd name="connsiteY100" fmla="*/ 4758246 h 5096785"/>
              <a:gd name="connsiteX101" fmla="*/ 5988578 w 12192000"/>
              <a:gd name="connsiteY101" fmla="*/ 4754427 h 5096785"/>
              <a:gd name="connsiteX102" fmla="*/ 5908701 w 12192000"/>
              <a:gd name="connsiteY102" fmla="*/ 4779160 h 5096785"/>
              <a:gd name="connsiteX103" fmla="*/ 5892219 w 12192000"/>
              <a:gd name="connsiteY103" fmla="*/ 4807892 h 5096785"/>
              <a:gd name="connsiteX104" fmla="*/ 5683612 w 12192000"/>
              <a:gd name="connsiteY104" fmla="*/ 4848770 h 5096785"/>
              <a:gd name="connsiteX105" fmla="*/ 5635111 w 12192000"/>
              <a:gd name="connsiteY105" fmla="*/ 4868888 h 5096785"/>
              <a:gd name="connsiteX106" fmla="*/ 5582652 w 12192000"/>
              <a:gd name="connsiteY106" fmla="*/ 4866836 h 5096785"/>
              <a:gd name="connsiteX107" fmla="*/ 5567213 w 12192000"/>
              <a:gd name="connsiteY107" fmla="*/ 4878769 h 5096785"/>
              <a:gd name="connsiteX108" fmla="*/ 5564659 w 12192000"/>
              <a:gd name="connsiteY108" fmla="*/ 4881042 h 5096785"/>
              <a:gd name="connsiteX109" fmla="*/ 5552102 w 12192000"/>
              <a:gd name="connsiteY109" fmla="*/ 4885426 h 5096785"/>
              <a:gd name="connsiteX110" fmla="*/ 5551475 w 12192000"/>
              <a:gd name="connsiteY110" fmla="*/ 4892560 h 5096785"/>
              <a:gd name="connsiteX111" fmla="*/ 5534664 w 12192000"/>
              <a:gd name="connsiteY111" fmla="*/ 4903385 h 5096785"/>
              <a:gd name="connsiteX112" fmla="*/ 5510737 w 12192000"/>
              <a:gd name="connsiteY112" fmla="*/ 4909807 h 5096785"/>
              <a:gd name="connsiteX113" fmla="*/ 5393901 w 12192000"/>
              <a:gd name="connsiteY113" fmla="*/ 4933709 h 5096785"/>
              <a:gd name="connsiteX114" fmla="*/ 5325782 w 12192000"/>
              <a:gd name="connsiteY114" fmla="*/ 4951789 h 5096785"/>
              <a:gd name="connsiteX115" fmla="*/ 5302703 w 12192000"/>
              <a:gd name="connsiteY115" fmla="*/ 4964590 h 5096785"/>
              <a:gd name="connsiteX116" fmla="*/ 5268591 w 12192000"/>
              <a:gd name="connsiteY116" fmla="*/ 4978479 h 5096785"/>
              <a:gd name="connsiteX117" fmla="*/ 5210559 w 12192000"/>
              <a:gd name="connsiteY117" fmla="*/ 5007585 h 5096785"/>
              <a:gd name="connsiteX118" fmla="*/ 5177597 w 12192000"/>
              <a:gd name="connsiteY118" fmla="*/ 5015926 h 5096785"/>
              <a:gd name="connsiteX119" fmla="*/ 5160569 w 12192000"/>
              <a:gd name="connsiteY119" fmla="*/ 5025681 h 5096785"/>
              <a:gd name="connsiteX120" fmla="*/ 5152748 w 12192000"/>
              <a:gd name="connsiteY120" fmla="*/ 5026569 h 5096785"/>
              <a:gd name="connsiteX121" fmla="*/ 5127678 w 12192000"/>
              <a:gd name="connsiteY121" fmla="*/ 5032947 h 5096785"/>
              <a:gd name="connsiteX122" fmla="*/ 5113147 w 12192000"/>
              <a:gd name="connsiteY122" fmla="*/ 5035818 h 5096785"/>
              <a:gd name="connsiteX123" fmla="*/ 5107301 w 12192000"/>
              <a:gd name="connsiteY123" fmla="*/ 5036672 h 5096785"/>
              <a:gd name="connsiteX124" fmla="*/ 5093215 w 12192000"/>
              <a:gd name="connsiteY124" fmla="*/ 5032880 h 5096785"/>
              <a:gd name="connsiteX125" fmla="*/ 5077058 w 12192000"/>
              <a:gd name="connsiteY125" fmla="*/ 5038681 h 5096785"/>
              <a:gd name="connsiteX126" fmla="*/ 5057349 w 12192000"/>
              <a:gd name="connsiteY126" fmla="*/ 5036015 h 5096785"/>
              <a:gd name="connsiteX127" fmla="*/ 5053945 w 12192000"/>
              <a:gd name="connsiteY127" fmla="*/ 5041952 h 5096785"/>
              <a:gd name="connsiteX128" fmla="*/ 5040021 w 12192000"/>
              <a:gd name="connsiteY128" fmla="*/ 5050052 h 5096785"/>
              <a:gd name="connsiteX129" fmla="*/ 5025913 w 12192000"/>
              <a:gd name="connsiteY129" fmla="*/ 5046535 h 5096785"/>
              <a:gd name="connsiteX130" fmla="*/ 4998218 w 12192000"/>
              <a:gd name="connsiteY130" fmla="*/ 5048065 h 5096785"/>
              <a:gd name="connsiteX131" fmla="*/ 4991008 w 12192000"/>
              <a:gd name="connsiteY131" fmla="*/ 5050439 h 5096785"/>
              <a:gd name="connsiteX132" fmla="*/ 4963503 w 12192000"/>
              <a:gd name="connsiteY132" fmla="*/ 5047575 h 5096785"/>
              <a:gd name="connsiteX133" fmla="*/ 4921053 w 12192000"/>
              <a:gd name="connsiteY133" fmla="*/ 5048925 h 5096785"/>
              <a:gd name="connsiteX134" fmla="*/ 4873420 w 12192000"/>
              <a:gd name="connsiteY134" fmla="*/ 5054929 h 5096785"/>
              <a:gd name="connsiteX135" fmla="*/ 4858825 w 12192000"/>
              <a:gd name="connsiteY135" fmla="*/ 5051329 h 5096785"/>
              <a:gd name="connsiteX136" fmla="*/ 4769340 w 12192000"/>
              <a:gd name="connsiteY136" fmla="*/ 5053090 h 5096785"/>
              <a:gd name="connsiteX137" fmla="*/ 4744152 w 12192000"/>
              <a:gd name="connsiteY137" fmla="*/ 5053391 h 5096785"/>
              <a:gd name="connsiteX138" fmla="*/ 4723556 w 12192000"/>
              <a:gd name="connsiteY138" fmla="*/ 5059633 h 5096785"/>
              <a:gd name="connsiteX139" fmla="*/ 4719699 w 12192000"/>
              <a:gd name="connsiteY139" fmla="*/ 5066298 h 5096785"/>
              <a:gd name="connsiteX140" fmla="*/ 4706016 w 12192000"/>
              <a:gd name="connsiteY140" fmla="*/ 5067422 h 5096785"/>
              <a:gd name="connsiteX141" fmla="*/ 4702593 w 12192000"/>
              <a:gd name="connsiteY141" fmla="*/ 5068973 h 5096785"/>
              <a:gd name="connsiteX142" fmla="*/ 4682766 w 12192000"/>
              <a:gd name="connsiteY142" fmla="*/ 5076609 h 5096785"/>
              <a:gd name="connsiteX143" fmla="*/ 4634960 w 12192000"/>
              <a:gd name="connsiteY143" fmla="*/ 5061852 h 5096785"/>
              <a:gd name="connsiteX144" fmla="*/ 4580645 w 12192000"/>
              <a:gd name="connsiteY144" fmla="*/ 5069246 h 5096785"/>
              <a:gd name="connsiteX145" fmla="*/ 4368005 w 12192000"/>
              <a:gd name="connsiteY145" fmla="*/ 5057426 h 5096785"/>
              <a:gd name="connsiteX146" fmla="*/ 4339489 w 12192000"/>
              <a:gd name="connsiteY146" fmla="*/ 5080858 h 5096785"/>
              <a:gd name="connsiteX147" fmla="*/ 4253895 w 12192000"/>
              <a:gd name="connsiteY147" fmla="*/ 5085008 h 5096785"/>
              <a:gd name="connsiteX148" fmla="*/ 4117780 w 12192000"/>
              <a:gd name="connsiteY148" fmla="*/ 5045175 h 5096785"/>
              <a:gd name="connsiteX149" fmla="*/ 3960074 w 12192000"/>
              <a:gd name="connsiteY149" fmla="*/ 5050708 h 5096785"/>
              <a:gd name="connsiteX150" fmla="*/ 3947260 w 12192000"/>
              <a:gd name="connsiteY150" fmla="*/ 5041167 h 5096785"/>
              <a:gd name="connsiteX151" fmla="*/ 3931969 w 12192000"/>
              <a:gd name="connsiteY151" fmla="*/ 5035902 h 5096785"/>
              <a:gd name="connsiteX152" fmla="*/ 3929836 w 12192000"/>
              <a:gd name="connsiteY152" fmla="*/ 5036901 h 5096785"/>
              <a:gd name="connsiteX153" fmla="*/ 3911296 w 12192000"/>
              <a:gd name="connsiteY153" fmla="*/ 5035663 h 5096785"/>
              <a:gd name="connsiteX154" fmla="*/ 3907746 w 12192000"/>
              <a:gd name="connsiteY154" fmla="*/ 5032107 h 5096785"/>
              <a:gd name="connsiteX155" fmla="*/ 3895182 w 12192000"/>
              <a:gd name="connsiteY155" fmla="*/ 5030229 h 5096785"/>
              <a:gd name="connsiteX156" fmla="*/ 3870866 w 12192000"/>
              <a:gd name="connsiteY156" fmla="*/ 5023753 h 5096785"/>
              <a:gd name="connsiteX157" fmla="*/ 3865913 w 12192000"/>
              <a:gd name="connsiteY157" fmla="*/ 5025143 h 5096785"/>
              <a:gd name="connsiteX158" fmla="*/ 3828606 w 12192000"/>
              <a:gd name="connsiteY158" fmla="*/ 5019426 h 5096785"/>
              <a:gd name="connsiteX159" fmla="*/ 3827901 w 12192000"/>
              <a:gd name="connsiteY159" fmla="*/ 5020583 h 5096785"/>
              <a:gd name="connsiteX160" fmla="*/ 3816543 w 12192000"/>
              <a:gd name="connsiteY160" fmla="*/ 5024366 h 5096785"/>
              <a:gd name="connsiteX161" fmla="*/ 3795278 w 12192000"/>
              <a:gd name="connsiteY161" fmla="*/ 5028779 h 5096785"/>
              <a:gd name="connsiteX162" fmla="*/ 3743858 w 12192000"/>
              <a:gd name="connsiteY162" fmla="*/ 5054237 h 5096785"/>
              <a:gd name="connsiteX163" fmla="*/ 3704945 w 12192000"/>
              <a:gd name="connsiteY163" fmla="*/ 5048413 h 5096785"/>
              <a:gd name="connsiteX164" fmla="*/ 3696992 w 12192000"/>
              <a:gd name="connsiteY164" fmla="*/ 5047914 h 5096785"/>
              <a:gd name="connsiteX165" fmla="*/ 3696780 w 12192000"/>
              <a:gd name="connsiteY165" fmla="*/ 5048181 h 5096785"/>
              <a:gd name="connsiteX166" fmla="*/ 3688290 w 12192000"/>
              <a:gd name="connsiteY166" fmla="*/ 5048204 h 5096785"/>
              <a:gd name="connsiteX167" fmla="*/ 3682486 w 12192000"/>
              <a:gd name="connsiteY167" fmla="*/ 5047000 h 5096785"/>
              <a:gd name="connsiteX168" fmla="*/ 3667056 w 12192000"/>
              <a:gd name="connsiteY168" fmla="*/ 5046030 h 5096785"/>
              <a:gd name="connsiteX169" fmla="*/ 3661403 w 12192000"/>
              <a:gd name="connsiteY169" fmla="*/ 5047537 h 5096785"/>
              <a:gd name="connsiteX170" fmla="*/ 3658673 w 12192000"/>
              <a:gd name="connsiteY170" fmla="*/ 5050790 h 5096785"/>
              <a:gd name="connsiteX171" fmla="*/ 3657333 w 12192000"/>
              <a:gd name="connsiteY171" fmla="*/ 5050325 h 5096785"/>
              <a:gd name="connsiteX172" fmla="*/ 3626778 w 12192000"/>
              <a:gd name="connsiteY172" fmla="*/ 5057882 h 5096785"/>
              <a:gd name="connsiteX173" fmla="*/ 3560067 w 12192000"/>
              <a:gd name="connsiteY173" fmla="*/ 5064266 h 5096785"/>
              <a:gd name="connsiteX174" fmla="*/ 3522641 w 12192000"/>
              <a:gd name="connsiteY174" fmla="*/ 5063654 h 5096785"/>
              <a:gd name="connsiteX175" fmla="*/ 3419275 w 12192000"/>
              <a:gd name="connsiteY175" fmla="*/ 5066646 h 5096785"/>
              <a:gd name="connsiteX176" fmla="*/ 3314869 w 12192000"/>
              <a:gd name="connsiteY176" fmla="*/ 5073197 h 5096785"/>
              <a:gd name="connsiteX177" fmla="*/ 3259088 w 12192000"/>
              <a:gd name="connsiteY177" fmla="*/ 5096363 h 5096785"/>
              <a:gd name="connsiteX178" fmla="*/ 3253104 w 12192000"/>
              <a:gd name="connsiteY178" fmla="*/ 5096785 h 5096785"/>
              <a:gd name="connsiteX179" fmla="*/ 3238751 w 12192000"/>
              <a:gd name="connsiteY179" fmla="*/ 5092996 h 5096785"/>
              <a:gd name="connsiteX180" fmla="*/ 3233681 w 12192000"/>
              <a:gd name="connsiteY180" fmla="*/ 5090758 h 5096785"/>
              <a:gd name="connsiteX181" fmla="*/ 3225562 w 12192000"/>
              <a:gd name="connsiteY181" fmla="*/ 5089215 h 5096785"/>
              <a:gd name="connsiteX182" fmla="*/ 3225260 w 12192000"/>
              <a:gd name="connsiteY182" fmla="*/ 5089437 h 5096785"/>
              <a:gd name="connsiteX183" fmla="*/ 3217859 w 12192000"/>
              <a:gd name="connsiteY183" fmla="*/ 5087484 h 5096785"/>
              <a:gd name="connsiteX184" fmla="*/ 3182980 w 12192000"/>
              <a:gd name="connsiteY184" fmla="*/ 5074650 h 5096785"/>
              <a:gd name="connsiteX185" fmla="*/ 3123938 w 12192000"/>
              <a:gd name="connsiteY185" fmla="*/ 5089912 h 5096785"/>
              <a:gd name="connsiteX186" fmla="*/ 3101912 w 12192000"/>
              <a:gd name="connsiteY186" fmla="*/ 5090281 h 5096785"/>
              <a:gd name="connsiteX187" fmla="*/ 3089591 w 12192000"/>
              <a:gd name="connsiteY187" fmla="*/ 5091865 h 5096785"/>
              <a:gd name="connsiteX188" fmla="*/ 3088465 w 12192000"/>
              <a:gd name="connsiteY188" fmla="*/ 5092858 h 5096785"/>
              <a:gd name="connsiteX189" fmla="*/ 3055081 w 12192000"/>
              <a:gd name="connsiteY189" fmla="*/ 5080424 h 5096785"/>
              <a:gd name="connsiteX190" fmla="*/ 3049807 w 12192000"/>
              <a:gd name="connsiteY190" fmla="*/ 5080860 h 5096785"/>
              <a:gd name="connsiteX191" fmla="*/ 3029122 w 12192000"/>
              <a:gd name="connsiteY191" fmla="*/ 5070085 h 5096785"/>
              <a:gd name="connsiteX192" fmla="*/ 3017862 w 12192000"/>
              <a:gd name="connsiteY192" fmla="*/ 5065942 h 5096785"/>
              <a:gd name="connsiteX193" fmla="*/ 3015868 w 12192000"/>
              <a:gd name="connsiteY193" fmla="*/ 5061832 h 5096785"/>
              <a:gd name="connsiteX194" fmla="*/ 2998644 w 12192000"/>
              <a:gd name="connsiteY194" fmla="*/ 5057210 h 5096785"/>
              <a:gd name="connsiteX195" fmla="*/ 2996219 w 12192000"/>
              <a:gd name="connsiteY195" fmla="*/ 5057788 h 5096785"/>
              <a:gd name="connsiteX196" fmla="*/ 2983676 w 12192000"/>
              <a:gd name="connsiteY196" fmla="*/ 5049852 h 5096785"/>
              <a:gd name="connsiteX197" fmla="*/ 2903609 w 12192000"/>
              <a:gd name="connsiteY197" fmla="*/ 4998457 h 5096785"/>
              <a:gd name="connsiteX198" fmla="*/ 2758830 w 12192000"/>
              <a:gd name="connsiteY198" fmla="*/ 4974760 h 5096785"/>
              <a:gd name="connsiteX199" fmla="*/ 2532669 w 12192000"/>
              <a:gd name="connsiteY199" fmla="*/ 4940573 h 5096785"/>
              <a:gd name="connsiteX200" fmla="*/ 2389931 w 12192000"/>
              <a:gd name="connsiteY200" fmla="*/ 4905785 h 5096785"/>
              <a:gd name="connsiteX201" fmla="*/ 2335186 w 12192000"/>
              <a:gd name="connsiteY201" fmla="*/ 4902957 h 5096785"/>
              <a:gd name="connsiteX202" fmla="*/ 2295307 w 12192000"/>
              <a:gd name="connsiteY202" fmla="*/ 4879800 h 5096785"/>
              <a:gd name="connsiteX203" fmla="*/ 2273393 w 12192000"/>
              <a:gd name="connsiteY203" fmla="*/ 4883565 h 5096785"/>
              <a:gd name="connsiteX204" fmla="*/ 2269523 w 12192000"/>
              <a:gd name="connsiteY204" fmla="*/ 4884442 h 5096785"/>
              <a:gd name="connsiteX205" fmla="*/ 2256015 w 12192000"/>
              <a:gd name="connsiteY205" fmla="*/ 4883014 h 5096785"/>
              <a:gd name="connsiteX206" fmla="*/ 2249731 w 12192000"/>
              <a:gd name="connsiteY206" fmla="*/ 4888778 h 5096785"/>
              <a:gd name="connsiteX207" fmla="*/ 2227629 w 12192000"/>
              <a:gd name="connsiteY207" fmla="*/ 4891047 h 5096785"/>
              <a:gd name="connsiteX208" fmla="*/ 2203460 w 12192000"/>
              <a:gd name="connsiteY208" fmla="*/ 4886696 h 5096785"/>
              <a:gd name="connsiteX209" fmla="*/ 2091528 w 12192000"/>
              <a:gd name="connsiteY209" fmla="*/ 4859155 h 5096785"/>
              <a:gd name="connsiteX210" fmla="*/ 2022901 w 12192000"/>
              <a:gd name="connsiteY210" fmla="*/ 4846594 h 5096785"/>
              <a:gd name="connsiteX211" fmla="*/ 1994227 w 12192000"/>
              <a:gd name="connsiteY211" fmla="*/ 4847973 h 5096785"/>
              <a:gd name="connsiteX212" fmla="*/ 1955936 w 12192000"/>
              <a:gd name="connsiteY212" fmla="*/ 4845765 h 5096785"/>
              <a:gd name="connsiteX213" fmla="*/ 1741924 w 12192000"/>
              <a:gd name="connsiteY213" fmla="*/ 4808054 h 5096785"/>
              <a:gd name="connsiteX214" fmla="*/ 1734410 w 12192000"/>
              <a:gd name="connsiteY214" fmla="*/ 4811675 h 5096785"/>
              <a:gd name="connsiteX215" fmla="*/ 1691423 w 12192000"/>
              <a:gd name="connsiteY215" fmla="*/ 4802777 h 5096785"/>
              <a:gd name="connsiteX216" fmla="*/ 1554504 w 12192000"/>
              <a:gd name="connsiteY216" fmla="*/ 4739985 h 5096785"/>
              <a:gd name="connsiteX217" fmla="*/ 1470119 w 12192000"/>
              <a:gd name="connsiteY217" fmla="*/ 4723470 h 5096785"/>
              <a:gd name="connsiteX218" fmla="*/ 1437967 w 12192000"/>
              <a:gd name="connsiteY218" fmla="*/ 4722710 h 5096785"/>
              <a:gd name="connsiteX219" fmla="*/ 1384234 w 12192000"/>
              <a:gd name="connsiteY219" fmla="*/ 4721117 h 5096785"/>
              <a:gd name="connsiteX220" fmla="*/ 1338647 w 12192000"/>
              <a:gd name="connsiteY220" fmla="*/ 4732483 h 5096785"/>
              <a:gd name="connsiteX221" fmla="*/ 1295869 w 12192000"/>
              <a:gd name="connsiteY221" fmla="*/ 4726175 h 5096785"/>
              <a:gd name="connsiteX222" fmla="*/ 1292949 w 12192000"/>
              <a:gd name="connsiteY222" fmla="*/ 4708469 h 5096785"/>
              <a:gd name="connsiteX223" fmla="*/ 1244908 w 12192000"/>
              <a:gd name="connsiteY223" fmla="*/ 4706993 h 5096785"/>
              <a:gd name="connsiteX224" fmla="*/ 1171266 w 12192000"/>
              <a:gd name="connsiteY224" fmla="*/ 4706535 h 5096785"/>
              <a:gd name="connsiteX225" fmla="*/ 1160868 w 12192000"/>
              <a:gd name="connsiteY225" fmla="*/ 4701936 h 5096785"/>
              <a:gd name="connsiteX226" fmla="*/ 1147599 w 12192000"/>
              <a:gd name="connsiteY226" fmla="*/ 4714833 h 5096785"/>
              <a:gd name="connsiteX227" fmla="*/ 1119603 w 12192000"/>
              <a:gd name="connsiteY227" fmla="*/ 4721303 h 5096785"/>
              <a:gd name="connsiteX228" fmla="*/ 997851 w 12192000"/>
              <a:gd name="connsiteY228" fmla="*/ 4722336 h 5096785"/>
              <a:gd name="connsiteX229" fmla="*/ 976455 w 12192000"/>
              <a:gd name="connsiteY229" fmla="*/ 4726407 h 5096785"/>
              <a:gd name="connsiteX230" fmla="*/ 949939 w 12192000"/>
              <a:gd name="connsiteY230" fmla="*/ 4719699 h 5096785"/>
              <a:gd name="connsiteX231" fmla="*/ 894148 w 12192000"/>
              <a:gd name="connsiteY231" fmla="*/ 4710406 h 5096785"/>
              <a:gd name="connsiteX232" fmla="*/ 857990 w 12192000"/>
              <a:gd name="connsiteY232" fmla="*/ 4696844 h 5096785"/>
              <a:gd name="connsiteX233" fmla="*/ 848649 w 12192000"/>
              <a:gd name="connsiteY233" fmla="*/ 4704021 h 5096785"/>
              <a:gd name="connsiteX234" fmla="*/ 826436 w 12192000"/>
              <a:gd name="connsiteY234" fmla="*/ 4707421 h 5096785"/>
              <a:gd name="connsiteX235" fmla="*/ 733052 w 12192000"/>
              <a:gd name="connsiteY235" fmla="*/ 4701884 h 5096785"/>
              <a:gd name="connsiteX236" fmla="*/ 716185 w 12192000"/>
              <a:gd name="connsiteY236" fmla="*/ 4703827 h 5096785"/>
              <a:gd name="connsiteX237" fmla="*/ 696663 w 12192000"/>
              <a:gd name="connsiteY237" fmla="*/ 4697420 h 5096785"/>
              <a:gd name="connsiteX238" fmla="*/ 582722 w 12192000"/>
              <a:gd name="connsiteY238" fmla="*/ 4658637 h 5096785"/>
              <a:gd name="connsiteX239" fmla="*/ 581118 w 12192000"/>
              <a:gd name="connsiteY239" fmla="*/ 4654120 h 5096785"/>
              <a:gd name="connsiteX240" fmla="*/ 546453 w 12192000"/>
              <a:gd name="connsiteY240" fmla="*/ 4652542 h 5096785"/>
              <a:gd name="connsiteX241" fmla="*/ 536773 w 12192000"/>
              <a:gd name="connsiteY241" fmla="*/ 4644609 h 5096785"/>
              <a:gd name="connsiteX242" fmla="*/ 518899 w 12192000"/>
              <a:gd name="connsiteY242" fmla="*/ 4642839 h 5096785"/>
              <a:gd name="connsiteX243" fmla="*/ 388896 w 12192000"/>
              <a:gd name="connsiteY243" fmla="*/ 4619173 h 5096785"/>
              <a:gd name="connsiteX244" fmla="*/ 366479 w 12192000"/>
              <a:gd name="connsiteY244" fmla="*/ 4618896 h 5096785"/>
              <a:gd name="connsiteX245" fmla="*/ 342781 w 12192000"/>
              <a:gd name="connsiteY245" fmla="*/ 4601239 h 5096785"/>
              <a:gd name="connsiteX246" fmla="*/ 255925 w 12192000"/>
              <a:gd name="connsiteY246" fmla="*/ 4598685 h 5096785"/>
              <a:gd name="connsiteX247" fmla="*/ 226919 w 12192000"/>
              <a:gd name="connsiteY247" fmla="*/ 4598460 h 5096785"/>
              <a:gd name="connsiteX248" fmla="*/ 213925 w 12192000"/>
              <a:gd name="connsiteY248" fmla="*/ 4597783 h 5096785"/>
              <a:gd name="connsiteX249" fmla="*/ 215196 w 12192000"/>
              <a:gd name="connsiteY249" fmla="*/ 4588576 h 5096785"/>
              <a:gd name="connsiteX250" fmla="*/ 180214 w 12192000"/>
              <a:gd name="connsiteY250" fmla="*/ 4583701 h 5096785"/>
              <a:gd name="connsiteX251" fmla="*/ 83203 w 12192000"/>
              <a:gd name="connsiteY251" fmla="*/ 4531664 h 5096785"/>
              <a:gd name="connsiteX252" fmla="*/ 4106 w 12192000"/>
              <a:gd name="connsiteY252" fmla="*/ 4517202 h 5096785"/>
              <a:gd name="connsiteX253" fmla="*/ 0 w 12192000"/>
              <a:gd name="connsiteY253" fmla="*/ 4516084 h 5096785"/>
              <a:gd name="connsiteX254" fmla="*/ 0 w 12192000"/>
              <a:gd name="connsiteY25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386800 w 12192000"/>
              <a:gd name="connsiteY90" fmla="*/ 4715431 h 5096785"/>
              <a:gd name="connsiteX91" fmla="*/ 6382703 w 12192000"/>
              <a:gd name="connsiteY91" fmla="*/ 4717930 h 5096785"/>
              <a:gd name="connsiteX92" fmla="*/ 6356495 w 12192000"/>
              <a:gd name="connsiteY92" fmla="*/ 4717843 h 5096785"/>
              <a:gd name="connsiteX93" fmla="*/ 6343628 w 12192000"/>
              <a:gd name="connsiteY93" fmla="*/ 4719161 h 5096785"/>
              <a:gd name="connsiteX94" fmla="*/ 6338605 w 12192000"/>
              <a:gd name="connsiteY94" fmla="*/ 4716723 h 5096785"/>
              <a:gd name="connsiteX95" fmla="*/ 6320318 w 12192000"/>
              <a:gd name="connsiteY95" fmla="*/ 4720095 h 5096785"/>
              <a:gd name="connsiteX96" fmla="*/ 6318742 w 12192000"/>
              <a:gd name="connsiteY96" fmla="*/ 4721541 h 5096785"/>
              <a:gd name="connsiteX97" fmla="*/ 6301708 w 12192000"/>
              <a:gd name="connsiteY97" fmla="*/ 4720380 h 5096785"/>
              <a:gd name="connsiteX98" fmla="*/ 6285082 w 12192000"/>
              <a:gd name="connsiteY98" fmla="*/ 4714639 h 5096785"/>
              <a:gd name="connsiteX99" fmla="*/ 6136936 w 12192000"/>
              <a:gd name="connsiteY99" fmla="*/ 4758246 h 5096785"/>
              <a:gd name="connsiteX100" fmla="*/ 5988578 w 12192000"/>
              <a:gd name="connsiteY100" fmla="*/ 4754427 h 5096785"/>
              <a:gd name="connsiteX101" fmla="*/ 5908701 w 12192000"/>
              <a:gd name="connsiteY101" fmla="*/ 4779160 h 5096785"/>
              <a:gd name="connsiteX102" fmla="*/ 5892219 w 12192000"/>
              <a:gd name="connsiteY102" fmla="*/ 4807892 h 5096785"/>
              <a:gd name="connsiteX103" fmla="*/ 5683612 w 12192000"/>
              <a:gd name="connsiteY103" fmla="*/ 4848770 h 5096785"/>
              <a:gd name="connsiteX104" fmla="*/ 5635111 w 12192000"/>
              <a:gd name="connsiteY104" fmla="*/ 4868888 h 5096785"/>
              <a:gd name="connsiteX105" fmla="*/ 5582652 w 12192000"/>
              <a:gd name="connsiteY105" fmla="*/ 4866836 h 5096785"/>
              <a:gd name="connsiteX106" fmla="*/ 5567213 w 12192000"/>
              <a:gd name="connsiteY106" fmla="*/ 4878769 h 5096785"/>
              <a:gd name="connsiteX107" fmla="*/ 5564659 w 12192000"/>
              <a:gd name="connsiteY107" fmla="*/ 4881042 h 5096785"/>
              <a:gd name="connsiteX108" fmla="*/ 5552102 w 12192000"/>
              <a:gd name="connsiteY108" fmla="*/ 4885426 h 5096785"/>
              <a:gd name="connsiteX109" fmla="*/ 5551475 w 12192000"/>
              <a:gd name="connsiteY109" fmla="*/ 4892560 h 5096785"/>
              <a:gd name="connsiteX110" fmla="*/ 5534664 w 12192000"/>
              <a:gd name="connsiteY110" fmla="*/ 4903385 h 5096785"/>
              <a:gd name="connsiteX111" fmla="*/ 5510737 w 12192000"/>
              <a:gd name="connsiteY111" fmla="*/ 4909807 h 5096785"/>
              <a:gd name="connsiteX112" fmla="*/ 5393901 w 12192000"/>
              <a:gd name="connsiteY112" fmla="*/ 4933709 h 5096785"/>
              <a:gd name="connsiteX113" fmla="*/ 5325782 w 12192000"/>
              <a:gd name="connsiteY113" fmla="*/ 4951789 h 5096785"/>
              <a:gd name="connsiteX114" fmla="*/ 5302703 w 12192000"/>
              <a:gd name="connsiteY114" fmla="*/ 4964590 h 5096785"/>
              <a:gd name="connsiteX115" fmla="*/ 5268591 w 12192000"/>
              <a:gd name="connsiteY115" fmla="*/ 4978479 h 5096785"/>
              <a:gd name="connsiteX116" fmla="*/ 5210559 w 12192000"/>
              <a:gd name="connsiteY116" fmla="*/ 5007585 h 5096785"/>
              <a:gd name="connsiteX117" fmla="*/ 5177597 w 12192000"/>
              <a:gd name="connsiteY117" fmla="*/ 5015926 h 5096785"/>
              <a:gd name="connsiteX118" fmla="*/ 5160569 w 12192000"/>
              <a:gd name="connsiteY118" fmla="*/ 5025681 h 5096785"/>
              <a:gd name="connsiteX119" fmla="*/ 5152748 w 12192000"/>
              <a:gd name="connsiteY119" fmla="*/ 5026569 h 5096785"/>
              <a:gd name="connsiteX120" fmla="*/ 5127678 w 12192000"/>
              <a:gd name="connsiteY120" fmla="*/ 5032947 h 5096785"/>
              <a:gd name="connsiteX121" fmla="*/ 5113147 w 12192000"/>
              <a:gd name="connsiteY121" fmla="*/ 5035818 h 5096785"/>
              <a:gd name="connsiteX122" fmla="*/ 5107301 w 12192000"/>
              <a:gd name="connsiteY122" fmla="*/ 5036672 h 5096785"/>
              <a:gd name="connsiteX123" fmla="*/ 5093215 w 12192000"/>
              <a:gd name="connsiteY123" fmla="*/ 5032880 h 5096785"/>
              <a:gd name="connsiteX124" fmla="*/ 5077058 w 12192000"/>
              <a:gd name="connsiteY124" fmla="*/ 5038681 h 5096785"/>
              <a:gd name="connsiteX125" fmla="*/ 5057349 w 12192000"/>
              <a:gd name="connsiteY125" fmla="*/ 5036015 h 5096785"/>
              <a:gd name="connsiteX126" fmla="*/ 5053945 w 12192000"/>
              <a:gd name="connsiteY126" fmla="*/ 5041952 h 5096785"/>
              <a:gd name="connsiteX127" fmla="*/ 5040021 w 12192000"/>
              <a:gd name="connsiteY127" fmla="*/ 5050052 h 5096785"/>
              <a:gd name="connsiteX128" fmla="*/ 5025913 w 12192000"/>
              <a:gd name="connsiteY128" fmla="*/ 5046535 h 5096785"/>
              <a:gd name="connsiteX129" fmla="*/ 4998218 w 12192000"/>
              <a:gd name="connsiteY129" fmla="*/ 5048065 h 5096785"/>
              <a:gd name="connsiteX130" fmla="*/ 4991008 w 12192000"/>
              <a:gd name="connsiteY130" fmla="*/ 5050439 h 5096785"/>
              <a:gd name="connsiteX131" fmla="*/ 4963503 w 12192000"/>
              <a:gd name="connsiteY131" fmla="*/ 5047575 h 5096785"/>
              <a:gd name="connsiteX132" fmla="*/ 4921053 w 12192000"/>
              <a:gd name="connsiteY132" fmla="*/ 5048925 h 5096785"/>
              <a:gd name="connsiteX133" fmla="*/ 4873420 w 12192000"/>
              <a:gd name="connsiteY133" fmla="*/ 5054929 h 5096785"/>
              <a:gd name="connsiteX134" fmla="*/ 4858825 w 12192000"/>
              <a:gd name="connsiteY134" fmla="*/ 5051329 h 5096785"/>
              <a:gd name="connsiteX135" fmla="*/ 4769340 w 12192000"/>
              <a:gd name="connsiteY135" fmla="*/ 5053090 h 5096785"/>
              <a:gd name="connsiteX136" fmla="*/ 4744152 w 12192000"/>
              <a:gd name="connsiteY136" fmla="*/ 5053391 h 5096785"/>
              <a:gd name="connsiteX137" fmla="*/ 4723556 w 12192000"/>
              <a:gd name="connsiteY137" fmla="*/ 5059633 h 5096785"/>
              <a:gd name="connsiteX138" fmla="*/ 4719699 w 12192000"/>
              <a:gd name="connsiteY138" fmla="*/ 5066298 h 5096785"/>
              <a:gd name="connsiteX139" fmla="*/ 4706016 w 12192000"/>
              <a:gd name="connsiteY139" fmla="*/ 5067422 h 5096785"/>
              <a:gd name="connsiteX140" fmla="*/ 4702593 w 12192000"/>
              <a:gd name="connsiteY140" fmla="*/ 5068973 h 5096785"/>
              <a:gd name="connsiteX141" fmla="*/ 4682766 w 12192000"/>
              <a:gd name="connsiteY141" fmla="*/ 5076609 h 5096785"/>
              <a:gd name="connsiteX142" fmla="*/ 4634960 w 12192000"/>
              <a:gd name="connsiteY142" fmla="*/ 5061852 h 5096785"/>
              <a:gd name="connsiteX143" fmla="*/ 4580645 w 12192000"/>
              <a:gd name="connsiteY143" fmla="*/ 5069246 h 5096785"/>
              <a:gd name="connsiteX144" fmla="*/ 4368005 w 12192000"/>
              <a:gd name="connsiteY144" fmla="*/ 5057426 h 5096785"/>
              <a:gd name="connsiteX145" fmla="*/ 4339489 w 12192000"/>
              <a:gd name="connsiteY145" fmla="*/ 5080858 h 5096785"/>
              <a:gd name="connsiteX146" fmla="*/ 4253895 w 12192000"/>
              <a:gd name="connsiteY146" fmla="*/ 5085008 h 5096785"/>
              <a:gd name="connsiteX147" fmla="*/ 4117780 w 12192000"/>
              <a:gd name="connsiteY147" fmla="*/ 5045175 h 5096785"/>
              <a:gd name="connsiteX148" fmla="*/ 3960074 w 12192000"/>
              <a:gd name="connsiteY148" fmla="*/ 5050708 h 5096785"/>
              <a:gd name="connsiteX149" fmla="*/ 3947260 w 12192000"/>
              <a:gd name="connsiteY149" fmla="*/ 5041167 h 5096785"/>
              <a:gd name="connsiteX150" fmla="*/ 3931969 w 12192000"/>
              <a:gd name="connsiteY150" fmla="*/ 5035902 h 5096785"/>
              <a:gd name="connsiteX151" fmla="*/ 3929836 w 12192000"/>
              <a:gd name="connsiteY151" fmla="*/ 5036901 h 5096785"/>
              <a:gd name="connsiteX152" fmla="*/ 3911296 w 12192000"/>
              <a:gd name="connsiteY152" fmla="*/ 5035663 h 5096785"/>
              <a:gd name="connsiteX153" fmla="*/ 3907746 w 12192000"/>
              <a:gd name="connsiteY153" fmla="*/ 5032107 h 5096785"/>
              <a:gd name="connsiteX154" fmla="*/ 3895182 w 12192000"/>
              <a:gd name="connsiteY154" fmla="*/ 5030229 h 5096785"/>
              <a:gd name="connsiteX155" fmla="*/ 3870866 w 12192000"/>
              <a:gd name="connsiteY155" fmla="*/ 5023753 h 5096785"/>
              <a:gd name="connsiteX156" fmla="*/ 3865913 w 12192000"/>
              <a:gd name="connsiteY156" fmla="*/ 5025143 h 5096785"/>
              <a:gd name="connsiteX157" fmla="*/ 3828606 w 12192000"/>
              <a:gd name="connsiteY157" fmla="*/ 5019426 h 5096785"/>
              <a:gd name="connsiteX158" fmla="*/ 3827901 w 12192000"/>
              <a:gd name="connsiteY158" fmla="*/ 5020583 h 5096785"/>
              <a:gd name="connsiteX159" fmla="*/ 3816543 w 12192000"/>
              <a:gd name="connsiteY159" fmla="*/ 5024366 h 5096785"/>
              <a:gd name="connsiteX160" fmla="*/ 3795278 w 12192000"/>
              <a:gd name="connsiteY160" fmla="*/ 5028779 h 5096785"/>
              <a:gd name="connsiteX161" fmla="*/ 3743858 w 12192000"/>
              <a:gd name="connsiteY161" fmla="*/ 5054237 h 5096785"/>
              <a:gd name="connsiteX162" fmla="*/ 3704945 w 12192000"/>
              <a:gd name="connsiteY162" fmla="*/ 5048413 h 5096785"/>
              <a:gd name="connsiteX163" fmla="*/ 3696992 w 12192000"/>
              <a:gd name="connsiteY163" fmla="*/ 5047914 h 5096785"/>
              <a:gd name="connsiteX164" fmla="*/ 3696780 w 12192000"/>
              <a:gd name="connsiteY164" fmla="*/ 5048181 h 5096785"/>
              <a:gd name="connsiteX165" fmla="*/ 3688290 w 12192000"/>
              <a:gd name="connsiteY165" fmla="*/ 5048204 h 5096785"/>
              <a:gd name="connsiteX166" fmla="*/ 3682486 w 12192000"/>
              <a:gd name="connsiteY166" fmla="*/ 5047000 h 5096785"/>
              <a:gd name="connsiteX167" fmla="*/ 3667056 w 12192000"/>
              <a:gd name="connsiteY167" fmla="*/ 5046030 h 5096785"/>
              <a:gd name="connsiteX168" fmla="*/ 3661403 w 12192000"/>
              <a:gd name="connsiteY168" fmla="*/ 5047537 h 5096785"/>
              <a:gd name="connsiteX169" fmla="*/ 3658673 w 12192000"/>
              <a:gd name="connsiteY169" fmla="*/ 5050790 h 5096785"/>
              <a:gd name="connsiteX170" fmla="*/ 3657333 w 12192000"/>
              <a:gd name="connsiteY170" fmla="*/ 5050325 h 5096785"/>
              <a:gd name="connsiteX171" fmla="*/ 3626778 w 12192000"/>
              <a:gd name="connsiteY171" fmla="*/ 5057882 h 5096785"/>
              <a:gd name="connsiteX172" fmla="*/ 3560067 w 12192000"/>
              <a:gd name="connsiteY172" fmla="*/ 5064266 h 5096785"/>
              <a:gd name="connsiteX173" fmla="*/ 3522641 w 12192000"/>
              <a:gd name="connsiteY173" fmla="*/ 5063654 h 5096785"/>
              <a:gd name="connsiteX174" fmla="*/ 3419275 w 12192000"/>
              <a:gd name="connsiteY174" fmla="*/ 5066646 h 5096785"/>
              <a:gd name="connsiteX175" fmla="*/ 3314869 w 12192000"/>
              <a:gd name="connsiteY175" fmla="*/ 5073197 h 5096785"/>
              <a:gd name="connsiteX176" fmla="*/ 3259088 w 12192000"/>
              <a:gd name="connsiteY176" fmla="*/ 5096363 h 5096785"/>
              <a:gd name="connsiteX177" fmla="*/ 3253104 w 12192000"/>
              <a:gd name="connsiteY177" fmla="*/ 5096785 h 5096785"/>
              <a:gd name="connsiteX178" fmla="*/ 3238751 w 12192000"/>
              <a:gd name="connsiteY178" fmla="*/ 5092996 h 5096785"/>
              <a:gd name="connsiteX179" fmla="*/ 3233681 w 12192000"/>
              <a:gd name="connsiteY179" fmla="*/ 5090758 h 5096785"/>
              <a:gd name="connsiteX180" fmla="*/ 3225562 w 12192000"/>
              <a:gd name="connsiteY180" fmla="*/ 5089215 h 5096785"/>
              <a:gd name="connsiteX181" fmla="*/ 3225260 w 12192000"/>
              <a:gd name="connsiteY181" fmla="*/ 5089437 h 5096785"/>
              <a:gd name="connsiteX182" fmla="*/ 3217859 w 12192000"/>
              <a:gd name="connsiteY182" fmla="*/ 5087484 h 5096785"/>
              <a:gd name="connsiteX183" fmla="*/ 3182980 w 12192000"/>
              <a:gd name="connsiteY183" fmla="*/ 5074650 h 5096785"/>
              <a:gd name="connsiteX184" fmla="*/ 3123938 w 12192000"/>
              <a:gd name="connsiteY184" fmla="*/ 5089912 h 5096785"/>
              <a:gd name="connsiteX185" fmla="*/ 3101912 w 12192000"/>
              <a:gd name="connsiteY185" fmla="*/ 5090281 h 5096785"/>
              <a:gd name="connsiteX186" fmla="*/ 3089591 w 12192000"/>
              <a:gd name="connsiteY186" fmla="*/ 5091865 h 5096785"/>
              <a:gd name="connsiteX187" fmla="*/ 3088465 w 12192000"/>
              <a:gd name="connsiteY187" fmla="*/ 5092858 h 5096785"/>
              <a:gd name="connsiteX188" fmla="*/ 3055081 w 12192000"/>
              <a:gd name="connsiteY188" fmla="*/ 5080424 h 5096785"/>
              <a:gd name="connsiteX189" fmla="*/ 3049807 w 12192000"/>
              <a:gd name="connsiteY189" fmla="*/ 5080860 h 5096785"/>
              <a:gd name="connsiteX190" fmla="*/ 3029122 w 12192000"/>
              <a:gd name="connsiteY190" fmla="*/ 5070085 h 5096785"/>
              <a:gd name="connsiteX191" fmla="*/ 3017862 w 12192000"/>
              <a:gd name="connsiteY191" fmla="*/ 5065942 h 5096785"/>
              <a:gd name="connsiteX192" fmla="*/ 3015868 w 12192000"/>
              <a:gd name="connsiteY192" fmla="*/ 5061832 h 5096785"/>
              <a:gd name="connsiteX193" fmla="*/ 2998644 w 12192000"/>
              <a:gd name="connsiteY193" fmla="*/ 5057210 h 5096785"/>
              <a:gd name="connsiteX194" fmla="*/ 2996219 w 12192000"/>
              <a:gd name="connsiteY194" fmla="*/ 5057788 h 5096785"/>
              <a:gd name="connsiteX195" fmla="*/ 2983676 w 12192000"/>
              <a:gd name="connsiteY195" fmla="*/ 5049852 h 5096785"/>
              <a:gd name="connsiteX196" fmla="*/ 2903609 w 12192000"/>
              <a:gd name="connsiteY196" fmla="*/ 4998457 h 5096785"/>
              <a:gd name="connsiteX197" fmla="*/ 2758830 w 12192000"/>
              <a:gd name="connsiteY197" fmla="*/ 4974760 h 5096785"/>
              <a:gd name="connsiteX198" fmla="*/ 2532669 w 12192000"/>
              <a:gd name="connsiteY198" fmla="*/ 4940573 h 5096785"/>
              <a:gd name="connsiteX199" fmla="*/ 2389931 w 12192000"/>
              <a:gd name="connsiteY199" fmla="*/ 4905785 h 5096785"/>
              <a:gd name="connsiteX200" fmla="*/ 2335186 w 12192000"/>
              <a:gd name="connsiteY200" fmla="*/ 4902957 h 5096785"/>
              <a:gd name="connsiteX201" fmla="*/ 2295307 w 12192000"/>
              <a:gd name="connsiteY201" fmla="*/ 4879800 h 5096785"/>
              <a:gd name="connsiteX202" fmla="*/ 2273393 w 12192000"/>
              <a:gd name="connsiteY202" fmla="*/ 4883565 h 5096785"/>
              <a:gd name="connsiteX203" fmla="*/ 2269523 w 12192000"/>
              <a:gd name="connsiteY203" fmla="*/ 4884442 h 5096785"/>
              <a:gd name="connsiteX204" fmla="*/ 2256015 w 12192000"/>
              <a:gd name="connsiteY204" fmla="*/ 4883014 h 5096785"/>
              <a:gd name="connsiteX205" fmla="*/ 2249731 w 12192000"/>
              <a:gd name="connsiteY205" fmla="*/ 4888778 h 5096785"/>
              <a:gd name="connsiteX206" fmla="*/ 2227629 w 12192000"/>
              <a:gd name="connsiteY206" fmla="*/ 4891047 h 5096785"/>
              <a:gd name="connsiteX207" fmla="*/ 2203460 w 12192000"/>
              <a:gd name="connsiteY207" fmla="*/ 4886696 h 5096785"/>
              <a:gd name="connsiteX208" fmla="*/ 2091528 w 12192000"/>
              <a:gd name="connsiteY208" fmla="*/ 4859155 h 5096785"/>
              <a:gd name="connsiteX209" fmla="*/ 2022901 w 12192000"/>
              <a:gd name="connsiteY209" fmla="*/ 4846594 h 5096785"/>
              <a:gd name="connsiteX210" fmla="*/ 1994227 w 12192000"/>
              <a:gd name="connsiteY210" fmla="*/ 4847973 h 5096785"/>
              <a:gd name="connsiteX211" fmla="*/ 1955936 w 12192000"/>
              <a:gd name="connsiteY211" fmla="*/ 4845765 h 5096785"/>
              <a:gd name="connsiteX212" fmla="*/ 1741924 w 12192000"/>
              <a:gd name="connsiteY212" fmla="*/ 4808054 h 5096785"/>
              <a:gd name="connsiteX213" fmla="*/ 1734410 w 12192000"/>
              <a:gd name="connsiteY213" fmla="*/ 4811675 h 5096785"/>
              <a:gd name="connsiteX214" fmla="*/ 1691423 w 12192000"/>
              <a:gd name="connsiteY214" fmla="*/ 4802777 h 5096785"/>
              <a:gd name="connsiteX215" fmla="*/ 1554504 w 12192000"/>
              <a:gd name="connsiteY215" fmla="*/ 4739985 h 5096785"/>
              <a:gd name="connsiteX216" fmla="*/ 1470119 w 12192000"/>
              <a:gd name="connsiteY216" fmla="*/ 4723470 h 5096785"/>
              <a:gd name="connsiteX217" fmla="*/ 1437967 w 12192000"/>
              <a:gd name="connsiteY217" fmla="*/ 4722710 h 5096785"/>
              <a:gd name="connsiteX218" fmla="*/ 1384234 w 12192000"/>
              <a:gd name="connsiteY218" fmla="*/ 4721117 h 5096785"/>
              <a:gd name="connsiteX219" fmla="*/ 1338647 w 12192000"/>
              <a:gd name="connsiteY219" fmla="*/ 4732483 h 5096785"/>
              <a:gd name="connsiteX220" fmla="*/ 1295869 w 12192000"/>
              <a:gd name="connsiteY220" fmla="*/ 4726175 h 5096785"/>
              <a:gd name="connsiteX221" fmla="*/ 1292949 w 12192000"/>
              <a:gd name="connsiteY221" fmla="*/ 4708469 h 5096785"/>
              <a:gd name="connsiteX222" fmla="*/ 1244908 w 12192000"/>
              <a:gd name="connsiteY222" fmla="*/ 4706993 h 5096785"/>
              <a:gd name="connsiteX223" fmla="*/ 1171266 w 12192000"/>
              <a:gd name="connsiteY223" fmla="*/ 4706535 h 5096785"/>
              <a:gd name="connsiteX224" fmla="*/ 1160868 w 12192000"/>
              <a:gd name="connsiteY224" fmla="*/ 4701936 h 5096785"/>
              <a:gd name="connsiteX225" fmla="*/ 1147599 w 12192000"/>
              <a:gd name="connsiteY225" fmla="*/ 4714833 h 5096785"/>
              <a:gd name="connsiteX226" fmla="*/ 1119603 w 12192000"/>
              <a:gd name="connsiteY226" fmla="*/ 4721303 h 5096785"/>
              <a:gd name="connsiteX227" fmla="*/ 997851 w 12192000"/>
              <a:gd name="connsiteY227" fmla="*/ 4722336 h 5096785"/>
              <a:gd name="connsiteX228" fmla="*/ 976455 w 12192000"/>
              <a:gd name="connsiteY228" fmla="*/ 4726407 h 5096785"/>
              <a:gd name="connsiteX229" fmla="*/ 949939 w 12192000"/>
              <a:gd name="connsiteY229" fmla="*/ 4719699 h 5096785"/>
              <a:gd name="connsiteX230" fmla="*/ 894148 w 12192000"/>
              <a:gd name="connsiteY230" fmla="*/ 4710406 h 5096785"/>
              <a:gd name="connsiteX231" fmla="*/ 857990 w 12192000"/>
              <a:gd name="connsiteY231" fmla="*/ 4696844 h 5096785"/>
              <a:gd name="connsiteX232" fmla="*/ 848649 w 12192000"/>
              <a:gd name="connsiteY232" fmla="*/ 4704021 h 5096785"/>
              <a:gd name="connsiteX233" fmla="*/ 826436 w 12192000"/>
              <a:gd name="connsiteY233" fmla="*/ 4707421 h 5096785"/>
              <a:gd name="connsiteX234" fmla="*/ 733052 w 12192000"/>
              <a:gd name="connsiteY234" fmla="*/ 4701884 h 5096785"/>
              <a:gd name="connsiteX235" fmla="*/ 716185 w 12192000"/>
              <a:gd name="connsiteY235" fmla="*/ 4703827 h 5096785"/>
              <a:gd name="connsiteX236" fmla="*/ 696663 w 12192000"/>
              <a:gd name="connsiteY236" fmla="*/ 4697420 h 5096785"/>
              <a:gd name="connsiteX237" fmla="*/ 582722 w 12192000"/>
              <a:gd name="connsiteY237" fmla="*/ 4658637 h 5096785"/>
              <a:gd name="connsiteX238" fmla="*/ 581118 w 12192000"/>
              <a:gd name="connsiteY238" fmla="*/ 4654120 h 5096785"/>
              <a:gd name="connsiteX239" fmla="*/ 546453 w 12192000"/>
              <a:gd name="connsiteY239" fmla="*/ 4652542 h 5096785"/>
              <a:gd name="connsiteX240" fmla="*/ 536773 w 12192000"/>
              <a:gd name="connsiteY240" fmla="*/ 4644609 h 5096785"/>
              <a:gd name="connsiteX241" fmla="*/ 518899 w 12192000"/>
              <a:gd name="connsiteY241" fmla="*/ 4642839 h 5096785"/>
              <a:gd name="connsiteX242" fmla="*/ 388896 w 12192000"/>
              <a:gd name="connsiteY242" fmla="*/ 4619173 h 5096785"/>
              <a:gd name="connsiteX243" fmla="*/ 366479 w 12192000"/>
              <a:gd name="connsiteY243" fmla="*/ 4618896 h 5096785"/>
              <a:gd name="connsiteX244" fmla="*/ 342781 w 12192000"/>
              <a:gd name="connsiteY244" fmla="*/ 4601239 h 5096785"/>
              <a:gd name="connsiteX245" fmla="*/ 255925 w 12192000"/>
              <a:gd name="connsiteY245" fmla="*/ 4598685 h 5096785"/>
              <a:gd name="connsiteX246" fmla="*/ 226919 w 12192000"/>
              <a:gd name="connsiteY246" fmla="*/ 4598460 h 5096785"/>
              <a:gd name="connsiteX247" fmla="*/ 213925 w 12192000"/>
              <a:gd name="connsiteY247" fmla="*/ 4597783 h 5096785"/>
              <a:gd name="connsiteX248" fmla="*/ 215196 w 12192000"/>
              <a:gd name="connsiteY248" fmla="*/ 4588576 h 5096785"/>
              <a:gd name="connsiteX249" fmla="*/ 180214 w 12192000"/>
              <a:gd name="connsiteY249" fmla="*/ 4583701 h 5096785"/>
              <a:gd name="connsiteX250" fmla="*/ 83203 w 12192000"/>
              <a:gd name="connsiteY250" fmla="*/ 4531664 h 5096785"/>
              <a:gd name="connsiteX251" fmla="*/ 4106 w 12192000"/>
              <a:gd name="connsiteY251" fmla="*/ 4517202 h 5096785"/>
              <a:gd name="connsiteX252" fmla="*/ 0 w 12192000"/>
              <a:gd name="connsiteY252" fmla="*/ 4516084 h 5096785"/>
              <a:gd name="connsiteX253" fmla="*/ 0 w 12192000"/>
              <a:gd name="connsiteY25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386800 w 12192000"/>
              <a:gd name="connsiteY89" fmla="*/ 4715431 h 5096785"/>
              <a:gd name="connsiteX90" fmla="*/ 6382703 w 12192000"/>
              <a:gd name="connsiteY90" fmla="*/ 4717930 h 5096785"/>
              <a:gd name="connsiteX91" fmla="*/ 6356495 w 12192000"/>
              <a:gd name="connsiteY91" fmla="*/ 4717843 h 5096785"/>
              <a:gd name="connsiteX92" fmla="*/ 6343628 w 12192000"/>
              <a:gd name="connsiteY92" fmla="*/ 4719161 h 5096785"/>
              <a:gd name="connsiteX93" fmla="*/ 6338605 w 12192000"/>
              <a:gd name="connsiteY93" fmla="*/ 4716723 h 5096785"/>
              <a:gd name="connsiteX94" fmla="*/ 6320318 w 12192000"/>
              <a:gd name="connsiteY94" fmla="*/ 4720095 h 5096785"/>
              <a:gd name="connsiteX95" fmla="*/ 6318742 w 12192000"/>
              <a:gd name="connsiteY95" fmla="*/ 4721541 h 5096785"/>
              <a:gd name="connsiteX96" fmla="*/ 6301708 w 12192000"/>
              <a:gd name="connsiteY96" fmla="*/ 4720380 h 5096785"/>
              <a:gd name="connsiteX97" fmla="*/ 6285082 w 12192000"/>
              <a:gd name="connsiteY97" fmla="*/ 4714639 h 5096785"/>
              <a:gd name="connsiteX98" fmla="*/ 6136936 w 12192000"/>
              <a:gd name="connsiteY98" fmla="*/ 4758246 h 5096785"/>
              <a:gd name="connsiteX99" fmla="*/ 5988578 w 12192000"/>
              <a:gd name="connsiteY99" fmla="*/ 4754427 h 5096785"/>
              <a:gd name="connsiteX100" fmla="*/ 5908701 w 12192000"/>
              <a:gd name="connsiteY100" fmla="*/ 4779160 h 5096785"/>
              <a:gd name="connsiteX101" fmla="*/ 5892219 w 12192000"/>
              <a:gd name="connsiteY101" fmla="*/ 4807892 h 5096785"/>
              <a:gd name="connsiteX102" fmla="*/ 5683612 w 12192000"/>
              <a:gd name="connsiteY102" fmla="*/ 4848770 h 5096785"/>
              <a:gd name="connsiteX103" fmla="*/ 5635111 w 12192000"/>
              <a:gd name="connsiteY103" fmla="*/ 4868888 h 5096785"/>
              <a:gd name="connsiteX104" fmla="*/ 5582652 w 12192000"/>
              <a:gd name="connsiteY104" fmla="*/ 4866836 h 5096785"/>
              <a:gd name="connsiteX105" fmla="*/ 5567213 w 12192000"/>
              <a:gd name="connsiteY105" fmla="*/ 4878769 h 5096785"/>
              <a:gd name="connsiteX106" fmla="*/ 5564659 w 12192000"/>
              <a:gd name="connsiteY106" fmla="*/ 4881042 h 5096785"/>
              <a:gd name="connsiteX107" fmla="*/ 5552102 w 12192000"/>
              <a:gd name="connsiteY107" fmla="*/ 4885426 h 5096785"/>
              <a:gd name="connsiteX108" fmla="*/ 5551475 w 12192000"/>
              <a:gd name="connsiteY108" fmla="*/ 4892560 h 5096785"/>
              <a:gd name="connsiteX109" fmla="*/ 5534664 w 12192000"/>
              <a:gd name="connsiteY109" fmla="*/ 4903385 h 5096785"/>
              <a:gd name="connsiteX110" fmla="*/ 5510737 w 12192000"/>
              <a:gd name="connsiteY110" fmla="*/ 4909807 h 5096785"/>
              <a:gd name="connsiteX111" fmla="*/ 5393901 w 12192000"/>
              <a:gd name="connsiteY111" fmla="*/ 4933709 h 5096785"/>
              <a:gd name="connsiteX112" fmla="*/ 5325782 w 12192000"/>
              <a:gd name="connsiteY112" fmla="*/ 4951789 h 5096785"/>
              <a:gd name="connsiteX113" fmla="*/ 5302703 w 12192000"/>
              <a:gd name="connsiteY113" fmla="*/ 4964590 h 5096785"/>
              <a:gd name="connsiteX114" fmla="*/ 5268591 w 12192000"/>
              <a:gd name="connsiteY114" fmla="*/ 4978479 h 5096785"/>
              <a:gd name="connsiteX115" fmla="*/ 5210559 w 12192000"/>
              <a:gd name="connsiteY115" fmla="*/ 5007585 h 5096785"/>
              <a:gd name="connsiteX116" fmla="*/ 5177597 w 12192000"/>
              <a:gd name="connsiteY116" fmla="*/ 5015926 h 5096785"/>
              <a:gd name="connsiteX117" fmla="*/ 5160569 w 12192000"/>
              <a:gd name="connsiteY117" fmla="*/ 5025681 h 5096785"/>
              <a:gd name="connsiteX118" fmla="*/ 5152748 w 12192000"/>
              <a:gd name="connsiteY118" fmla="*/ 5026569 h 5096785"/>
              <a:gd name="connsiteX119" fmla="*/ 5127678 w 12192000"/>
              <a:gd name="connsiteY119" fmla="*/ 5032947 h 5096785"/>
              <a:gd name="connsiteX120" fmla="*/ 5113147 w 12192000"/>
              <a:gd name="connsiteY120" fmla="*/ 5035818 h 5096785"/>
              <a:gd name="connsiteX121" fmla="*/ 5107301 w 12192000"/>
              <a:gd name="connsiteY121" fmla="*/ 5036672 h 5096785"/>
              <a:gd name="connsiteX122" fmla="*/ 5093215 w 12192000"/>
              <a:gd name="connsiteY122" fmla="*/ 5032880 h 5096785"/>
              <a:gd name="connsiteX123" fmla="*/ 5077058 w 12192000"/>
              <a:gd name="connsiteY123" fmla="*/ 5038681 h 5096785"/>
              <a:gd name="connsiteX124" fmla="*/ 5057349 w 12192000"/>
              <a:gd name="connsiteY124" fmla="*/ 5036015 h 5096785"/>
              <a:gd name="connsiteX125" fmla="*/ 5053945 w 12192000"/>
              <a:gd name="connsiteY125" fmla="*/ 5041952 h 5096785"/>
              <a:gd name="connsiteX126" fmla="*/ 5040021 w 12192000"/>
              <a:gd name="connsiteY126" fmla="*/ 5050052 h 5096785"/>
              <a:gd name="connsiteX127" fmla="*/ 5025913 w 12192000"/>
              <a:gd name="connsiteY127" fmla="*/ 5046535 h 5096785"/>
              <a:gd name="connsiteX128" fmla="*/ 4998218 w 12192000"/>
              <a:gd name="connsiteY128" fmla="*/ 5048065 h 5096785"/>
              <a:gd name="connsiteX129" fmla="*/ 4991008 w 12192000"/>
              <a:gd name="connsiteY129" fmla="*/ 5050439 h 5096785"/>
              <a:gd name="connsiteX130" fmla="*/ 4963503 w 12192000"/>
              <a:gd name="connsiteY130" fmla="*/ 5047575 h 5096785"/>
              <a:gd name="connsiteX131" fmla="*/ 4921053 w 12192000"/>
              <a:gd name="connsiteY131" fmla="*/ 5048925 h 5096785"/>
              <a:gd name="connsiteX132" fmla="*/ 4873420 w 12192000"/>
              <a:gd name="connsiteY132" fmla="*/ 5054929 h 5096785"/>
              <a:gd name="connsiteX133" fmla="*/ 4858825 w 12192000"/>
              <a:gd name="connsiteY133" fmla="*/ 5051329 h 5096785"/>
              <a:gd name="connsiteX134" fmla="*/ 4769340 w 12192000"/>
              <a:gd name="connsiteY134" fmla="*/ 5053090 h 5096785"/>
              <a:gd name="connsiteX135" fmla="*/ 4744152 w 12192000"/>
              <a:gd name="connsiteY135" fmla="*/ 5053391 h 5096785"/>
              <a:gd name="connsiteX136" fmla="*/ 4723556 w 12192000"/>
              <a:gd name="connsiteY136" fmla="*/ 5059633 h 5096785"/>
              <a:gd name="connsiteX137" fmla="*/ 4719699 w 12192000"/>
              <a:gd name="connsiteY137" fmla="*/ 5066298 h 5096785"/>
              <a:gd name="connsiteX138" fmla="*/ 4706016 w 12192000"/>
              <a:gd name="connsiteY138" fmla="*/ 5067422 h 5096785"/>
              <a:gd name="connsiteX139" fmla="*/ 4702593 w 12192000"/>
              <a:gd name="connsiteY139" fmla="*/ 5068973 h 5096785"/>
              <a:gd name="connsiteX140" fmla="*/ 4682766 w 12192000"/>
              <a:gd name="connsiteY140" fmla="*/ 5076609 h 5096785"/>
              <a:gd name="connsiteX141" fmla="*/ 4634960 w 12192000"/>
              <a:gd name="connsiteY141" fmla="*/ 5061852 h 5096785"/>
              <a:gd name="connsiteX142" fmla="*/ 4580645 w 12192000"/>
              <a:gd name="connsiteY142" fmla="*/ 5069246 h 5096785"/>
              <a:gd name="connsiteX143" fmla="*/ 4368005 w 12192000"/>
              <a:gd name="connsiteY143" fmla="*/ 5057426 h 5096785"/>
              <a:gd name="connsiteX144" fmla="*/ 4339489 w 12192000"/>
              <a:gd name="connsiteY144" fmla="*/ 5080858 h 5096785"/>
              <a:gd name="connsiteX145" fmla="*/ 4253895 w 12192000"/>
              <a:gd name="connsiteY145" fmla="*/ 5085008 h 5096785"/>
              <a:gd name="connsiteX146" fmla="*/ 4117780 w 12192000"/>
              <a:gd name="connsiteY146" fmla="*/ 5045175 h 5096785"/>
              <a:gd name="connsiteX147" fmla="*/ 3960074 w 12192000"/>
              <a:gd name="connsiteY147" fmla="*/ 5050708 h 5096785"/>
              <a:gd name="connsiteX148" fmla="*/ 3947260 w 12192000"/>
              <a:gd name="connsiteY148" fmla="*/ 5041167 h 5096785"/>
              <a:gd name="connsiteX149" fmla="*/ 3931969 w 12192000"/>
              <a:gd name="connsiteY149" fmla="*/ 5035902 h 5096785"/>
              <a:gd name="connsiteX150" fmla="*/ 3929836 w 12192000"/>
              <a:gd name="connsiteY150" fmla="*/ 5036901 h 5096785"/>
              <a:gd name="connsiteX151" fmla="*/ 3911296 w 12192000"/>
              <a:gd name="connsiteY151" fmla="*/ 5035663 h 5096785"/>
              <a:gd name="connsiteX152" fmla="*/ 3907746 w 12192000"/>
              <a:gd name="connsiteY152" fmla="*/ 5032107 h 5096785"/>
              <a:gd name="connsiteX153" fmla="*/ 3895182 w 12192000"/>
              <a:gd name="connsiteY153" fmla="*/ 5030229 h 5096785"/>
              <a:gd name="connsiteX154" fmla="*/ 3870866 w 12192000"/>
              <a:gd name="connsiteY154" fmla="*/ 5023753 h 5096785"/>
              <a:gd name="connsiteX155" fmla="*/ 3865913 w 12192000"/>
              <a:gd name="connsiteY155" fmla="*/ 5025143 h 5096785"/>
              <a:gd name="connsiteX156" fmla="*/ 3828606 w 12192000"/>
              <a:gd name="connsiteY156" fmla="*/ 5019426 h 5096785"/>
              <a:gd name="connsiteX157" fmla="*/ 3827901 w 12192000"/>
              <a:gd name="connsiteY157" fmla="*/ 5020583 h 5096785"/>
              <a:gd name="connsiteX158" fmla="*/ 3816543 w 12192000"/>
              <a:gd name="connsiteY158" fmla="*/ 5024366 h 5096785"/>
              <a:gd name="connsiteX159" fmla="*/ 3795278 w 12192000"/>
              <a:gd name="connsiteY159" fmla="*/ 5028779 h 5096785"/>
              <a:gd name="connsiteX160" fmla="*/ 3743858 w 12192000"/>
              <a:gd name="connsiteY160" fmla="*/ 5054237 h 5096785"/>
              <a:gd name="connsiteX161" fmla="*/ 3704945 w 12192000"/>
              <a:gd name="connsiteY161" fmla="*/ 5048413 h 5096785"/>
              <a:gd name="connsiteX162" fmla="*/ 3696992 w 12192000"/>
              <a:gd name="connsiteY162" fmla="*/ 5047914 h 5096785"/>
              <a:gd name="connsiteX163" fmla="*/ 3696780 w 12192000"/>
              <a:gd name="connsiteY163" fmla="*/ 5048181 h 5096785"/>
              <a:gd name="connsiteX164" fmla="*/ 3688290 w 12192000"/>
              <a:gd name="connsiteY164" fmla="*/ 5048204 h 5096785"/>
              <a:gd name="connsiteX165" fmla="*/ 3682486 w 12192000"/>
              <a:gd name="connsiteY165" fmla="*/ 5047000 h 5096785"/>
              <a:gd name="connsiteX166" fmla="*/ 3667056 w 12192000"/>
              <a:gd name="connsiteY166" fmla="*/ 5046030 h 5096785"/>
              <a:gd name="connsiteX167" fmla="*/ 3661403 w 12192000"/>
              <a:gd name="connsiteY167" fmla="*/ 5047537 h 5096785"/>
              <a:gd name="connsiteX168" fmla="*/ 3658673 w 12192000"/>
              <a:gd name="connsiteY168" fmla="*/ 5050790 h 5096785"/>
              <a:gd name="connsiteX169" fmla="*/ 3657333 w 12192000"/>
              <a:gd name="connsiteY169" fmla="*/ 5050325 h 5096785"/>
              <a:gd name="connsiteX170" fmla="*/ 3626778 w 12192000"/>
              <a:gd name="connsiteY170" fmla="*/ 5057882 h 5096785"/>
              <a:gd name="connsiteX171" fmla="*/ 3560067 w 12192000"/>
              <a:gd name="connsiteY171" fmla="*/ 5064266 h 5096785"/>
              <a:gd name="connsiteX172" fmla="*/ 3522641 w 12192000"/>
              <a:gd name="connsiteY172" fmla="*/ 5063654 h 5096785"/>
              <a:gd name="connsiteX173" fmla="*/ 3419275 w 12192000"/>
              <a:gd name="connsiteY173" fmla="*/ 5066646 h 5096785"/>
              <a:gd name="connsiteX174" fmla="*/ 3314869 w 12192000"/>
              <a:gd name="connsiteY174" fmla="*/ 5073197 h 5096785"/>
              <a:gd name="connsiteX175" fmla="*/ 3259088 w 12192000"/>
              <a:gd name="connsiteY175" fmla="*/ 5096363 h 5096785"/>
              <a:gd name="connsiteX176" fmla="*/ 3253104 w 12192000"/>
              <a:gd name="connsiteY176" fmla="*/ 5096785 h 5096785"/>
              <a:gd name="connsiteX177" fmla="*/ 3238751 w 12192000"/>
              <a:gd name="connsiteY177" fmla="*/ 5092996 h 5096785"/>
              <a:gd name="connsiteX178" fmla="*/ 3233681 w 12192000"/>
              <a:gd name="connsiteY178" fmla="*/ 5090758 h 5096785"/>
              <a:gd name="connsiteX179" fmla="*/ 3225562 w 12192000"/>
              <a:gd name="connsiteY179" fmla="*/ 5089215 h 5096785"/>
              <a:gd name="connsiteX180" fmla="*/ 3225260 w 12192000"/>
              <a:gd name="connsiteY180" fmla="*/ 5089437 h 5096785"/>
              <a:gd name="connsiteX181" fmla="*/ 3217859 w 12192000"/>
              <a:gd name="connsiteY181" fmla="*/ 5087484 h 5096785"/>
              <a:gd name="connsiteX182" fmla="*/ 3182980 w 12192000"/>
              <a:gd name="connsiteY182" fmla="*/ 5074650 h 5096785"/>
              <a:gd name="connsiteX183" fmla="*/ 3123938 w 12192000"/>
              <a:gd name="connsiteY183" fmla="*/ 5089912 h 5096785"/>
              <a:gd name="connsiteX184" fmla="*/ 3101912 w 12192000"/>
              <a:gd name="connsiteY184" fmla="*/ 5090281 h 5096785"/>
              <a:gd name="connsiteX185" fmla="*/ 3089591 w 12192000"/>
              <a:gd name="connsiteY185" fmla="*/ 5091865 h 5096785"/>
              <a:gd name="connsiteX186" fmla="*/ 3088465 w 12192000"/>
              <a:gd name="connsiteY186" fmla="*/ 5092858 h 5096785"/>
              <a:gd name="connsiteX187" fmla="*/ 3055081 w 12192000"/>
              <a:gd name="connsiteY187" fmla="*/ 5080424 h 5096785"/>
              <a:gd name="connsiteX188" fmla="*/ 3049807 w 12192000"/>
              <a:gd name="connsiteY188" fmla="*/ 5080860 h 5096785"/>
              <a:gd name="connsiteX189" fmla="*/ 3029122 w 12192000"/>
              <a:gd name="connsiteY189" fmla="*/ 5070085 h 5096785"/>
              <a:gd name="connsiteX190" fmla="*/ 3017862 w 12192000"/>
              <a:gd name="connsiteY190" fmla="*/ 5065942 h 5096785"/>
              <a:gd name="connsiteX191" fmla="*/ 3015868 w 12192000"/>
              <a:gd name="connsiteY191" fmla="*/ 5061832 h 5096785"/>
              <a:gd name="connsiteX192" fmla="*/ 2998644 w 12192000"/>
              <a:gd name="connsiteY192" fmla="*/ 5057210 h 5096785"/>
              <a:gd name="connsiteX193" fmla="*/ 2996219 w 12192000"/>
              <a:gd name="connsiteY193" fmla="*/ 5057788 h 5096785"/>
              <a:gd name="connsiteX194" fmla="*/ 2983676 w 12192000"/>
              <a:gd name="connsiteY194" fmla="*/ 5049852 h 5096785"/>
              <a:gd name="connsiteX195" fmla="*/ 2903609 w 12192000"/>
              <a:gd name="connsiteY195" fmla="*/ 4998457 h 5096785"/>
              <a:gd name="connsiteX196" fmla="*/ 2758830 w 12192000"/>
              <a:gd name="connsiteY196" fmla="*/ 4974760 h 5096785"/>
              <a:gd name="connsiteX197" fmla="*/ 2532669 w 12192000"/>
              <a:gd name="connsiteY197" fmla="*/ 4940573 h 5096785"/>
              <a:gd name="connsiteX198" fmla="*/ 2389931 w 12192000"/>
              <a:gd name="connsiteY198" fmla="*/ 4905785 h 5096785"/>
              <a:gd name="connsiteX199" fmla="*/ 2335186 w 12192000"/>
              <a:gd name="connsiteY199" fmla="*/ 4902957 h 5096785"/>
              <a:gd name="connsiteX200" fmla="*/ 2295307 w 12192000"/>
              <a:gd name="connsiteY200" fmla="*/ 4879800 h 5096785"/>
              <a:gd name="connsiteX201" fmla="*/ 2273393 w 12192000"/>
              <a:gd name="connsiteY201" fmla="*/ 4883565 h 5096785"/>
              <a:gd name="connsiteX202" fmla="*/ 2269523 w 12192000"/>
              <a:gd name="connsiteY202" fmla="*/ 4884442 h 5096785"/>
              <a:gd name="connsiteX203" fmla="*/ 2256015 w 12192000"/>
              <a:gd name="connsiteY203" fmla="*/ 4883014 h 5096785"/>
              <a:gd name="connsiteX204" fmla="*/ 2249731 w 12192000"/>
              <a:gd name="connsiteY204" fmla="*/ 4888778 h 5096785"/>
              <a:gd name="connsiteX205" fmla="*/ 2227629 w 12192000"/>
              <a:gd name="connsiteY205" fmla="*/ 4891047 h 5096785"/>
              <a:gd name="connsiteX206" fmla="*/ 2203460 w 12192000"/>
              <a:gd name="connsiteY206" fmla="*/ 4886696 h 5096785"/>
              <a:gd name="connsiteX207" fmla="*/ 2091528 w 12192000"/>
              <a:gd name="connsiteY207" fmla="*/ 4859155 h 5096785"/>
              <a:gd name="connsiteX208" fmla="*/ 2022901 w 12192000"/>
              <a:gd name="connsiteY208" fmla="*/ 4846594 h 5096785"/>
              <a:gd name="connsiteX209" fmla="*/ 1994227 w 12192000"/>
              <a:gd name="connsiteY209" fmla="*/ 4847973 h 5096785"/>
              <a:gd name="connsiteX210" fmla="*/ 1955936 w 12192000"/>
              <a:gd name="connsiteY210" fmla="*/ 4845765 h 5096785"/>
              <a:gd name="connsiteX211" fmla="*/ 1741924 w 12192000"/>
              <a:gd name="connsiteY211" fmla="*/ 4808054 h 5096785"/>
              <a:gd name="connsiteX212" fmla="*/ 1734410 w 12192000"/>
              <a:gd name="connsiteY212" fmla="*/ 4811675 h 5096785"/>
              <a:gd name="connsiteX213" fmla="*/ 1691423 w 12192000"/>
              <a:gd name="connsiteY213" fmla="*/ 4802777 h 5096785"/>
              <a:gd name="connsiteX214" fmla="*/ 1554504 w 12192000"/>
              <a:gd name="connsiteY214" fmla="*/ 4739985 h 5096785"/>
              <a:gd name="connsiteX215" fmla="*/ 1470119 w 12192000"/>
              <a:gd name="connsiteY215" fmla="*/ 4723470 h 5096785"/>
              <a:gd name="connsiteX216" fmla="*/ 1437967 w 12192000"/>
              <a:gd name="connsiteY216" fmla="*/ 4722710 h 5096785"/>
              <a:gd name="connsiteX217" fmla="*/ 1384234 w 12192000"/>
              <a:gd name="connsiteY217" fmla="*/ 4721117 h 5096785"/>
              <a:gd name="connsiteX218" fmla="*/ 1338647 w 12192000"/>
              <a:gd name="connsiteY218" fmla="*/ 4732483 h 5096785"/>
              <a:gd name="connsiteX219" fmla="*/ 1295869 w 12192000"/>
              <a:gd name="connsiteY219" fmla="*/ 4726175 h 5096785"/>
              <a:gd name="connsiteX220" fmla="*/ 1292949 w 12192000"/>
              <a:gd name="connsiteY220" fmla="*/ 4708469 h 5096785"/>
              <a:gd name="connsiteX221" fmla="*/ 1244908 w 12192000"/>
              <a:gd name="connsiteY221" fmla="*/ 4706993 h 5096785"/>
              <a:gd name="connsiteX222" fmla="*/ 1171266 w 12192000"/>
              <a:gd name="connsiteY222" fmla="*/ 4706535 h 5096785"/>
              <a:gd name="connsiteX223" fmla="*/ 1160868 w 12192000"/>
              <a:gd name="connsiteY223" fmla="*/ 4701936 h 5096785"/>
              <a:gd name="connsiteX224" fmla="*/ 1147599 w 12192000"/>
              <a:gd name="connsiteY224" fmla="*/ 4714833 h 5096785"/>
              <a:gd name="connsiteX225" fmla="*/ 1119603 w 12192000"/>
              <a:gd name="connsiteY225" fmla="*/ 4721303 h 5096785"/>
              <a:gd name="connsiteX226" fmla="*/ 997851 w 12192000"/>
              <a:gd name="connsiteY226" fmla="*/ 4722336 h 5096785"/>
              <a:gd name="connsiteX227" fmla="*/ 976455 w 12192000"/>
              <a:gd name="connsiteY227" fmla="*/ 4726407 h 5096785"/>
              <a:gd name="connsiteX228" fmla="*/ 949939 w 12192000"/>
              <a:gd name="connsiteY228" fmla="*/ 4719699 h 5096785"/>
              <a:gd name="connsiteX229" fmla="*/ 894148 w 12192000"/>
              <a:gd name="connsiteY229" fmla="*/ 4710406 h 5096785"/>
              <a:gd name="connsiteX230" fmla="*/ 857990 w 12192000"/>
              <a:gd name="connsiteY230" fmla="*/ 4696844 h 5096785"/>
              <a:gd name="connsiteX231" fmla="*/ 848649 w 12192000"/>
              <a:gd name="connsiteY231" fmla="*/ 4704021 h 5096785"/>
              <a:gd name="connsiteX232" fmla="*/ 826436 w 12192000"/>
              <a:gd name="connsiteY232" fmla="*/ 4707421 h 5096785"/>
              <a:gd name="connsiteX233" fmla="*/ 733052 w 12192000"/>
              <a:gd name="connsiteY233" fmla="*/ 4701884 h 5096785"/>
              <a:gd name="connsiteX234" fmla="*/ 716185 w 12192000"/>
              <a:gd name="connsiteY234" fmla="*/ 4703827 h 5096785"/>
              <a:gd name="connsiteX235" fmla="*/ 696663 w 12192000"/>
              <a:gd name="connsiteY235" fmla="*/ 4697420 h 5096785"/>
              <a:gd name="connsiteX236" fmla="*/ 582722 w 12192000"/>
              <a:gd name="connsiteY236" fmla="*/ 4658637 h 5096785"/>
              <a:gd name="connsiteX237" fmla="*/ 581118 w 12192000"/>
              <a:gd name="connsiteY237" fmla="*/ 4654120 h 5096785"/>
              <a:gd name="connsiteX238" fmla="*/ 546453 w 12192000"/>
              <a:gd name="connsiteY238" fmla="*/ 4652542 h 5096785"/>
              <a:gd name="connsiteX239" fmla="*/ 536773 w 12192000"/>
              <a:gd name="connsiteY239" fmla="*/ 4644609 h 5096785"/>
              <a:gd name="connsiteX240" fmla="*/ 518899 w 12192000"/>
              <a:gd name="connsiteY240" fmla="*/ 4642839 h 5096785"/>
              <a:gd name="connsiteX241" fmla="*/ 388896 w 12192000"/>
              <a:gd name="connsiteY241" fmla="*/ 4619173 h 5096785"/>
              <a:gd name="connsiteX242" fmla="*/ 366479 w 12192000"/>
              <a:gd name="connsiteY242" fmla="*/ 4618896 h 5096785"/>
              <a:gd name="connsiteX243" fmla="*/ 342781 w 12192000"/>
              <a:gd name="connsiteY243" fmla="*/ 4601239 h 5096785"/>
              <a:gd name="connsiteX244" fmla="*/ 255925 w 12192000"/>
              <a:gd name="connsiteY244" fmla="*/ 4598685 h 5096785"/>
              <a:gd name="connsiteX245" fmla="*/ 226919 w 12192000"/>
              <a:gd name="connsiteY245" fmla="*/ 4598460 h 5096785"/>
              <a:gd name="connsiteX246" fmla="*/ 213925 w 12192000"/>
              <a:gd name="connsiteY246" fmla="*/ 4597783 h 5096785"/>
              <a:gd name="connsiteX247" fmla="*/ 215196 w 12192000"/>
              <a:gd name="connsiteY247" fmla="*/ 4588576 h 5096785"/>
              <a:gd name="connsiteX248" fmla="*/ 180214 w 12192000"/>
              <a:gd name="connsiteY248" fmla="*/ 4583701 h 5096785"/>
              <a:gd name="connsiteX249" fmla="*/ 83203 w 12192000"/>
              <a:gd name="connsiteY249" fmla="*/ 4531664 h 5096785"/>
              <a:gd name="connsiteX250" fmla="*/ 4106 w 12192000"/>
              <a:gd name="connsiteY250" fmla="*/ 4517202 h 5096785"/>
              <a:gd name="connsiteX251" fmla="*/ 0 w 12192000"/>
              <a:gd name="connsiteY251" fmla="*/ 4516084 h 5096785"/>
              <a:gd name="connsiteX252" fmla="*/ 0 w 12192000"/>
              <a:gd name="connsiteY25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386800 w 12192000"/>
              <a:gd name="connsiteY88" fmla="*/ 4715431 h 5096785"/>
              <a:gd name="connsiteX89" fmla="*/ 6382703 w 12192000"/>
              <a:gd name="connsiteY89" fmla="*/ 4717930 h 5096785"/>
              <a:gd name="connsiteX90" fmla="*/ 6356495 w 12192000"/>
              <a:gd name="connsiteY90" fmla="*/ 4717843 h 5096785"/>
              <a:gd name="connsiteX91" fmla="*/ 6343628 w 12192000"/>
              <a:gd name="connsiteY91" fmla="*/ 4719161 h 5096785"/>
              <a:gd name="connsiteX92" fmla="*/ 6338605 w 12192000"/>
              <a:gd name="connsiteY92" fmla="*/ 4716723 h 5096785"/>
              <a:gd name="connsiteX93" fmla="*/ 6320318 w 12192000"/>
              <a:gd name="connsiteY93" fmla="*/ 4720095 h 5096785"/>
              <a:gd name="connsiteX94" fmla="*/ 6318742 w 12192000"/>
              <a:gd name="connsiteY94" fmla="*/ 4721541 h 5096785"/>
              <a:gd name="connsiteX95" fmla="*/ 6301708 w 12192000"/>
              <a:gd name="connsiteY95" fmla="*/ 4720380 h 5096785"/>
              <a:gd name="connsiteX96" fmla="*/ 6285082 w 12192000"/>
              <a:gd name="connsiteY96" fmla="*/ 4714639 h 5096785"/>
              <a:gd name="connsiteX97" fmla="*/ 6136936 w 12192000"/>
              <a:gd name="connsiteY97" fmla="*/ 4758246 h 5096785"/>
              <a:gd name="connsiteX98" fmla="*/ 5988578 w 12192000"/>
              <a:gd name="connsiteY98" fmla="*/ 4754427 h 5096785"/>
              <a:gd name="connsiteX99" fmla="*/ 5908701 w 12192000"/>
              <a:gd name="connsiteY99" fmla="*/ 4779160 h 5096785"/>
              <a:gd name="connsiteX100" fmla="*/ 5892219 w 12192000"/>
              <a:gd name="connsiteY100" fmla="*/ 4807892 h 5096785"/>
              <a:gd name="connsiteX101" fmla="*/ 5683612 w 12192000"/>
              <a:gd name="connsiteY101" fmla="*/ 4848770 h 5096785"/>
              <a:gd name="connsiteX102" fmla="*/ 5635111 w 12192000"/>
              <a:gd name="connsiteY102" fmla="*/ 4868888 h 5096785"/>
              <a:gd name="connsiteX103" fmla="*/ 5582652 w 12192000"/>
              <a:gd name="connsiteY103" fmla="*/ 4866836 h 5096785"/>
              <a:gd name="connsiteX104" fmla="*/ 5567213 w 12192000"/>
              <a:gd name="connsiteY104" fmla="*/ 4878769 h 5096785"/>
              <a:gd name="connsiteX105" fmla="*/ 5564659 w 12192000"/>
              <a:gd name="connsiteY105" fmla="*/ 4881042 h 5096785"/>
              <a:gd name="connsiteX106" fmla="*/ 5552102 w 12192000"/>
              <a:gd name="connsiteY106" fmla="*/ 4885426 h 5096785"/>
              <a:gd name="connsiteX107" fmla="*/ 5551475 w 12192000"/>
              <a:gd name="connsiteY107" fmla="*/ 4892560 h 5096785"/>
              <a:gd name="connsiteX108" fmla="*/ 5534664 w 12192000"/>
              <a:gd name="connsiteY108" fmla="*/ 4903385 h 5096785"/>
              <a:gd name="connsiteX109" fmla="*/ 5510737 w 12192000"/>
              <a:gd name="connsiteY109" fmla="*/ 4909807 h 5096785"/>
              <a:gd name="connsiteX110" fmla="*/ 5393901 w 12192000"/>
              <a:gd name="connsiteY110" fmla="*/ 4933709 h 5096785"/>
              <a:gd name="connsiteX111" fmla="*/ 5325782 w 12192000"/>
              <a:gd name="connsiteY111" fmla="*/ 4951789 h 5096785"/>
              <a:gd name="connsiteX112" fmla="*/ 5302703 w 12192000"/>
              <a:gd name="connsiteY112" fmla="*/ 4964590 h 5096785"/>
              <a:gd name="connsiteX113" fmla="*/ 5268591 w 12192000"/>
              <a:gd name="connsiteY113" fmla="*/ 4978479 h 5096785"/>
              <a:gd name="connsiteX114" fmla="*/ 5210559 w 12192000"/>
              <a:gd name="connsiteY114" fmla="*/ 5007585 h 5096785"/>
              <a:gd name="connsiteX115" fmla="*/ 5177597 w 12192000"/>
              <a:gd name="connsiteY115" fmla="*/ 5015926 h 5096785"/>
              <a:gd name="connsiteX116" fmla="*/ 5160569 w 12192000"/>
              <a:gd name="connsiteY116" fmla="*/ 5025681 h 5096785"/>
              <a:gd name="connsiteX117" fmla="*/ 5152748 w 12192000"/>
              <a:gd name="connsiteY117" fmla="*/ 5026569 h 5096785"/>
              <a:gd name="connsiteX118" fmla="*/ 5127678 w 12192000"/>
              <a:gd name="connsiteY118" fmla="*/ 5032947 h 5096785"/>
              <a:gd name="connsiteX119" fmla="*/ 5113147 w 12192000"/>
              <a:gd name="connsiteY119" fmla="*/ 5035818 h 5096785"/>
              <a:gd name="connsiteX120" fmla="*/ 5107301 w 12192000"/>
              <a:gd name="connsiteY120" fmla="*/ 5036672 h 5096785"/>
              <a:gd name="connsiteX121" fmla="*/ 5093215 w 12192000"/>
              <a:gd name="connsiteY121" fmla="*/ 5032880 h 5096785"/>
              <a:gd name="connsiteX122" fmla="*/ 5077058 w 12192000"/>
              <a:gd name="connsiteY122" fmla="*/ 5038681 h 5096785"/>
              <a:gd name="connsiteX123" fmla="*/ 5057349 w 12192000"/>
              <a:gd name="connsiteY123" fmla="*/ 5036015 h 5096785"/>
              <a:gd name="connsiteX124" fmla="*/ 5053945 w 12192000"/>
              <a:gd name="connsiteY124" fmla="*/ 5041952 h 5096785"/>
              <a:gd name="connsiteX125" fmla="*/ 5040021 w 12192000"/>
              <a:gd name="connsiteY125" fmla="*/ 5050052 h 5096785"/>
              <a:gd name="connsiteX126" fmla="*/ 5025913 w 12192000"/>
              <a:gd name="connsiteY126" fmla="*/ 5046535 h 5096785"/>
              <a:gd name="connsiteX127" fmla="*/ 4998218 w 12192000"/>
              <a:gd name="connsiteY127" fmla="*/ 5048065 h 5096785"/>
              <a:gd name="connsiteX128" fmla="*/ 4991008 w 12192000"/>
              <a:gd name="connsiteY128" fmla="*/ 5050439 h 5096785"/>
              <a:gd name="connsiteX129" fmla="*/ 4963503 w 12192000"/>
              <a:gd name="connsiteY129" fmla="*/ 5047575 h 5096785"/>
              <a:gd name="connsiteX130" fmla="*/ 4921053 w 12192000"/>
              <a:gd name="connsiteY130" fmla="*/ 5048925 h 5096785"/>
              <a:gd name="connsiteX131" fmla="*/ 4873420 w 12192000"/>
              <a:gd name="connsiteY131" fmla="*/ 5054929 h 5096785"/>
              <a:gd name="connsiteX132" fmla="*/ 4858825 w 12192000"/>
              <a:gd name="connsiteY132" fmla="*/ 5051329 h 5096785"/>
              <a:gd name="connsiteX133" fmla="*/ 4769340 w 12192000"/>
              <a:gd name="connsiteY133" fmla="*/ 5053090 h 5096785"/>
              <a:gd name="connsiteX134" fmla="*/ 4744152 w 12192000"/>
              <a:gd name="connsiteY134" fmla="*/ 5053391 h 5096785"/>
              <a:gd name="connsiteX135" fmla="*/ 4723556 w 12192000"/>
              <a:gd name="connsiteY135" fmla="*/ 5059633 h 5096785"/>
              <a:gd name="connsiteX136" fmla="*/ 4719699 w 12192000"/>
              <a:gd name="connsiteY136" fmla="*/ 5066298 h 5096785"/>
              <a:gd name="connsiteX137" fmla="*/ 4706016 w 12192000"/>
              <a:gd name="connsiteY137" fmla="*/ 5067422 h 5096785"/>
              <a:gd name="connsiteX138" fmla="*/ 4702593 w 12192000"/>
              <a:gd name="connsiteY138" fmla="*/ 5068973 h 5096785"/>
              <a:gd name="connsiteX139" fmla="*/ 4682766 w 12192000"/>
              <a:gd name="connsiteY139" fmla="*/ 5076609 h 5096785"/>
              <a:gd name="connsiteX140" fmla="*/ 4634960 w 12192000"/>
              <a:gd name="connsiteY140" fmla="*/ 5061852 h 5096785"/>
              <a:gd name="connsiteX141" fmla="*/ 4580645 w 12192000"/>
              <a:gd name="connsiteY141" fmla="*/ 5069246 h 5096785"/>
              <a:gd name="connsiteX142" fmla="*/ 4368005 w 12192000"/>
              <a:gd name="connsiteY142" fmla="*/ 5057426 h 5096785"/>
              <a:gd name="connsiteX143" fmla="*/ 4339489 w 12192000"/>
              <a:gd name="connsiteY143" fmla="*/ 5080858 h 5096785"/>
              <a:gd name="connsiteX144" fmla="*/ 4253895 w 12192000"/>
              <a:gd name="connsiteY144" fmla="*/ 5085008 h 5096785"/>
              <a:gd name="connsiteX145" fmla="*/ 4117780 w 12192000"/>
              <a:gd name="connsiteY145" fmla="*/ 5045175 h 5096785"/>
              <a:gd name="connsiteX146" fmla="*/ 3960074 w 12192000"/>
              <a:gd name="connsiteY146" fmla="*/ 5050708 h 5096785"/>
              <a:gd name="connsiteX147" fmla="*/ 3947260 w 12192000"/>
              <a:gd name="connsiteY147" fmla="*/ 5041167 h 5096785"/>
              <a:gd name="connsiteX148" fmla="*/ 3931969 w 12192000"/>
              <a:gd name="connsiteY148" fmla="*/ 5035902 h 5096785"/>
              <a:gd name="connsiteX149" fmla="*/ 3929836 w 12192000"/>
              <a:gd name="connsiteY149" fmla="*/ 5036901 h 5096785"/>
              <a:gd name="connsiteX150" fmla="*/ 3911296 w 12192000"/>
              <a:gd name="connsiteY150" fmla="*/ 5035663 h 5096785"/>
              <a:gd name="connsiteX151" fmla="*/ 3907746 w 12192000"/>
              <a:gd name="connsiteY151" fmla="*/ 5032107 h 5096785"/>
              <a:gd name="connsiteX152" fmla="*/ 3895182 w 12192000"/>
              <a:gd name="connsiteY152" fmla="*/ 5030229 h 5096785"/>
              <a:gd name="connsiteX153" fmla="*/ 3870866 w 12192000"/>
              <a:gd name="connsiteY153" fmla="*/ 5023753 h 5096785"/>
              <a:gd name="connsiteX154" fmla="*/ 3865913 w 12192000"/>
              <a:gd name="connsiteY154" fmla="*/ 5025143 h 5096785"/>
              <a:gd name="connsiteX155" fmla="*/ 3828606 w 12192000"/>
              <a:gd name="connsiteY155" fmla="*/ 5019426 h 5096785"/>
              <a:gd name="connsiteX156" fmla="*/ 3827901 w 12192000"/>
              <a:gd name="connsiteY156" fmla="*/ 5020583 h 5096785"/>
              <a:gd name="connsiteX157" fmla="*/ 3816543 w 12192000"/>
              <a:gd name="connsiteY157" fmla="*/ 5024366 h 5096785"/>
              <a:gd name="connsiteX158" fmla="*/ 3795278 w 12192000"/>
              <a:gd name="connsiteY158" fmla="*/ 5028779 h 5096785"/>
              <a:gd name="connsiteX159" fmla="*/ 3743858 w 12192000"/>
              <a:gd name="connsiteY159" fmla="*/ 5054237 h 5096785"/>
              <a:gd name="connsiteX160" fmla="*/ 3704945 w 12192000"/>
              <a:gd name="connsiteY160" fmla="*/ 5048413 h 5096785"/>
              <a:gd name="connsiteX161" fmla="*/ 3696992 w 12192000"/>
              <a:gd name="connsiteY161" fmla="*/ 5047914 h 5096785"/>
              <a:gd name="connsiteX162" fmla="*/ 3696780 w 12192000"/>
              <a:gd name="connsiteY162" fmla="*/ 5048181 h 5096785"/>
              <a:gd name="connsiteX163" fmla="*/ 3688290 w 12192000"/>
              <a:gd name="connsiteY163" fmla="*/ 5048204 h 5096785"/>
              <a:gd name="connsiteX164" fmla="*/ 3682486 w 12192000"/>
              <a:gd name="connsiteY164" fmla="*/ 5047000 h 5096785"/>
              <a:gd name="connsiteX165" fmla="*/ 3667056 w 12192000"/>
              <a:gd name="connsiteY165" fmla="*/ 5046030 h 5096785"/>
              <a:gd name="connsiteX166" fmla="*/ 3661403 w 12192000"/>
              <a:gd name="connsiteY166" fmla="*/ 5047537 h 5096785"/>
              <a:gd name="connsiteX167" fmla="*/ 3658673 w 12192000"/>
              <a:gd name="connsiteY167" fmla="*/ 5050790 h 5096785"/>
              <a:gd name="connsiteX168" fmla="*/ 3657333 w 12192000"/>
              <a:gd name="connsiteY168" fmla="*/ 5050325 h 5096785"/>
              <a:gd name="connsiteX169" fmla="*/ 3626778 w 12192000"/>
              <a:gd name="connsiteY169" fmla="*/ 5057882 h 5096785"/>
              <a:gd name="connsiteX170" fmla="*/ 3560067 w 12192000"/>
              <a:gd name="connsiteY170" fmla="*/ 5064266 h 5096785"/>
              <a:gd name="connsiteX171" fmla="*/ 3522641 w 12192000"/>
              <a:gd name="connsiteY171" fmla="*/ 5063654 h 5096785"/>
              <a:gd name="connsiteX172" fmla="*/ 3419275 w 12192000"/>
              <a:gd name="connsiteY172" fmla="*/ 5066646 h 5096785"/>
              <a:gd name="connsiteX173" fmla="*/ 3314869 w 12192000"/>
              <a:gd name="connsiteY173" fmla="*/ 5073197 h 5096785"/>
              <a:gd name="connsiteX174" fmla="*/ 3259088 w 12192000"/>
              <a:gd name="connsiteY174" fmla="*/ 5096363 h 5096785"/>
              <a:gd name="connsiteX175" fmla="*/ 3253104 w 12192000"/>
              <a:gd name="connsiteY175" fmla="*/ 5096785 h 5096785"/>
              <a:gd name="connsiteX176" fmla="*/ 3238751 w 12192000"/>
              <a:gd name="connsiteY176" fmla="*/ 5092996 h 5096785"/>
              <a:gd name="connsiteX177" fmla="*/ 3233681 w 12192000"/>
              <a:gd name="connsiteY177" fmla="*/ 5090758 h 5096785"/>
              <a:gd name="connsiteX178" fmla="*/ 3225562 w 12192000"/>
              <a:gd name="connsiteY178" fmla="*/ 5089215 h 5096785"/>
              <a:gd name="connsiteX179" fmla="*/ 3225260 w 12192000"/>
              <a:gd name="connsiteY179" fmla="*/ 5089437 h 5096785"/>
              <a:gd name="connsiteX180" fmla="*/ 3217859 w 12192000"/>
              <a:gd name="connsiteY180" fmla="*/ 5087484 h 5096785"/>
              <a:gd name="connsiteX181" fmla="*/ 3182980 w 12192000"/>
              <a:gd name="connsiteY181" fmla="*/ 5074650 h 5096785"/>
              <a:gd name="connsiteX182" fmla="*/ 3123938 w 12192000"/>
              <a:gd name="connsiteY182" fmla="*/ 5089912 h 5096785"/>
              <a:gd name="connsiteX183" fmla="*/ 3101912 w 12192000"/>
              <a:gd name="connsiteY183" fmla="*/ 5090281 h 5096785"/>
              <a:gd name="connsiteX184" fmla="*/ 3089591 w 12192000"/>
              <a:gd name="connsiteY184" fmla="*/ 5091865 h 5096785"/>
              <a:gd name="connsiteX185" fmla="*/ 3088465 w 12192000"/>
              <a:gd name="connsiteY185" fmla="*/ 5092858 h 5096785"/>
              <a:gd name="connsiteX186" fmla="*/ 3055081 w 12192000"/>
              <a:gd name="connsiteY186" fmla="*/ 5080424 h 5096785"/>
              <a:gd name="connsiteX187" fmla="*/ 3049807 w 12192000"/>
              <a:gd name="connsiteY187" fmla="*/ 5080860 h 5096785"/>
              <a:gd name="connsiteX188" fmla="*/ 3029122 w 12192000"/>
              <a:gd name="connsiteY188" fmla="*/ 5070085 h 5096785"/>
              <a:gd name="connsiteX189" fmla="*/ 3017862 w 12192000"/>
              <a:gd name="connsiteY189" fmla="*/ 5065942 h 5096785"/>
              <a:gd name="connsiteX190" fmla="*/ 3015868 w 12192000"/>
              <a:gd name="connsiteY190" fmla="*/ 5061832 h 5096785"/>
              <a:gd name="connsiteX191" fmla="*/ 2998644 w 12192000"/>
              <a:gd name="connsiteY191" fmla="*/ 5057210 h 5096785"/>
              <a:gd name="connsiteX192" fmla="*/ 2996219 w 12192000"/>
              <a:gd name="connsiteY192" fmla="*/ 5057788 h 5096785"/>
              <a:gd name="connsiteX193" fmla="*/ 2983676 w 12192000"/>
              <a:gd name="connsiteY193" fmla="*/ 5049852 h 5096785"/>
              <a:gd name="connsiteX194" fmla="*/ 2903609 w 12192000"/>
              <a:gd name="connsiteY194" fmla="*/ 4998457 h 5096785"/>
              <a:gd name="connsiteX195" fmla="*/ 2758830 w 12192000"/>
              <a:gd name="connsiteY195" fmla="*/ 4974760 h 5096785"/>
              <a:gd name="connsiteX196" fmla="*/ 2532669 w 12192000"/>
              <a:gd name="connsiteY196" fmla="*/ 4940573 h 5096785"/>
              <a:gd name="connsiteX197" fmla="*/ 2389931 w 12192000"/>
              <a:gd name="connsiteY197" fmla="*/ 4905785 h 5096785"/>
              <a:gd name="connsiteX198" fmla="*/ 2335186 w 12192000"/>
              <a:gd name="connsiteY198" fmla="*/ 4902957 h 5096785"/>
              <a:gd name="connsiteX199" fmla="*/ 2295307 w 12192000"/>
              <a:gd name="connsiteY199" fmla="*/ 4879800 h 5096785"/>
              <a:gd name="connsiteX200" fmla="*/ 2273393 w 12192000"/>
              <a:gd name="connsiteY200" fmla="*/ 4883565 h 5096785"/>
              <a:gd name="connsiteX201" fmla="*/ 2269523 w 12192000"/>
              <a:gd name="connsiteY201" fmla="*/ 4884442 h 5096785"/>
              <a:gd name="connsiteX202" fmla="*/ 2256015 w 12192000"/>
              <a:gd name="connsiteY202" fmla="*/ 4883014 h 5096785"/>
              <a:gd name="connsiteX203" fmla="*/ 2249731 w 12192000"/>
              <a:gd name="connsiteY203" fmla="*/ 4888778 h 5096785"/>
              <a:gd name="connsiteX204" fmla="*/ 2227629 w 12192000"/>
              <a:gd name="connsiteY204" fmla="*/ 4891047 h 5096785"/>
              <a:gd name="connsiteX205" fmla="*/ 2203460 w 12192000"/>
              <a:gd name="connsiteY205" fmla="*/ 4886696 h 5096785"/>
              <a:gd name="connsiteX206" fmla="*/ 2091528 w 12192000"/>
              <a:gd name="connsiteY206" fmla="*/ 4859155 h 5096785"/>
              <a:gd name="connsiteX207" fmla="*/ 2022901 w 12192000"/>
              <a:gd name="connsiteY207" fmla="*/ 4846594 h 5096785"/>
              <a:gd name="connsiteX208" fmla="*/ 1994227 w 12192000"/>
              <a:gd name="connsiteY208" fmla="*/ 4847973 h 5096785"/>
              <a:gd name="connsiteX209" fmla="*/ 1955936 w 12192000"/>
              <a:gd name="connsiteY209" fmla="*/ 4845765 h 5096785"/>
              <a:gd name="connsiteX210" fmla="*/ 1741924 w 12192000"/>
              <a:gd name="connsiteY210" fmla="*/ 4808054 h 5096785"/>
              <a:gd name="connsiteX211" fmla="*/ 1734410 w 12192000"/>
              <a:gd name="connsiteY211" fmla="*/ 4811675 h 5096785"/>
              <a:gd name="connsiteX212" fmla="*/ 1691423 w 12192000"/>
              <a:gd name="connsiteY212" fmla="*/ 4802777 h 5096785"/>
              <a:gd name="connsiteX213" fmla="*/ 1554504 w 12192000"/>
              <a:gd name="connsiteY213" fmla="*/ 4739985 h 5096785"/>
              <a:gd name="connsiteX214" fmla="*/ 1470119 w 12192000"/>
              <a:gd name="connsiteY214" fmla="*/ 4723470 h 5096785"/>
              <a:gd name="connsiteX215" fmla="*/ 1437967 w 12192000"/>
              <a:gd name="connsiteY215" fmla="*/ 4722710 h 5096785"/>
              <a:gd name="connsiteX216" fmla="*/ 1384234 w 12192000"/>
              <a:gd name="connsiteY216" fmla="*/ 4721117 h 5096785"/>
              <a:gd name="connsiteX217" fmla="*/ 1338647 w 12192000"/>
              <a:gd name="connsiteY217" fmla="*/ 4732483 h 5096785"/>
              <a:gd name="connsiteX218" fmla="*/ 1295869 w 12192000"/>
              <a:gd name="connsiteY218" fmla="*/ 4726175 h 5096785"/>
              <a:gd name="connsiteX219" fmla="*/ 1292949 w 12192000"/>
              <a:gd name="connsiteY219" fmla="*/ 4708469 h 5096785"/>
              <a:gd name="connsiteX220" fmla="*/ 1244908 w 12192000"/>
              <a:gd name="connsiteY220" fmla="*/ 4706993 h 5096785"/>
              <a:gd name="connsiteX221" fmla="*/ 1171266 w 12192000"/>
              <a:gd name="connsiteY221" fmla="*/ 4706535 h 5096785"/>
              <a:gd name="connsiteX222" fmla="*/ 1160868 w 12192000"/>
              <a:gd name="connsiteY222" fmla="*/ 4701936 h 5096785"/>
              <a:gd name="connsiteX223" fmla="*/ 1147599 w 12192000"/>
              <a:gd name="connsiteY223" fmla="*/ 4714833 h 5096785"/>
              <a:gd name="connsiteX224" fmla="*/ 1119603 w 12192000"/>
              <a:gd name="connsiteY224" fmla="*/ 4721303 h 5096785"/>
              <a:gd name="connsiteX225" fmla="*/ 997851 w 12192000"/>
              <a:gd name="connsiteY225" fmla="*/ 4722336 h 5096785"/>
              <a:gd name="connsiteX226" fmla="*/ 976455 w 12192000"/>
              <a:gd name="connsiteY226" fmla="*/ 4726407 h 5096785"/>
              <a:gd name="connsiteX227" fmla="*/ 949939 w 12192000"/>
              <a:gd name="connsiteY227" fmla="*/ 4719699 h 5096785"/>
              <a:gd name="connsiteX228" fmla="*/ 894148 w 12192000"/>
              <a:gd name="connsiteY228" fmla="*/ 4710406 h 5096785"/>
              <a:gd name="connsiteX229" fmla="*/ 857990 w 12192000"/>
              <a:gd name="connsiteY229" fmla="*/ 4696844 h 5096785"/>
              <a:gd name="connsiteX230" fmla="*/ 848649 w 12192000"/>
              <a:gd name="connsiteY230" fmla="*/ 4704021 h 5096785"/>
              <a:gd name="connsiteX231" fmla="*/ 826436 w 12192000"/>
              <a:gd name="connsiteY231" fmla="*/ 4707421 h 5096785"/>
              <a:gd name="connsiteX232" fmla="*/ 733052 w 12192000"/>
              <a:gd name="connsiteY232" fmla="*/ 4701884 h 5096785"/>
              <a:gd name="connsiteX233" fmla="*/ 716185 w 12192000"/>
              <a:gd name="connsiteY233" fmla="*/ 4703827 h 5096785"/>
              <a:gd name="connsiteX234" fmla="*/ 696663 w 12192000"/>
              <a:gd name="connsiteY234" fmla="*/ 4697420 h 5096785"/>
              <a:gd name="connsiteX235" fmla="*/ 582722 w 12192000"/>
              <a:gd name="connsiteY235" fmla="*/ 4658637 h 5096785"/>
              <a:gd name="connsiteX236" fmla="*/ 581118 w 12192000"/>
              <a:gd name="connsiteY236" fmla="*/ 4654120 h 5096785"/>
              <a:gd name="connsiteX237" fmla="*/ 546453 w 12192000"/>
              <a:gd name="connsiteY237" fmla="*/ 4652542 h 5096785"/>
              <a:gd name="connsiteX238" fmla="*/ 536773 w 12192000"/>
              <a:gd name="connsiteY238" fmla="*/ 4644609 h 5096785"/>
              <a:gd name="connsiteX239" fmla="*/ 518899 w 12192000"/>
              <a:gd name="connsiteY239" fmla="*/ 4642839 h 5096785"/>
              <a:gd name="connsiteX240" fmla="*/ 388896 w 12192000"/>
              <a:gd name="connsiteY240" fmla="*/ 4619173 h 5096785"/>
              <a:gd name="connsiteX241" fmla="*/ 366479 w 12192000"/>
              <a:gd name="connsiteY241" fmla="*/ 4618896 h 5096785"/>
              <a:gd name="connsiteX242" fmla="*/ 342781 w 12192000"/>
              <a:gd name="connsiteY242" fmla="*/ 4601239 h 5096785"/>
              <a:gd name="connsiteX243" fmla="*/ 255925 w 12192000"/>
              <a:gd name="connsiteY243" fmla="*/ 4598685 h 5096785"/>
              <a:gd name="connsiteX244" fmla="*/ 226919 w 12192000"/>
              <a:gd name="connsiteY244" fmla="*/ 4598460 h 5096785"/>
              <a:gd name="connsiteX245" fmla="*/ 213925 w 12192000"/>
              <a:gd name="connsiteY245" fmla="*/ 4597783 h 5096785"/>
              <a:gd name="connsiteX246" fmla="*/ 215196 w 12192000"/>
              <a:gd name="connsiteY246" fmla="*/ 4588576 h 5096785"/>
              <a:gd name="connsiteX247" fmla="*/ 180214 w 12192000"/>
              <a:gd name="connsiteY247" fmla="*/ 4583701 h 5096785"/>
              <a:gd name="connsiteX248" fmla="*/ 83203 w 12192000"/>
              <a:gd name="connsiteY248" fmla="*/ 4531664 h 5096785"/>
              <a:gd name="connsiteX249" fmla="*/ 4106 w 12192000"/>
              <a:gd name="connsiteY249" fmla="*/ 4517202 h 5096785"/>
              <a:gd name="connsiteX250" fmla="*/ 0 w 12192000"/>
              <a:gd name="connsiteY250" fmla="*/ 4516084 h 5096785"/>
              <a:gd name="connsiteX251" fmla="*/ 0 w 12192000"/>
              <a:gd name="connsiteY25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490057 w 12192000"/>
              <a:gd name="connsiteY86" fmla="*/ 4658624 h 5096785"/>
              <a:gd name="connsiteX87" fmla="*/ 6386800 w 12192000"/>
              <a:gd name="connsiteY87" fmla="*/ 4715431 h 5096785"/>
              <a:gd name="connsiteX88" fmla="*/ 6382703 w 12192000"/>
              <a:gd name="connsiteY88" fmla="*/ 4717930 h 5096785"/>
              <a:gd name="connsiteX89" fmla="*/ 6356495 w 12192000"/>
              <a:gd name="connsiteY89" fmla="*/ 4717843 h 5096785"/>
              <a:gd name="connsiteX90" fmla="*/ 6343628 w 12192000"/>
              <a:gd name="connsiteY90" fmla="*/ 4719161 h 5096785"/>
              <a:gd name="connsiteX91" fmla="*/ 6338605 w 12192000"/>
              <a:gd name="connsiteY91" fmla="*/ 4716723 h 5096785"/>
              <a:gd name="connsiteX92" fmla="*/ 6320318 w 12192000"/>
              <a:gd name="connsiteY92" fmla="*/ 4720095 h 5096785"/>
              <a:gd name="connsiteX93" fmla="*/ 6318742 w 12192000"/>
              <a:gd name="connsiteY93" fmla="*/ 4721541 h 5096785"/>
              <a:gd name="connsiteX94" fmla="*/ 6301708 w 12192000"/>
              <a:gd name="connsiteY94" fmla="*/ 4720380 h 5096785"/>
              <a:gd name="connsiteX95" fmla="*/ 6285082 w 12192000"/>
              <a:gd name="connsiteY95" fmla="*/ 4714639 h 5096785"/>
              <a:gd name="connsiteX96" fmla="*/ 6136936 w 12192000"/>
              <a:gd name="connsiteY96" fmla="*/ 4758246 h 5096785"/>
              <a:gd name="connsiteX97" fmla="*/ 5988578 w 12192000"/>
              <a:gd name="connsiteY97" fmla="*/ 4754427 h 5096785"/>
              <a:gd name="connsiteX98" fmla="*/ 5908701 w 12192000"/>
              <a:gd name="connsiteY98" fmla="*/ 4779160 h 5096785"/>
              <a:gd name="connsiteX99" fmla="*/ 5892219 w 12192000"/>
              <a:gd name="connsiteY99" fmla="*/ 4807892 h 5096785"/>
              <a:gd name="connsiteX100" fmla="*/ 5683612 w 12192000"/>
              <a:gd name="connsiteY100" fmla="*/ 4848770 h 5096785"/>
              <a:gd name="connsiteX101" fmla="*/ 5635111 w 12192000"/>
              <a:gd name="connsiteY101" fmla="*/ 4868888 h 5096785"/>
              <a:gd name="connsiteX102" fmla="*/ 5582652 w 12192000"/>
              <a:gd name="connsiteY102" fmla="*/ 4866836 h 5096785"/>
              <a:gd name="connsiteX103" fmla="*/ 5567213 w 12192000"/>
              <a:gd name="connsiteY103" fmla="*/ 4878769 h 5096785"/>
              <a:gd name="connsiteX104" fmla="*/ 5564659 w 12192000"/>
              <a:gd name="connsiteY104" fmla="*/ 4881042 h 5096785"/>
              <a:gd name="connsiteX105" fmla="*/ 5552102 w 12192000"/>
              <a:gd name="connsiteY105" fmla="*/ 4885426 h 5096785"/>
              <a:gd name="connsiteX106" fmla="*/ 5551475 w 12192000"/>
              <a:gd name="connsiteY106" fmla="*/ 4892560 h 5096785"/>
              <a:gd name="connsiteX107" fmla="*/ 5534664 w 12192000"/>
              <a:gd name="connsiteY107" fmla="*/ 4903385 h 5096785"/>
              <a:gd name="connsiteX108" fmla="*/ 5510737 w 12192000"/>
              <a:gd name="connsiteY108" fmla="*/ 4909807 h 5096785"/>
              <a:gd name="connsiteX109" fmla="*/ 5393901 w 12192000"/>
              <a:gd name="connsiteY109" fmla="*/ 4933709 h 5096785"/>
              <a:gd name="connsiteX110" fmla="*/ 5325782 w 12192000"/>
              <a:gd name="connsiteY110" fmla="*/ 4951789 h 5096785"/>
              <a:gd name="connsiteX111" fmla="*/ 5302703 w 12192000"/>
              <a:gd name="connsiteY111" fmla="*/ 4964590 h 5096785"/>
              <a:gd name="connsiteX112" fmla="*/ 5268591 w 12192000"/>
              <a:gd name="connsiteY112" fmla="*/ 4978479 h 5096785"/>
              <a:gd name="connsiteX113" fmla="*/ 5210559 w 12192000"/>
              <a:gd name="connsiteY113" fmla="*/ 5007585 h 5096785"/>
              <a:gd name="connsiteX114" fmla="*/ 5177597 w 12192000"/>
              <a:gd name="connsiteY114" fmla="*/ 5015926 h 5096785"/>
              <a:gd name="connsiteX115" fmla="*/ 5160569 w 12192000"/>
              <a:gd name="connsiteY115" fmla="*/ 5025681 h 5096785"/>
              <a:gd name="connsiteX116" fmla="*/ 5152748 w 12192000"/>
              <a:gd name="connsiteY116" fmla="*/ 5026569 h 5096785"/>
              <a:gd name="connsiteX117" fmla="*/ 5127678 w 12192000"/>
              <a:gd name="connsiteY117" fmla="*/ 5032947 h 5096785"/>
              <a:gd name="connsiteX118" fmla="*/ 5113147 w 12192000"/>
              <a:gd name="connsiteY118" fmla="*/ 5035818 h 5096785"/>
              <a:gd name="connsiteX119" fmla="*/ 5107301 w 12192000"/>
              <a:gd name="connsiteY119" fmla="*/ 5036672 h 5096785"/>
              <a:gd name="connsiteX120" fmla="*/ 5093215 w 12192000"/>
              <a:gd name="connsiteY120" fmla="*/ 5032880 h 5096785"/>
              <a:gd name="connsiteX121" fmla="*/ 5077058 w 12192000"/>
              <a:gd name="connsiteY121" fmla="*/ 5038681 h 5096785"/>
              <a:gd name="connsiteX122" fmla="*/ 5057349 w 12192000"/>
              <a:gd name="connsiteY122" fmla="*/ 5036015 h 5096785"/>
              <a:gd name="connsiteX123" fmla="*/ 5053945 w 12192000"/>
              <a:gd name="connsiteY123" fmla="*/ 5041952 h 5096785"/>
              <a:gd name="connsiteX124" fmla="*/ 5040021 w 12192000"/>
              <a:gd name="connsiteY124" fmla="*/ 5050052 h 5096785"/>
              <a:gd name="connsiteX125" fmla="*/ 5025913 w 12192000"/>
              <a:gd name="connsiteY125" fmla="*/ 5046535 h 5096785"/>
              <a:gd name="connsiteX126" fmla="*/ 4998218 w 12192000"/>
              <a:gd name="connsiteY126" fmla="*/ 5048065 h 5096785"/>
              <a:gd name="connsiteX127" fmla="*/ 4991008 w 12192000"/>
              <a:gd name="connsiteY127" fmla="*/ 5050439 h 5096785"/>
              <a:gd name="connsiteX128" fmla="*/ 4963503 w 12192000"/>
              <a:gd name="connsiteY128" fmla="*/ 5047575 h 5096785"/>
              <a:gd name="connsiteX129" fmla="*/ 4921053 w 12192000"/>
              <a:gd name="connsiteY129" fmla="*/ 5048925 h 5096785"/>
              <a:gd name="connsiteX130" fmla="*/ 4873420 w 12192000"/>
              <a:gd name="connsiteY130" fmla="*/ 5054929 h 5096785"/>
              <a:gd name="connsiteX131" fmla="*/ 4858825 w 12192000"/>
              <a:gd name="connsiteY131" fmla="*/ 5051329 h 5096785"/>
              <a:gd name="connsiteX132" fmla="*/ 4769340 w 12192000"/>
              <a:gd name="connsiteY132" fmla="*/ 5053090 h 5096785"/>
              <a:gd name="connsiteX133" fmla="*/ 4744152 w 12192000"/>
              <a:gd name="connsiteY133" fmla="*/ 5053391 h 5096785"/>
              <a:gd name="connsiteX134" fmla="*/ 4723556 w 12192000"/>
              <a:gd name="connsiteY134" fmla="*/ 5059633 h 5096785"/>
              <a:gd name="connsiteX135" fmla="*/ 4719699 w 12192000"/>
              <a:gd name="connsiteY135" fmla="*/ 5066298 h 5096785"/>
              <a:gd name="connsiteX136" fmla="*/ 4706016 w 12192000"/>
              <a:gd name="connsiteY136" fmla="*/ 5067422 h 5096785"/>
              <a:gd name="connsiteX137" fmla="*/ 4702593 w 12192000"/>
              <a:gd name="connsiteY137" fmla="*/ 5068973 h 5096785"/>
              <a:gd name="connsiteX138" fmla="*/ 4682766 w 12192000"/>
              <a:gd name="connsiteY138" fmla="*/ 5076609 h 5096785"/>
              <a:gd name="connsiteX139" fmla="*/ 4634960 w 12192000"/>
              <a:gd name="connsiteY139" fmla="*/ 5061852 h 5096785"/>
              <a:gd name="connsiteX140" fmla="*/ 4580645 w 12192000"/>
              <a:gd name="connsiteY140" fmla="*/ 5069246 h 5096785"/>
              <a:gd name="connsiteX141" fmla="*/ 4368005 w 12192000"/>
              <a:gd name="connsiteY141" fmla="*/ 5057426 h 5096785"/>
              <a:gd name="connsiteX142" fmla="*/ 4339489 w 12192000"/>
              <a:gd name="connsiteY142" fmla="*/ 5080858 h 5096785"/>
              <a:gd name="connsiteX143" fmla="*/ 4253895 w 12192000"/>
              <a:gd name="connsiteY143" fmla="*/ 5085008 h 5096785"/>
              <a:gd name="connsiteX144" fmla="*/ 4117780 w 12192000"/>
              <a:gd name="connsiteY144" fmla="*/ 5045175 h 5096785"/>
              <a:gd name="connsiteX145" fmla="*/ 3960074 w 12192000"/>
              <a:gd name="connsiteY145" fmla="*/ 5050708 h 5096785"/>
              <a:gd name="connsiteX146" fmla="*/ 3947260 w 12192000"/>
              <a:gd name="connsiteY146" fmla="*/ 5041167 h 5096785"/>
              <a:gd name="connsiteX147" fmla="*/ 3931969 w 12192000"/>
              <a:gd name="connsiteY147" fmla="*/ 5035902 h 5096785"/>
              <a:gd name="connsiteX148" fmla="*/ 3929836 w 12192000"/>
              <a:gd name="connsiteY148" fmla="*/ 5036901 h 5096785"/>
              <a:gd name="connsiteX149" fmla="*/ 3911296 w 12192000"/>
              <a:gd name="connsiteY149" fmla="*/ 5035663 h 5096785"/>
              <a:gd name="connsiteX150" fmla="*/ 3907746 w 12192000"/>
              <a:gd name="connsiteY150" fmla="*/ 5032107 h 5096785"/>
              <a:gd name="connsiteX151" fmla="*/ 3895182 w 12192000"/>
              <a:gd name="connsiteY151" fmla="*/ 5030229 h 5096785"/>
              <a:gd name="connsiteX152" fmla="*/ 3870866 w 12192000"/>
              <a:gd name="connsiteY152" fmla="*/ 5023753 h 5096785"/>
              <a:gd name="connsiteX153" fmla="*/ 3865913 w 12192000"/>
              <a:gd name="connsiteY153" fmla="*/ 5025143 h 5096785"/>
              <a:gd name="connsiteX154" fmla="*/ 3828606 w 12192000"/>
              <a:gd name="connsiteY154" fmla="*/ 5019426 h 5096785"/>
              <a:gd name="connsiteX155" fmla="*/ 3827901 w 12192000"/>
              <a:gd name="connsiteY155" fmla="*/ 5020583 h 5096785"/>
              <a:gd name="connsiteX156" fmla="*/ 3816543 w 12192000"/>
              <a:gd name="connsiteY156" fmla="*/ 5024366 h 5096785"/>
              <a:gd name="connsiteX157" fmla="*/ 3795278 w 12192000"/>
              <a:gd name="connsiteY157" fmla="*/ 5028779 h 5096785"/>
              <a:gd name="connsiteX158" fmla="*/ 3743858 w 12192000"/>
              <a:gd name="connsiteY158" fmla="*/ 5054237 h 5096785"/>
              <a:gd name="connsiteX159" fmla="*/ 3704945 w 12192000"/>
              <a:gd name="connsiteY159" fmla="*/ 5048413 h 5096785"/>
              <a:gd name="connsiteX160" fmla="*/ 3696992 w 12192000"/>
              <a:gd name="connsiteY160" fmla="*/ 5047914 h 5096785"/>
              <a:gd name="connsiteX161" fmla="*/ 3696780 w 12192000"/>
              <a:gd name="connsiteY161" fmla="*/ 5048181 h 5096785"/>
              <a:gd name="connsiteX162" fmla="*/ 3688290 w 12192000"/>
              <a:gd name="connsiteY162" fmla="*/ 5048204 h 5096785"/>
              <a:gd name="connsiteX163" fmla="*/ 3682486 w 12192000"/>
              <a:gd name="connsiteY163" fmla="*/ 5047000 h 5096785"/>
              <a:gd name="connsiteX164" fmla="*/ 3667056 w 12192000"/>
              <a:gd name="connsiteY164" fmla="*/ 5046030 h 5096785"/>
              <a:gd name="connsiteX165" fmla="*/ 3661403 w 12192000"/>
              <a:gd name="connsiteY165" fmla="*/ 5047537 h 5096785"/>
              <a:gd name="connsiteX166" fmla="*/ 3658673 w 12192000"/>
              <a:gd name="connsiteY166" fmla="*/ 5050790 h 5096785"/>
              <a:gd name="connsiteX167" fmla="*/ 3657333 w 12192000"/>
              <a:gd name="connsiteY167" fmla="*/ 5050325 h 5096785"/>
              <a:gd name="connsiteX168" fmla="*/ 3626778 w 12192000"/>
              <a:gd name="connsiteY168" fmla="*/ 5057882 h 5096785"/>
              <a:gd name="connsiteX169" fmla="*/ 3560067 w 12192000"/>
              <a:gd name="connsiteY169" fmla="*/ 5064266 h 5096785"/>
              <a:gd name="connsiteX170" fmla="*/ 3522641 w 12192000"/>
              <a:gd name="connsiteY170" fmla="*/ 5063654 h 5096785"/>
              <a:gd name="connsiteX171" fmla="*/ 3419275 w 12192000"/>
              <a:gd name="connsiteY171" fmla="*/ 5066646 h 5096785"/>
              <a:gd name="connsiteX172" fmla="*/ 3314869 w 12192000"/>
              <a:gd name="connsiteY172" fmla="*/ 5073197 h 5096785"/>
              <a:gd name="connsiteX173" fmla="*/ 3259088 w 12192000"/>
              <a:gd name="connsiteY173" fmla="*/ 5096363 h 5096785"/>
              <a:gd name="connsiteX174" fmla="*/ 3253104 w 12192000"/>
              <a:gd name="connsiteY174" fmla="*/ 5096785 h 5096785"/>
              <a:gd name="connsiteX175" fmla="*/ 3238751 w 12192000"/>
              <a:gd name="connsiteY175" fmla="*/ 5092996 h 5096785"/>
              <a:gd name="connsiteX176" fmla="*/ 3233681 w 12192000"/>
              <a:gd name="connsiteY176" fmla="*/ 5090758 h 5096785"/>
              <a:gd name="connsiteX177" fmla="*/ 3225562 w 12192000"/>
              <a:gd name="connsiteY177" fmla="*/ 5089215 h 5096785"/>
              <a:gd name="connsiteX178" fmla="*/ 3225260 w 12192000"/>
              <a:gd name="connsiteY178" fmla="*/ 5089437 h 5096785"/>
              <a:gd name="connsiteX179" fmla="*/ 3217859 w 12192000"/>
              <a:gd name="connsiteY179" fmla="*/ 5087484 h 5096785"/>
              <a:gd name="connsiteX180" fmla="*/ 3182980 w 12192000"/>
              <a:gd name="connsiteY180" fmla="*/ 5074650 h 5096785"/>
              <a:gd name="connsiteX181" fmla="*/ 3123938 w 12192000"/>
              <a:gd name="connsiteY181" fmla="*/ 5089912 h 5096785"/>
              <a:gd name="connsiteX182" fmla="*/ 3101912 w 12192000"/>
              <a:gd name="connsiteY182" fmla="*/ 5090281 h 5096785"/>
              <a:gd name="connsiteX183" fmla="*/ 3089591 w 12192000"/>
              <a:gd name="connsiteY183" fmla="*/ 5091865 h 5096785"/>
              <a:gd name="connsiteX184" fmla="*/ 3088465 w 12192000"/>
              <a:gd name="connsiteY184" fmla="*/ 5092858 h 5096785"/>
              <a:gd name="connsiteX185" fmla="*/ 3055081 w 12192000"/>
              <a:gd name="connsiteY185" fmla="*/ 5080424 h 5096785"/>
              <a:gd name="connsiteX186" fmla="*/ 3049807 w 12192000"/>
              <a:gd name="connsiteY186" fmla="*/ 5080860 h 5096785"/>
              <a:gd name="connsiteX187" fmla="*/ 3029122 w 12192000"/>
              <a:gd name="connsiteY187" fmla="*/ 5070085 h 5096785"/>
              <a:gd name="connsiteX188" fmla="*/ 3017862 w 12192000"/>
              <a:gd name="connsiteY188" fmla="*/ 5065942 h 5096785"/>
              <a:gd name="connsiteX189" fmla="*/ 3015868 w 12192000"/>
              <a:gd name="connsiteY189" fmla="*/ 5061832 h 5096785"/>
              <a:gd name="connsiteX190" fmla="*/ 2998644 w 12192000"/>
              <a:gd name="connsiteY190" fmla="*/ 5057210 h 5096785"/>
              <a:gd name="connsiteX191" fmla="*/ 2996219 w 12192000"/>
              <a:gd name="connsiteY191" fmla="*/ 5057788 h 5096785"/>
              <a:gd name="connsiteX192" fmla="*/ 2983676 w 12192000"/>
              <a:gd name="connsiteY192" fmla="*/ 5049852 h 5096785"/>
              <a:gd name="connsiteX193" fmla="*/ 2903609 w 12192000"/>
              <a:gd name="connsiteY193" fmla="*/ 4998457 h 5096785"/>
              <a:gd name="connsiteX194" fmla="*/ 2758830 w 12192000"/>
              <a:gd name="connsiteY194" fmla="*/ 4974760 h 5096785"/>
              <a:gd name="connsiteX195" fmla="*/ 2532669 w 12192000"/>
              <a:gd name="connsiteY195" fmla="*/ 4940573 h 5096785"/>
              <a:gd name="connsiteX196" fmla="*/ 2389931 w 12192000"/>
              <a:gd name="connsiteY196" fmla="*/ 4905785 h 5096785"/>
              <a:gd name="connsiteX197" fmla="*/ 2335186 w 12192000"/>
              <a:gd name="connsiteY197" fmla="*/ 4902957 h 5096785"/>
              <a:gd name="connsiteX198" fmla="*/ 2295307 w 12192000"/>
              <a:gd name="connsiteY198" fmla="*/ 4879800 h 5096785"/>
              <a:gd name="connsiteX199" fmla="*/ 2273393 w 12192000"/>
              <a:gd name="connsiteY199" fmla="*/ 4883565 h 5096785"/>
              <a:gd name="connsiteX200" fmla="*/ 2269523 w 12192000"/>
              <a:gd name="connsiteY200" fmla="*/ 4884442 h 5096785"/>
              <a:gd name="connsiteX201" fmla="*/ 2256015 w 12192000"/>
              <a:gd name="connsiteY201" fmla="*/ 4883014 h 5096785"/>
              <a:gd name="connsiteX202" fmla="*/ 2249731 w 12192000"/>
              <a:gd name="connsiteY202" fmla="*/ 4888778 h 5096785"/>
              <a:gd name="connsiteX203" fmla="*/ 2227629 w 12192000"/>
              <a:gd name="connsiteY203" fmla="*/ 4891047 h 5096785"/>
              <a:gd name="connsiteX204" fmla="*/ 2203460 w 12192000"/>
              <a:gd name="connsiteY204" fmla="*/ 4886696 h 5096785"/>
              <a:gd name="connsiteX205" fmla="*/ 2091528 w 12192000"/>
              <a:gd name="connsiteY205" fmla="*/ 4859155 h 5096785"/>
              <a:gd name="connsiteX206" fmla="*/ 2022901 w 12192000"/>
              <a:gd name="connsiteY206" fmla="*/ 4846594 h 5096785"/>
              <a:gd name="connsiteX207" fmla="*/ 1994227 w 12192000"/>
              <a:gd name="connsiteY207" fmla="*/ 4847973 h 5096785"/>
              <a:gd name="connsiteX208" fmla="*/ 1955936 w 12192000"/>
              <a:gd name="connsiteY208" fmla="*/ 4845765 h 5096785"/>
              <a:gd name="connsiteX209" fmla="*/ 1741924 w 12192000"/>
              <a:gd name="connsiteY209" fmla="*/ 4808054 h 5096785"/>
              <a:gd name="connsiteX210" fmla="*/ 1734410 w 12192000"/>
              <a:gd name="connsiteY210" fmla="*/ 4811675 h 5096785"/>
              <a:gd name="connsiteX211" fmla="*/ 1691423 w 12192000"/>
              <a:gd name="connsiteY211" fmla="*/ 4802777 h 5096785"/>
              <a:gd name="connsiteX212" fmla="*/ 1554504 w 12192000"/>
              <a:gd name="connsiteY212" fmla="*/ 4739985 h 5096785"/>
              <a:gd name="connsiteX213" fmla="*/ 1470119 w 12192000"/>
              <a:gd name="connsiteY213" fmla="*/ 4723470 h 5096785"/>
              <a:gd name="connsiteX214" fmla="*/ 1437967 w 12192000"/>
              <a:gd name="connsiteY214" fmla="*/ 4722710 h 5096785"/>
              <a:gd name="connsiteX215" fmla="*/ 1384234 w 12192000"/>
              <a:gd name="connsiteY215" fmla="*/ 4721117 h 5096785"/>
              <a:gd name="connsiteX216" fmla="*/ 1338647 w 12192000"/>
              <a:gd name="connsiteY216" fmla="*/ 4732483 h 5096785"/>
              <a:gd name="connsiteX217" fmla="*/ 1295869 w 12192000"/>
              <a:gd name="connsiteY217" fmla="*/ 4726175 h 5096785"/>
              <a:gd name="connsiteX218" fmla="*/ 1292949 w 12192000"/>
              <a:gd name="connsiteY218" fmla="*/ 4708469 h 5096785"/>
              <a:gd name="connsiteX219" fmla="*/ 1244908 w 12192000"/>
              <a:gd name="connsiteY219" fmla="*/ 4706993 h 5096785"/>
              <a:gd name="connsiteX220" fmla="*/ 1171266 w 12192000"/>
              <a:gd name="connsiteY220" fmla="*/ 4706535 h 5096785"/>
              <a:gd name="connsiteX221" fmla="*/ 1160868 w 12192000"/>
              <a:gd name="connsiteY221" fmla="*/ 4701936 h 5096785"/>
              <a:gd name="connsiteX222" fmla="*/ 1147599 w 12192000"/>
              <a:gd name="connsiteY222" fmla="*/ 4714833 h 5096785"/>
              <a:gd name="connsiteX223" fmla="*/ 1119603 w 12192000"/>
              <a:gd name="connsiteY223" fmla="*/ 4721303 h 5096785"/>
              <a:gd name="connsiteX224" fmla="*/ 997851 w 12192000"/>
              <a:gd name="connsiteY224" fmla="*/ 4722336 h 5096785"/>
              <a:gd name="connsiteX225" fmla="*/ 976455 w 12192000"/>
              <a:gd name="connsiteY225" fmla="*/ 4726407 h 5096785"/>
              <a:gd name="connsiteX226" fmla="*/ 949939 w 12192000"/>
              <a:gd name="connsiteY226" fmla="*/ 4719699 h 5096785"/>
              <a:gd name="connsiteX227" fmla="*/ 894148 w 12192000"/>
              <a:gd name="connsiteY227" fmla="*/ 4710406 h 5096785"/>
              <a:gd name="connsiteX228" fmla="*/ 857990 w 12192000"/>
              <a:gd name="connsiteY228" fmla="*/ 4696844 h 5096785"/>
              <a:gd name="connsiteX229" fmla="*/ 848649 w 12192000"/>
              <a:gd name="connsiteY229" fmla="*/ 4704021 h 5096785"/>
              <a:gd name="connsiteX230" fmla="*/ 826436 w 12192000"/>
              <a:gd name="connsiteY230" fmla="*/ 4707421 h 5096785"/>
              <a:gd name="connsiteX231" fmla="*/ 733052 w 12192000"/>
              <a:gd name="connsiteY231" fmla="*/ 4701884 h 5096785"/>
              <a:gd name="connsiteX232" fmla="*/ 716185 w 12192000"/>
              <a:gd name="connsiteY232" fmla="*/ 4703827 h 5096785"/>
              <a:gd name="connsiteX233" fmla="*/ 696663 w 12192000"/>
              <a:gd name="connsiteY233" fmla="*/ 4697420 h 5096785"/>
              <a:gd name="connsiteX234" fmla="*/ 582722 w 12192000"/>
              <a:gd name="connsiteY234" fmla="*/ 4658637 h 5096785"/>
              <a:gd name="connsiteX235" fmla="*/ 581118 w 12192000"/>
              <a:gd name="connsiteY235" fmla="*/ 4654120 h 5096785"/>
              <a:gd name="connsiteX236" fmla="*/ 546453 w 12192000"/>
              <a:gd name="connsiteY236" fmla="*/ 4652542 h 5096785"/>
              <a:gd name="connsiteX237" fmla="*/ 536773 w 12192000"/>
              <a:gd name="connsiteY237" fmla="*/ 4644609 h 5096785"/>
              <a:gd name="connsiteX238" fmla="*/ 518899 w 12192000"/>
              <a:gd name="connsiteY238" fmla="*/ 4642839 h 5096785"/>
              <a:gd name="connsiteX239" fmla="*/ 388896 w 12192000"/>
              <a:gd name="connsiteY239" fmla="*/ 4619173 h 5096785"/>
              <a:gd name="connsiteX240" fmla="*/ 366479 w 12192000"/>
              <a:gd name="connsiteY240" fmla="*/ 4618896 h 5096785"/>
              <a:gd name="connsiteX241" fmla="*/ 342781 w 12192000"/>
              <a:gd name="connsiteY241" fmla="*/ 4601239 h 5096785"/>
              <a:gd name="connsiteX242" fmla="*/ 255925 w 12192000"/>
              <a:gd name="connsiteY242" fmla="*/ 4598685 h 5096785"/>
              <a:gd name="connsiteX243" fmla="*/ 226919 w 12192000"/>
              <a:gd name="connsiteY243" fmla="*/ 4598460 h 5096785"/>
              <a:gd name="connsiteX244" fmla="*/ 213925 w 12192000"/>
              <a:gd name="connsiteY244" fmla="*/ 4597783 h 5096785"/>
              <a:gd name="connsiteX245" fmla="*/ 215196 w 12192000"/>
              <a:gd name="connsiteY245" fmla="*/ 4588576 h 5096785"/>
              <a:gd name="connsiteX246" fmla="*/ 180214 w 12192000"/>
              <a:gd name="connsiteY246" fmla="*/ 4583701 h 5096785"/>
              <a:gd name="connsiteX247" fmla="*/ 83203 w 12192000"/>
              <a:gd name="connsiteY247" fmla="*/ 4531664 h 5096785"/>
              <a:gd name="connsiteX248" fmla="*/ 4106 w 12192000"/>
              <a:gd name="connsiteY248" fmla="*/ 4517202 h 5096785"/>
              <a:gd name="connsiteX249" fmla="*/ 0 w 12192000"/>
              <a:gd name="connsiteY249" fmla="*/ 4516084 h 5096785"/>
              <a:gd name="connsiteX250" fmla="*/ 0 w 12192000"/>
              <a:gd name="connsiteY25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52021 w 12192000"/>
              <a:gd name="connsiteY81" fmla="*/ 4650379 h 5096785"/>
              <a:gd name="connsiteX82" fmla="*/ 6545925 w 12192000"/>
              <a:gd name="connsiteY82" fmla="*/ 4650675 h 5096785"/>
              <a:gd name="connsiteX83" fmla="*/ 6537822 w 12192000"/>
              <a:gd name="connsiteY83" fmla="*/ 4652769 h 5096785"/>
              <a:gd name="connsiteX84" fmla="*/ 6537743 w 12192000"/>
              <a:gd name="connsiteY84" fmla="*/ 4653068 h 5096785"/>
              <a:gd name="connsiteX85" fmla="*/ 6490057 w 12192000"/>
              <a:gd name="connsiteY85" fmla="*/ 4658624 h 5096785"/>
              <a:gd name="connsiteX86" fmla="*/ 6386800 w 12192000"/>
              <a:gd name="connsiteY86" fmla="*/ 4715431 h 5096785"/>
              <a:gd name="connsiteX87" fmla="*/ 6382703 w 12192000"/>
              <a:gd name="connsiteY87" fmla="*/ 4717930 h 5096785"/>
              <a:gd name="connsiteX88" fmla="*/ 6356495 w 12192000"/>
              <a:gd name="connsiteY88" fmla="*/ 4717843 h 5096785"/>
              <a:gd name="connsiteX89" fmla="*/ 6343628 w 12192000"/>
              <a:gd name="connsiteY89" fmla="*/ 4719161 h 5096785"/>
              <a:gd name="connsiteX90" fmla="*/ 6338605 w 12192000"/>
              <a:gd name="connsiteY90" fmla="*/ 4716723 h 5096785"/>
              <a:gd name="connsiteX91" fmla="*/ 6320318 w 12192000"/>
              <a:gd name="connsiteY91" fmla="*/ 4720095 h 5096785"/>
              <a:gd name="connsiteX92" fmla="*/ 6318742 w 12192000"/>
              <a:gd name="connsiteY92" fmla="*/ 4721541 h 5096785"/>
              <a:gd name="connsiteX93" fmla="*/ 6301708 w 12192000"/>
              <a:gd name="connsiteY93" fmla="*/ 4720380 h 5096785"/>
              <a:gd name="connsiteX94" fmla="*/ 6285082 w 12192000"/>
              <a:gd name="connsiteY94" fmla="*/ 4714639 h 5096785"/>
              <a:gd name="connsiteX95" fmla="*/ 6136936 w 12192000"/>
              <a:gd name="connsiteY95" fmla="*/ 4758246 h 5096785"/>
              <a:gd name="connsiteX96" fmla="*/ 5988578 w 12192000"/>
              <a:gd name="connsiteY96" fmla="*/ 4754427 h 5096785"/>
              <a:gd name="connsiteX97" fmla="*/ 5908701 w 12192000"/>
              <a:gd name="connsiteY97" fmla="*/ 4779160 h 5096785"/>
              <a:gd name="connsiteX98" fmla="*/ 5892219 w 12192000"/>
              <a:gd name="connsiteY98" fmla="*/ 4807892 h 5096785"/>
              <a:gd name="connsiteX99" fmla="*/ 5683612 w 12192000"/>
              <a:gd name="connsiteY99" fmla="*/ 4848770 h 5096785"/>
              <a:gd name="connsiteX100" fmla="*/ 5635111 w 12192000"/>
              <a:gd name="connsiteY100" fmla="*/ 4868888 h 5096785"/>
              <a:gd name="connsiteX101" fmla="*/ 5582652 w 12192000"/>
              <a:gd name="connsiteY101" fmla="*/ 4866836 h 5096785"/>
              <a:gd name="connsiteX102" fmla="*/ 5567213 w 12192000"/>
              <a:gd name="connsiteY102" fmla="*/ 4878769 h 5096785"/>
              <a:gd name="connsiteX103" fmla="*/ 5564659 w 12192000"/>
              <a:gd name="connsiteY103" fmla="*/ 4881042 h 5096785"/>
              <a:gd name="connsiteX104" fmla="*/ 5552102 w 12192000"/>
              <a:gd name="connsiteY104" fmla="*/ 4885426 h 5096785"/>
              <a:gd name="connsiteX105" fmla="*/ 5551475 w 12192000"/>
              <a:gd name="connsiteY105" fmla="*/ 4892560 h 5096785"/>
              <a:gd name="connsiteX106" fmla="*/ 5534664 w 12192000"/>
              <a:gd name="connsiteY106" fmla="*/ 4903385 h 5096785"/>
              <a:gd name="connsiteX107" fmla="*/ 5510737 w 12192000"/>
              <a:gd name="connsiteY107" fmla="*/ 4909807 h 5096785"/>
              <a:gd name="connsiteX108" fmla="*/ 5393901 w 12192000"/>
              <a:gd name="connsiteY108" fmla="*/ 4933709 h 5096785"/>
              <a:gd name="connsiteX109" fmla="*/ 5325782 w 12192000"/>
              <a:gd name="connsiteY109" fmla="*/ 4951789 h 5096785"/>
              <a:gd name="connsiteX110" fmla="*/ 5302703 w 12192000"/>
              <a:gd name="connsiteY110" fmla="*/ 4964590 h 5096785"/>
              <a:gd name="connsiteX111" fmla="*/ 5268591 w 12192000"/>
              <a:gd name="connsiteY111" fmla="*/ 4978479 h 5096785"/>
              <a:gd name="connsiteX112" fmla="*/ 5210559 w 12192000"/>
              <a:gd name="connsiteY112" fmla="*/ 5007585 h 5096785"/>
              <a:gd name="connsiteX113" fmla="*/ 5177597 w 12192000"/>
              <a:gd name="connsiteY113" fmla="*/ 5015926 h 5096785"/>
              <a:gd name="connsiteX114" fmla="*/ 5160569 w 12192000"/>
              <a:gd name="connsiteY114" fmla="*/ 5025681 h 5096785"/>
              <a:gd name="connsiteX115" fmla="*/ 5152748 w 12192000"/>
              <a:gd name="connsiteY115" fmla="*/ 5026569 h 5096785"/>
              <a:gd name="connsiteX116" fmla="*/ 5127678 w 12192000"/>
              <a:gd name="connsiteY116" fmla="*/ 5032947 h 5096785"/>
              <a:gd name="connsiteX117" fmla="*/ 5113147 w 12192000"/>
              <a:gd name="connsiteY117" fmla="*/ 5035818 h 5096785"/>
              <a:gd name="connsiteX118" fmla="*/ 5107301 w 12192000"/>
              <a:gd name="connsiteY118" fmla="*/ 5036672 h 5096785"/>
              <a:gd name="connsiteX119" fmla="*/ 5093215 w 12192000"/>
              <a:gd name="connsiteY119" fmla="*/ 5032880 h 5096785"/>
              <a:gd name="connsiteX120" fmla="*/ 5077058 w 12192000"/>
              <a:gd name="connsiteY120" fmla="*/ 5038681 h 5096785"/>
              <a:gd name="connsiteX121" fmla="*/ 5057349 w 12192000"/>
              <a:gd name="connsiteY121" fmla="*/ 5036015 h 5096785"/>
              <a:gd name="connsiteX122" fmla="*/ 5053945 w 12192000"/>
              <a:gd name="connsiteY122" fmla="*/ 5041952 h 5096785"/>
              <a:gd name="connsiteX123" fmla="*/ 5040021 w 12192000"/>
              <a:gd name="connsiteY123" fmla="*/ 5050052 h 5096785"/>
              <a:gd name="connsiteX124" fmla="*/ 5025913 w 12192000"/>
              <a:gd name="connsiteY124" fmla="*/ 5046535 h 5096785"/>
              <a:gd name="connsiteX125" fmla="*/ 4998218 w 12192000"/>
              <a:gd name="connsiteY125" fmla="*/ 5048065 h 5096785"/>
              <a:gd name="connsiteX126" fmla="*/ 4991008 w 12192000"/>
              <a:gd name="connsiteY126" fmla="*/ 5050439 h 5096785"/>
              <a:gd name="connsiteX127" fmla="*/ 4963503 w 12192000"/>
              <a:gd name="connsiteY127" fmla="*/ 5047575 h 5096785"/>
              <a:gd name="connsiteX128" fmla="*/ 4921053 w 12192000"/>
              <a:gd name="connsiteY128" fmla="*/ 5048925 h 5096785"/>
              <a:gd name="connsiteX129" fmla="*/ 4873420 w 12192000"/>
              <a:gd name="connsiteY129" fmla="*/ 5054929 h 5096785"/>
              <a:gd name="connsiteX130" fmla="*/ 4858825 w 12192000"/>
              <a:gd name="connsiteY130" fmla="*/ 5051329 h 5096785"/>
              <a:gd name="connsiteX131" fmla="*/ 4769340 w 12192000"/>
              <a:gd name="connsiteY131" fmla="*/ 5053090 h 5096785"/>
              <a:gd name="connsiteX132" fmla="*/ 4744152 w 12192000"/>
              <a:gd name="connsiteY132" fmla="*/ 5053391 h 5096785"/>
              <a:gd name="connsiteX133" fmla="*/ 4723556 w 12192000"/>
              <a:gd name="connsiteY133" fmla="*/ 5059633 h 5096785"/>
              <a:gd name="connsiteX134" fmla="*/ 4719699 w 12192000"/>
              <a:gd name="connsiteY134" fmla="*/ 5066298 h 5096785"/>
              <a:gd name="connsiteX135" fmla="*/ 4706016 w 12192000"/>
              <a:gd name="connsiteY135" fmla="*/ 5067422 h 5096785"/>
              <a:gd name="connsiteX136" fmla="*/ 4702593 w 12192000"/>
              <a:gd name="connsiteY136" fmla="*/ 5068973 h 5096785"/>
              <a:gd name="connsiteX137" fmla="*/ 4682766 w 12192000"/>
              <a:gd name="connsiteY137" fmla="*/ 5076609 h 5096785"/>
              <a:gd name="connsiteX138" fmla="*/ 4634960 w 12192000"/>
              <a:gd name="connsiteY138" fmla="*/ 5061852 h 5096785"/>
              <a:gd name="connsiteX139" fmla="*/ 4580645 w 12192000"/>
              <a:gd name="connsiteY139" fmla="*/ 5069246 h 5096785"/>
              <a:gd name="connsiteX140" fmla="*/ 4368005 w 12192000"/>
              <a:gd name="connsiteY140" fmla="*/ 5057426 h 5096785"/>
              <a:gd name="connsiteX141" fmla="*/ 4339489 w 12192000"/>
              <a:gd name="connsiteY141" fmla="*/ 5080858 h 5096785"/>
              <a:gd name="connsiteX142" fmla="*/ 4253895 w 12192000"/>
              <a:gd name="connsiteY142" fmla="*/ 5085008 h 5096785"/>
              <a:gd name="connsiteX143" fmla="*/ 4117780 w 12192000"/>
              <a:gd name="connsiteY143" fmla="*/ 5045175 h 5096785"/>
              <a:gd name="connsiteX144" fmla="*/ 3960074 w 12192000"/>
              <a:gd name="connsiteY144" fmla="*/ 5050708 h 5096785"/>
              <a:gd name="connsiteX145" fmla="*/ 3947260 w 12192000"/>
              <a:gd name="connsiteY145" fmla="*/ 5041167 h 5096785"/>
              <a:gd name="connsiteX146" fmla="*/ 3931969 w 12192000"/>
              <a:gd name="connsiteY146" fmla="*/ 5035902 h 5096785"/>
              <a:gd name="connsiteX147" fmla="*/ 3929836 w 12192000"/>
              <a:gd name="connsiteY147" fmla="*/ 5036901 h 5096785"/>
              <a:gd name="connsiteX148" fmla="*/ 3911296 w 12192000"/>
              <a:gd name="connsiteY148" fmla="*/ 5035663 h 5096785"/>
              <a:gd name="connsiteX149" fmla="*/ 3907746 w 12192000"/>
              <a:gd name="connsiteY149" fmla="*/ 5032107 h 5096785"/>
              <a:gd name="connsiteX150" fmla="*/ 3895182 w 12192000"/>
              <a:gd name="connsiteY150" fmla="*/ 5030229 h 5096785"/>
              <a:gd name="connsiteX151" fmla="*/ 3870866 w 12192000"/>
              <a:gd name="connsiteY151" fmla="*/ 5023753 h 5096785"/>
              <a:gd name="connsiteX152" fmla="*/ 3865913 w 12192000"/>
              <a:gd name="connsiteY152" fmla="*/ 5025143 h 5096785"/>
              <a:gd name="connsiteX153" fmla="*/ 3828606 w 12192000"/>
              <a:gd name="connsiteY153" fmla="*/ 5019426 h 5096785"/>
              <a:gd name="connsiteX154" fmla="*/ 3827901 w 12192000"/>
              <a:gd name="connsiteY154" fmla="*/ 5020583 h 5096785"/>
              <a:gd name="connsiteX155" fmla="*/ 3816543 w 12192000"/>
              <a:gd name="connsiteY155" fmla="*/ 5024366 h 5096785"/>
              <a:gd name="connsiteX156" fmla="*/ 3795278 w 12192000"/>
              <a:gd name="connsiteY156" fmla="*/ 5028779 h 5096785"/>
              <a:gd name="connsiteX157" fmla="*/ 3743858 w 12192000"/>
              <a:gd name="connsiteY157" fmla="*/ 5054237 h 5096785"/>
              <a:gd name="connsiteX158" fmla="*/ 3704945 w 12192000"/>
              <a:gd name="connsiteY158" fmla="*/ 5048413 h 5096785"/>
              <a:gd name="connsiteX159" fmla="*/ 3696992 w 12192000"/>
              <a:gd name="connsiteY159" fmla="*/ 5047914 h 5096785"/>
              <a:gd name="connsiteX160" fmla="*/ 3696780 w 12192000"/>
              <a:gd name="connsiteY160" fmla="*/ 5048181 h 5096785"/>
              <a:gd name="connsiteX161" fmla="*/ 3688290 w 12192000"/>
              <a:gd name="connsiteY161" fmla="*/ 5048204 h 5096785"/>
              <a:gd name="connsiteX162" fmla="*/ 3682486 w 12192000"/>
              <a:gd name="connsiteY162" fmla="*/ 5047000 h 5096785"/>
              <a:gd name="connsiteX163" fmla="*/ 3667056 w 12192000"/>
              <a:gd name="connsiteY163" fmla="*/ 5046030 h 5096785"/>
              <a:gd name="connsiteX164" fmla="*/ 3661403 w 12192000"/>
              <a:gd name="connsiteY164" fmla="*/ 5047537 h 5096785"/>
              <a:gd name="connsiteX165" fmla="*/ 3658673 w 12192000"/>
              <a:gd name="connsiteY165" fmla="*/ 5050790 h 5096785"/>
              <a:gd name="connsiteX166" fmla="*/ 3657333 w 12192000"/>
              <a:gd name="connsiteY166" fmla="*/ 5050325 h 5096785"/>
              <a:gd name="connsiteX167" fmla="*/ 3626778 w 12192000"/>
              <a:gd name="connsiteY167" fmla="*/ 5057882 h 5096785"/>
              <a:gd name="connsiteX168" fmla="*/ 3560067 w 12192000"/>
              <a:gd name="connsiteY168" fmla="*/ 5064266 h 5096785"/>
              <a:gd name="connsiteX169" fmla="*/ 3522641 w 12192000"/>
              <a:gd name="connsiteY169" fmla="*/ 5063654 h 5096785"/>
              <a:gd name="connsiteX170" fmla="*/ 3419275 w 12192000"/>
              <a:gd name="connsiteY170" fmla="*/ 5066646 h 5096785"/>
              <a:gd name="connsiteX171" fmla="*/ 3314869 w 12192000"/>
              <a:gd name="connsiteY171" fmla="*/ 5073197 h 5096785"/>
              <a:gd name="connsiteX172" fmla="*/ 3259088 w 12192000"/>
              <a:gd name="connsiteY172" fmla="*/ 5096363 h 5096785"/>
              <a:gd name="connsiteX173" fmla="*/ 3253104 w 12192000"/>
              <a:gd name="connsiteY173" fmla="*/ 5096785 h 5096785"/>
              <a:gd name="connsiteX174" fmla="*/ 3238751 w 12192000"/>
              <a:gd name="connsiteY174" fmla="*/ 5092996 h 5096785"/>
              <a:gd name="connsiteX175" fmla="*/ 3233681 w 12192000"/>
              <a:gd name="connsiteY175" fmla="*/ 5090758 h 5096785"/>
              <a:gd name="connsiteX176" fmla="*/ 3225562 w 12192000"/>
              <a:gd name="connsiteY176" fmla="*/ 5089215 h 5096785"/>
              <a:gd name="connsiteX177" fmla="*/ 3225260 w 12192000"/>
              <a:gd name="connsiteY177" fmla="*/ 5089437 h 5096785"/>
              <a:gd name="connsiteX178" fmla="*/ 3217859 w 12192000"/>
              <a:gd name="connsiteY178" fmla="*/ 5087484 h 5096785"/>
              <a:gd name="connsiteX179" fmla="*/ 3182980 w 12192000"/>
              <a:gd name="connsiteY179" fmla="*/ 5074650 h 5096785"/>
              <a:gd name="connsiteX180" fmla="*/ 3123938 w 12192000"/>
              <a:gd name="connsiteY180" fmla="*/ 5089912 h 5096785"/>
              <a:gd name="connsiteX181" fmla="*/ 3101912 w 12192000"/>
              <a:gd name="connsiteY181" fmla="*/ 5090281 h 5096785"/>
              <a:gd name="connsiteX182" fmla="*/ 3089591 w 12192000"/>
              <a:gd name="connsiteY182" fmla="*/ 5091865 h 5096785"/>
              <a:gd name="connsiteX183" fmla="*/ 3088465 w 12192000"/>
              <a:gd name="connsiteY183" fmla="*/ 5092858 h 5096785"/>
              <a:gd name="connsiteX184" fmla="*/ 3055081 w 12192000"/>
              <a:gd name="connsiteY184" fmla="*/ 5080424 h 5096785"/>
              <a:gd name="connsiteX185" fmla="*/ 3049807 w 12192000"/>
              <a:gd name="connsiteY185" fmla="*/ 5080860 h 5096785"/>
              <a:gd name="connsiteX186" fmla="*/ 3029122 w 12192000"/>
              <a:gd name="connsiteY186" fmla="*/ 5070085 h 5096785"/>
              <a:gd name="connsiteX187" fmla="*/ 3017862 w 12192000"/>
              <a:gd name="connsiteY187" fmla="*/ 5065942 h 5096785"/>
              <a:gd name="connsiteX188" fmla="*/ 3015868 w 12192000"/>
              <a:gd name="connsiteY188" fmla="*/ 5061832 h 5096785"/>
              <a:gd name="connsiteX189" fmla="*/ 2998644 w 12192000"/>
              <a:gd name="connsiteY189" fmla="*/ 5057210 h 5096785"/>
              <a:gd name="connsiteX190" fmla="*/ 2996219 w 12192000"/>
              <a:gd name="connsiteY190" fmla="*/ 5057788 h 5096785"/>
              <a:gd name="connsiteX191" fmla="*/ 2983676 w 12192000"/>
              <a:gd name="connsiteY191" fmla="*/ 5049852 h 5096785"/>
              <a:gd name="connsiteX192" fmla="*/ 2903609 w 12192000"/>
              <a:gd name="connsiteY192" fmla="*/ 4998457 h 5096785"/>
              <a:gd name="connsiteX193" fmla="*/ 2758830 w 12192000"/>
              <a:gd name="connsiteY193" fmla="*/ 4974760 h 5096785"/>
              <a:gd name="connsiteX194" fmla="*/ 2532669 w 12192000"/>
              <a:gd name="connsiteY194" fmla="*/ 4940573 h 5096785"/>
              <a:gd name="connsiteX195" fmla="*/ 2389931 w 12192000"/>
              <a:gd name="connsiteY195" fmla="*/ 4905785 h 5096785"/>
              <a:gd name="connsiteX196" fmla="*/ 2335186 w 12192000"/>
              <a:gd name="connsiteY196" fmla="*/ 4902957 h 5096785"/>
              <a:gd name="connsiteX197" fmla="*/ 2295307 w 12192000"/>
              <a:gd name="connsiteY197" fmla="*/ 4879800 h 5096785"/>
              <a:gd name="connsiteX198" fmla="*/ 2273393 w 12192000"/>
              <a:gd name="connsiteY198" fmla="*/ 4883565 h 5096785"/>
              <a:gd name="connsiteX199" fmla="*/ 2269523 w 12192000"/>
              <a:gd name="connsiteY199" fmla="*/ 4884442 h 5096785"/>
              <a:gd name="connsiteX200" fmla="*/ 2256015 w 12192000"/>
              <a:gd name="connsiteY200" fmla="*/ 4883014 h 5096785"/>
              <a:gd name="connsiteX201" fmla="*/ 2249731 w 12192000"/>
              <a:gd name="connsiteY201" fmla="*/ 4888778 h 5096785"/>
              <a:gd name="connsiteX202" fmla="*/ 2227629 w 12192000"/>
              <a:gd name="connsiteY202" fmla="*/ 4891047 h 5096785"/>
              <a:gd name="connsiteX203" fmla="*/ 2203460 w 12192000"/>
              <a:gd name="connsiteY203" fmla="*/ 4886696 h 5096785"/>
              <a:gd name="connsiteX204" fmla="*/ 2091528 w 12192000"/>
              <a:gd name="connsiteY204" fmla="*/ 4859155 h 5096785"/>
              <a:gd name="connsiteX205" fmla="*/ 2022901 w 12192000"/>
              <a:gd name="connsiteY205" fmla="*/ 4846594 h 5096785"/>
              <a:gd name="connsiteX206" fmla="*/ 1994227 w 12192000"/>
              <a:gd name="connsiteY206" fmla="*/ 4847973 h 5096785"/>
              <a:gd name="connsiteX207" fmla="*/ 1955936 w 12192000"/>
              <a:gd name="connsiteY207" fmla="*/ 4845765 h 5096785"/>
              <a:gd name="connsiteX208" fmla="*/ 1741924 w 12192000"/>
              <a:gd name="connsiteY208" fmla="*/ 4808054 h 5096785"/>
              <a:gd name="connsiteX209" fmla="*/ 1734410 w 12192000"/>
              <a:gd name="connsiteY209" fmla="*/ 4811675 h 5096785"/>
              <a:gd name="connsiteX210" fmla="*/ 1691423 w 12192000"/>
              <a:gd name="connsiteY210" fmla="*/ 4802777 h 5096785"/>
              <a:gd name="connsiteX211" fmla="*/ 1554504 w 12192000"/>
              <a:gd name="connsiteY211" fmla="*/ 4739985 h 5096785"/>
              <a:gd name="connsiteX212" fmla="*/ 1470119 w 12192000"/>
              <a:gd name="connsiteY212" fmla="*/ 4723470 h 5096785"/>
              <a:gd name="connsiteX213" fmla="*/ 1437967 w 12192000"/>
              <a:gd name="connsiteY213" fmla="*/ 4722710 h 5096785"/>
              <a:gd name="connsiteX214" fmla="*/ 1384234 w 12192000"/>
              <a:gd name="connsiteY214" fmla="*/ 4721117 h 5096785"/>
              <a:gd name="connsiteX215" fmla="*/ 1338647 w 12192000"/>
              <a:gd name="connsiteY215" fmla="*/ 4732483 h 5096785"/>
              <a:gd name="connsiteX216" fmla="*/ 1295869 w 12192000"/>
              <a:gd name="connsiteY216" fmla="*/ 4726175 h 5096785"/>
              <a:gd name="connsiteX217" fmla="*/ 1292949 w 12192000"/>
              <a:gd name="connsiteY217" fmla="*/ 4708469 h 5096785"/>
              <a:gd name="connsiteX218" fmla="*/ 1244908 w 12192000"/>
              <a:gd name="connsiteY218" fmla="*/ 4706993 h 5096785"/>
              <a:gd name="connsiteX219" fmla="*/ 1171266 w 12192000"/>
              <a:gd name="connsiteY219" fmla="*/ 4706535 h 5096785"/>
              <a:gd name="connsiteX220" fmla="*/ 1160868 w 12192000"/>
              <a:gd name="connsiteY220" fmla="*/ 4701936 h 5096785"/>
              <a:gd name="connsiteX221" fmla="*/ 1147599 w 12192000"/>
              <a:gd name="connsiteY221" fmla="*/ 4714833 h 5096785"/>
              <a:gd name="connsiteX222" fmla="*/ 1119603 w 12192000"/>
              <a:gd name="connsiteY222" fmla="*/ 4721303 h 5096785"/>
              <a:gd name="connsiteX223" fmla="*/ 997851 w 12192000"/>
              <a:gd name="connsiteY223" fmla="*/ 4722336 h 5096785"/>
              <a:gd name="connsiteX224" fmla="*/ 976455 w 12192000"/>
              <a:gd name="connsiteY224" fmla="*/ 4726407 h 5096785"/>
              <a:gd name="connsiteX225" fmla="*/ 949939 w 12192000"/>
              <a:gd name="connsiteY225" fmla="*/ 4719699 h 5096785"/>
              <a:gd name="connsiteX226" fmla="*/ 894148 w 12192000"/>
              <a:gd name="connsiteY226" fmla="*/ 4710406 h 5096785"/>
              <a:gd name="connsiteX227" fmla="*/ 857990 w 12192000"/>
              <a:gd name="connsiteY227" fmla="*/ 4696844 h 5096785"/>
              <a:gd name="connsiteX228" fmla="*/ 848649 w 12192000"/>
              <a:gd name="connsiteY228" fmla="*/ 4704021 h 5096785"/>
              <a:gd name="connsiteX229" fmla="*/ 826436 w 12192000"/>
              <a:gd name="connsiteY229" fmla="*/ 4707421 h 5096785"/>
              <a:gd name="connsiteX230" fmla="*/ 733052 w 12192000"/>
              <a:gd name="connsiteY230" fmla="*/ 4701884 h 5096785"/>
              <a:gd name="connsiteX231" fmla="*/ 716185 w 12192000"/>
              <a:gd name="connsiteY231" fmla="*/ 4703827 h 5096785"/>
              <a:gd name="connsiteX232" fmla="*/ 696663 w 12192000"/>
              <a:gd name="connsiteY232" fmla="*/ 4697420 h 5096785"/>
              <a:gd name="connsiteX233" fmla="*/ 582722 w 12192000"/>
              <a:gd name="connsiteY233" fmla="*/ 4658637 h 5096785"/>
              <a:gd name="connsiteX234" fmla="*/ 581118 w 12192000"/>
              <a:gd name="connsiteY234" fmla="*/ 4654120 h 5096785"/>
              <a:gd name="connsiteX235" fmla="*/ 546453 w 12192000"/>
              <a:gd name="connsiteY235" fmla="*/ 4652542 h 5096785"/>
              <a:gd name="connsiteX236" fmla="*/ 536773 w 12192000"/>
              <a:gd name="connsiteY236" fmla="*/ 4644609 h 5096785"/>
              <a:gd name="connsiteX237" fmla="*/ 518899 w 12192000"/>
              <a:gd name="connsiteY237" fmla="*/ 4642839 h 5096785"/>
              <a:gd name="connsiteX238" fmla="*/ 388896 w 12192000"/>
              <a:gd name="connsiteY238" fmla="*/ 4619173 h 5096785"/>
              <a:gd name="connsiteX239" fmla="*/ 366479 w 12192000"/>
              <a:gd name="connsiteY239" fmla="*/ 4618896 h 5096785"/>
              <a:gd name="connsiteX240" fmla="*/ 342781 w 12192000"/>
              <a:gd name="connsiteY240" fmla="*/ 4601239 h 5096785"/>
              <a:gd name="connsiteX241" fmla="*/ 255925 w 12192000"/>
              <a:gd name="connsiteY241" fmla="*/ 4598685 h 5096785"/>
              <a:gd name="connsiteX242" fmla="*/ 226919 w 12192000"/>
              <a:gd name="connsiteY242" fmla="*/ 4598460 h 5096785"/>
              <a:gd name="connsiteX243" fmla="*/ 213925 w 12192000"/>
              <a:gd name="connsiteY243" fmla="*/ 4597783 h 5096785"/>
              <a:gd name="connsiteX244" fmla="*/ 215196 w 12192000"/>
              <a:gd name="connsiteY244" fmla="*/ 4588576 h 5096785"/>
              <a:gd name="connsiteX245" fmla="*/ 180214 w 12192000"/>
              <a:gd name="connsiteY245" fmla="*/ 4583701 h 5096785"/>
              <a:gd name="connsiteX246" fmla="*/ 83203 w 12192000"/>
              <a:gd name="connsiteY246" fmla="*/ 4531664 h 5096785"/>
              <a:gd name="connsiteX247" fmla="*/ 4106 w 12192000"/>
              <a:gd name="connsiteY247" fmla="*/ 4517202 h 5096785"/>
              <a:gd name="connsiteX248" fmla="*/ 0 w 12192000"/>
              <a:gd name="connsiteY248" fmla="*/ 4516084 h 5096785"/>
              <a:gd name="connsiteX249" fmla="*/ 0 w 12192000"/>
              <a:gd name="connsiteY24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574528 w 12192000"/>
              <a:gd name="connsiteY77" fmla="*/ 4641155 h 5096785"/>
              <a:gd name="connsiteX78" fmla="*/ 6573036 w 12192000"/>
              <a:gd name="connsiteY78" fmla="*/ 4641049 h 5096785"/>
              <a:gd name="connsiteX79" fmla="*/ 6571920 w 12192000"/>
              <a:gd name="connsiteY79" fmla="*/ 4644739 h 5096785"/>
              <a:gd name="connsiteX80" fmla="*/ 6552021 w 12192000"/>
              <a:gd name="connsiteY80" fmla="*/ 4650379 h 5096785"/>
              <a:gd name="connsiteX81" fmla="*/ 6545925 w 12192000"/>
              <a:gd name="connsiteY81" fmla="*/ 4650675 h 5096785"/>
              <a:gd name="connsiteX82" fmla="*/ 6537822 w 12192000"/>
              <a:gd name="connsiteY82" fmla="*/ 4652769 h 5096785"/>
              <a:gd name="connsiteX83" fmla="*/ 6537743 w 12192000"/>
              <a:gd name="connsiteY83" fmla="*/ 4653068 h 5096785"/>
              <a:gd name="connsiteX84" fmla="*/ 6490057 w 12192000"/>
              <a:gd name="connsiteY84" fmla="*/ 4658624 h 5096785"/>
              <a:gd name="connsiteX85" fmla="*/ 6386800 w 12192000"/>
              <a:gd name="connsiteY85" fmla="*/ 4715431 h 5096785"/>
              <a:gd name="connsiteX86" fmla="*/ 6382703 w 12192000"/>
              <a:gd name="connsiteY86" fmla="*/ 4717930 h 5096785"/>
              <a:gd name="connsiteX87" fmla="*/ 6356495 w 12192000"/>
              <a:gd name="connsiteY87" fmla="*/ 4717843 h 5096785"/>
              <a:gd name="connsiteX88" fmla="*/ 6343628 w 12192000"/>
              <a:gd name="connsiteY88" fmla="*/ 4719161 h 5096785"/>
              <a:gd name="connsiteX89" fmla="*/ 6338605 w 12192000"/>
              <a:gd name="connsiteY89" fmla="*/ 4716723 h 5096785"/>
              <a:gd name="connsiteX90" fmla="*/ 6320318 w 12192000"/>
              <a:gd name="connsiteY90" fmla="*/ 4720095 h 5096785"/>
              <a:gd name="connsiteX91" fmla="*/ 6318742 w 12192000"/>
              <a:gd name="connsiteY91" fmla="*/ 4721541 h 5096785"/>
              <a:gd name="connsiteX92" fmla="*/ 6301708 w 12192000"/>
              <a:gd name="connsiteY92" fmla="*/ 4720380 h 5096785"/>
              <a:gd name="connsiteX93" fmla="*/ 6285082 w 12192000"/>
              <a:gd name="connsiteY93" fmla="*/ 4714639 h 5096785"/>
              <a:gd name="connsiteX94" fmla="*/ 6136936 w 12192000"/>
              <a:gd name="connsiteY94" fmla="*/ 4758246 h 5096785"/>
              <a:gd name="connsiteX95" fmla="*/ 5988578 w 12192000"/>
              <a:gd name="connsiteY95" fmla="*/ 4754427 h 5096785"/>
              <a:gd name="connsiteX96" fmla="*/ 5908701 w 12192000"/>
              <a:gd name="connsiteY96" fmla="*/ 4779160 h 5096785"/>
              <a:gd name="connsiteX97" fmla="*/ 5892219 w 12192000"/>
              <a:gd name="connsiteY97" fmla="*/ 4807892 h 5096785"/>
              <a:gd name="connsiteX98" fmla="*/ 5683612 w 12192000"/>
              <a:gd name="connsiteY98" fmla="*/ 4848770 h 5096785"/>
              <a:gd name="connsiteX99" fmla="*/ 5635111 w 12192000"/>
              <a:gd name="connsiteY99" fmla="*/ 4868888 h 5096785"/>
              <a:gd name="connsiteX100" fmla="*/ 5582652 w 12192000"/>
              <a:gd name="connsiteY100" fmla="*/ 4866836 h 5096785"/>
              <a:gd name="connsiteX101" fmla="*/ 5567213 w 12192000"/>
              <a:gd name="connsiteY101" fmla="*/ 4878769 h 5096785"/>
              <a:gd name="connsiteX102" fmla="*/ 5564659 w 12192000"/>
              <a:gd name="connsiteY102" fmla="*/ 4881042 h 5096785"/>
              <a:gd name="connsiteX103" fmla="*/ 5552102 w 12192000"/>
              <a:gd name="connsiteY103" fmla="*/ 4885426 h 5096785"/>
              <a:gd name="connsiteX104" fmla="*/ 5551475 w 12192000"/>
              <a:gd name="connsiteY104" fmla="*/ 4892560 h 5096785"/>
              <a:gd name="connsiteX105" fmla="*/ 5534664 w 12192000"/>
              <a:gd name="connsiteY105" fmla="*/ 4903385 h 5096785"/>
              <a:gd name="connsiteX106" fmla="*/ 5510737 w 12192000"/>
              <a:gd name="connsiteY106" fmla="*/ 4909807 h 5096785"/>
              <a:gd name="connsiteX107" fmla="*/ 5393901 w 12192000"/>
              <a:gd name="connsiteY107" fmla="*/ 4933709 h 5096785"/>
              <a:gd name="connsiteX108" fmla="*/ 5325782 w 12192000"/>
              <a:gd name="connsiteY108" fmla="*/ 4951789 h 5096785"/>
              <a:gd name="connsiteX109" fmla="*/ 5302703 w 12192000"/>
              <a:gd name="connsiteY109" fmla="*/ 4964590 h 5096785"/>
              <a:gd name="connsiteX110" fmla="*/ 5268591 w 12192000"/>
              <a:gd name="connsiteY110" fmla="*/ 4978479 h 5096785"/>
              <a:gd name="connsiteX111" fmla="*/ 5210559 w 12192000"/>
              <a:gd name="connsiteY111" fmla="*/ 5007585 h 5096785"/>
              <a:gd name="connsiteX112" fmla="*/ 5177597 w 12192000"/>
              <a:gd name="connsiteY112" fmla="*/ 5015926 h 5096785"/>
              <a:gd name="connsiteX113" fmla="*/ 5160569 w 12192000"/>
              <a:gd name="connsiteY113" fmla="*/ 5025681 h 5096785"/>
              <a:gd name="connsiteX114" fmla="*/ 5152748 w 12192000"/>
              <a:gd name="connsiteY114" fmla="*/ 5026569 h 5096785"/>
              <a:gd name="connsiteX115" fmla="*/ 5127678 w 12192000"/>
              <a:gd name="connsiteY115" fmla="*/ 5032947 h 5096785"/>
              <a:gd name="connsiteX116" fmla="*/ 5113147 w 12192000"/>
              <a:gd name="connsiteY116" fmla="*/ 5035818 h 5096785"/>
              <a:gd name="connsiteX117" fmla="*/ 5107301 w 12192000"/>
              <a:gd name="connsiteY117" fmla="*/ 5036672 h 5096785"/>
              <a:gd name="connsiteX118" fmla="*/ 5093215 w 12192000"/>
              <a:gd name="connsiteY118" fmla="*/ 5032880 h 5096785"/>
              <a:gd name="connsiteX119" fmla="*/ 5077058 w 12192000"/>
              <a:gd name="connsiteY119" fmla="*/ 5038681 h 5096785"/>
              <a:gd name="connsiteX120" fmla="*/ 5057349 w 12192000"/>
              <a:gd name="connsiteY120" fmla="*/ 5036015 h 5096785"/>
              <a:gd name="connsiteX121" fmla="*/ 5053945 w 12192000"/>
              <a:gd name="connsiteY121" fmla="*/ 5041952 h 5096785"/>
              <a:gd name="connsiteX122" fmla="*/ 5040021 w 12192000"/>
              <a:gd name="connsiteY122" fmla="*/ 5050052 h 5096785"/>
              <a:gd name="connsiteX123" fmla="*/ 5025913 w 12192000"/>
              <a:gd name="connsiteY123" fmla="*/ 5046535 h 5096785"/>
              <a:gd name="connsiteX124" fmla="*/ 4998218 w 12192000"/>
              <a:gd name="connsiteY124" fmla="*/ 5048065 h 5096785"/>
              <a:gd name="connsiteX125" fmla="*/ 4991008 w 12192000"/>
              <a:gd name="connsiteY125" fmla="*/ 5050439 h 5096785"/>
              <a:gd name="connsiteX126" fmla="*/ 4963503 w 12192000"/>
              <a:gd name="connsiteY126" fmla="*/ 5047575 h 5096785"/>
              <a:gd name="connsiteX127" fmla="*/ 4921053 w 12192000"/>
              <a:gd name="connsiteY127" fmla="*/ 5048925 h 5096785"/>
              <a:gd name="connsiteX128" fmla="*/ 4873420 w 12192000"/>
              <a:gd name="connsiteY128" fmla="*/ 5054929 h 5096785"/>
              <a:gd name="connsiteX129" fmla="*/ 4858825 w 12192000"/>
              <a:gd name="connsiteY129" fmla="*/ 5051329 h 5096785"/>
              <a:gd name="connsiteX130" fmla="*/ 4769340 w 12192000"/>
              <a:gd name="connsiteY130" fmla="*/ 5053090 h 5096785"/>
              <a:gd name="connsiteX131" fmla="*/ 4744152 w 12192000"/>
              <a:gd name="connsiteY131" fmla="*/ 5053391 h 5096785"/>
              <a:gd name="connsiteX132" fmla="*/ 4723556 w 12192000"/>
              <a:gd name="connsiteY132" fmla="*/ 5059633 h 5096785"/>
              <a:gd name="connsiteX133" fmla="*/ 4719699 w 12192000"/>
              <a:gd name="connsiteY133" fmla="*/ 5066298 h 5096785"/>
              <a:gd name="connsiteX134" fmla="*/ 4706016 w 12192000"/>
              <a:gd name="connsiteY134" fmla="*/ 5067422 h 5096785"/>
              <a:gd name="connsiteX135" fmla="*/ 4702593 w 12192000"/>
              <a:gd name="connsiteY135" fmla="*/ 5068973 h 5096785"/>
              <a:gd name="connsiteX136" fmla="*/ 4682766 w 12192000"/>
              <a:gd name="connsiteY136" fmla="*/ 5076609 h 5096785"/>
              <a:gd name="connsiteX137" fmla="*/ 4634960 w 12192000"/>
              <a:gd name="connsiteY137" fmla="*/ 5061852 h 5096785"/>
              <a:gd name="connsiteX138" fmla="*/ 4580645 w 12192000"/>
              <a:gd name="connsiteY138" fmla="*/ 5069246 h 5096785"/>
              <a:gd name="connsiteX139" fmla="*/ 4368005 w 12192000"/>
              <a:gd name="connsiteY139" fmla="*/ 5057426 h 5096785"/>
              <a:gd name="connsiteX140" fmla="*/ 4339489 w 12192000"/>
              <a:gd name="connsiteY140" fmla="*/ 5080858 h 5096785"/>
              <a:gd name="connsiteX141" fmla="*/ 4253895 w 12192000"/>
              <a:gd name="connsiteY141" fmla="*/ 5085008 h 5096785"/>
              <a:gd name="connsiteX142" fmla="*/ 4117780 w 12192000"/>
              <a:gd name="connsiteY142" fmla="*/ 5045175 h 5096785"/>
              <a:gd name="connsiteX143" fmla="*/ 3960074 w 12192000"/>
              <a:gd name="connsiteY143" fmla="*/ 5050708 h 5096785"/>
              <a:gd name="connsiteX144" fmla="*/ 3947260 w 12192000"/>
              <a:gd name="connsiteY144" fmla="*/ 5041167 h 5096785"/>
              <a:gd name="connsiteX145" fmla="*/ 3931969 w 12192000"/>
              <a:gd name="connsiteY145" fmla="*/ 5035902 h 5096785"/>
              <a:gd name="connsiteX146" fmla="*/ 3929836 w 12192000"/>
              <a:gd name="connsiteY146" fmla="*/ 5036901 h 5096785"/>
              <a:gd name="connsiteX147" fmla="*/ 3911296 w 12192000"/>
              <a:gd name="connsiteY147" fmla="*/ 5035663 h 5096785"/>
              <a:gd name="connsiteX148" fmla="*/ 3907746 w 12192000"/>
              <a:gd name="connsiteY148" fmla="*/ 5032107 h 5096785"/>
              <a:gd name="connsiteX149" fmla="*/ 3895182 w 12192000"/>
              <a:gd name="connsiteY149" fmla="*/ 5030229 h 5096785"/>
              <a:gd name="connsiteX150" fmla="*/ 3870866 w 12192000"/>
              <a:gd name="connsiteY150" fmla="*/ 5023753 h 5096785"/>
              <a:gd name="connsiteX151" fmla="*/ 3865913 w 12192000"/>
              <a:gd name="connsiteY151" fmla="*/ 5025143 h 5096785"/>
              <a:gd name="connsiteX152" fmla="*/ 3828606 w 12192000"/>
              <a:gd name="connsiteY152" fmla="*/ 5019426 h 5096785"/>
              <a:gd name="connsiteX153" fmla="*/ 3827901 w 12192000"/>
              <a:gd name="connsiteY153" fmla="*/ 5020583 h 5096785"/>
              <a:gd name="connsiteX154" fmla="*/ 3816543 w 12192000"/>
              <a:gd name="connsiteY154" fmla="*/ 5024366 h 5096785"/>
              <a:gd name="connsiteX155" fmla="*/ 3795278 w 12192000"/>
              <a:gd name="connsiteY155" fmla="*/ 5028779 h 5096785"/>
              <a:gd name="connsiteX156" fmla="*/ 3743858 w 12192000"/>
              <a:gd name="connsiteY156" fmla="*/ 5054237 h 5096785"/>
              <a:gd name="connsiteX157" fmla="*/ 3704945 w 12192000"/>
              <a:gd name="connsiteY157" fmla="*/ 5048413 h 5096785"/>
              <a:gd name="connsiteX158" fmla="*/ 3696992 w 12192000"/>
              <a:gd name="connsiteY158" fmla="*/ 5047914 h 5096785"/>
              <a:gd name="connsiteX159" fmla="*/ 3696780 w 12192000"/>
              <a:gd name="connsiteY159" fmla="*/ 5048181 h 5096785"/>
              <a:gd name="connsiteX160" fmla="*/ 3688290 w 12192000"/>
              <a:gd name="connsiteY160" fmla="*/ 5048204 h 5096785"/>
              <a:gd name="connsiteX161" fmla="*/ 3682486 w 12192000"/>
              <a:gd name="connsiteY161" fmla="*/ 5047000 h 5096785"/>
              <a:gd name="connsiteX162" fmla="*/ 3667056 w 12192000"/>
              <a:gd name="connsiteY162" fmla="*/ 5046030 h 5096785"/>
              <a:gd name="connsiteX163" fmla="*/ 3661403 w 12192000"/>
              <a:gd name="connsiteY163" fmla="*/ 5047537 h 5096785"/>
              <a:gd name="connsiteX164" fmla="*/ 3658673 w 12192000"/>
              <a:gd name="connsiteY164" fmla="*/ 5050790 h 5096785"/>
              <a:gd name="connsiteX165" fmla="*/ 3657333 w 12192000"/>
              <a:gd name="connsiteY165" fmla="*/ 5050325 h 5096785"/>
              <a:gd name="connsiteX166" fmla="*/ 3626778 w 12192000"/>
              <a:gd name="connsiteY166" fmla="*/ 5057882 h 5096785"/>
              <a:gd name="connsiteX167" fmla="*/ 3560067 w 12192000"/>
              <a:gd name="connsiteY167" fmla="*/ 5064266 h 5096785"/>
              <a:gd name="connsiteX168" fmla="*/ 3522641 w 12192000"/>
              <a:gd name="connsiteY168" fmla="*/ 5063654 h 5096785"/>
              <a:gd name="connsiteX169" fmla="*/ 3419275 w 12192000"/>
              <a:gd name="connsiteY169" fmla="*/ 5066646 h 5096785"/>
              <a:gd name="connsiteX170" fmla="*/ 3314869 w 12192000"/>
              <a:gd name="connsiteY170" fmla="*/ 5073197 h 5096785"/>
              <a:gd name="connsiteX171" fmla="*/ 3259088 w 12192000"/>
              <a:gd name="connsiteY171" fmla="*/ 5096363 h 5096785"/>
              <a:gd name="connsiteX172" fmla="*/ 3253104 w 12192000"/>
              <a:gd name="connsiteY172" fmla="*/ 5096785 h 5096785"/>
              <a:gd name="connsiteX173" fmla="*/ 3238751 w 12192000"/>
              <a:gd name="connsiteY173" fmla="*/ 5092996 h 5096785"/>
              <a:gd name="connsiteX174" fmla="*/ 3233681 w 12192000"/>
              <a:gd name="connsiteY174" fmla="*/ 5090758 h 5096785"/>
              <a:gd name="connsiteX175" fmla="*/ 3225562 w 12192000"/>
              <a:gd name="connsiteY175" fmla="*/ 5089215 h 5096785"/>
              <a:gd name="connsiteX176" fmla="*/ 3225260 w 12192000"/>
              <a:gd name="connsiteY176" fmla="*/ 5089437 h 5096785"/>
              <a:gd name="connsiteX177" fmla="*/ 3217859 w 12192000"/>
              <a:gd name="connsiteY177" fmla="*/ 5087484 h 5096785"/>
              <a:gd name="connsiteX178" fmla="*/ 3182980 w 12192000"/>
              <a:gd name="connsiteY178" fmla="*/ 5074650 h 5096785"/>
              <a:gd name="connsiteX179" fmla="*/ 3123938 w 12192000"/>
              <a:gd name="connsiteY179" fmla="*/ 5089912 h 5096785"/>
              <a:gd name="connsiteX180" fmla="*/ 3101912 w 12192000"/>
              <a:gd name="connsiteY180" fmla="*/ 5090281 h 5096785"/>
              <a:gd name="connsiteX181" fmla="*/ 3089591 w 12192000"/>
              <a:gd name="connsiteY181" fmla="*/ 5091865 h 5096785"/>
              <a:gd name="connsiteX182" fmla="*/ 3088465 w 12192000"/>
              <a:gd name="connsiteY182" fmla="*/ 5092858 h 5096785"/>
              <a:gd name="connsiteX183" fmla="*/ 3055081 w 12192000"/>
              <a:gd name="connsiteY183" fmla="*/ 5080424 h 5096785"/>
              <a:gd name="connsiteX184" fmla="*/ 3049807 w 12192000"/>
              <a:gd name="connsiteY184" fmla="*/ 5080860 h 5096785"/>
              <a:gd name="connsiteX185" fmla="*/ 3029122 w 12192000"/>
              <a:gd name="connsiteY185" fmla="*/ 5070085 h 5096785"/>
              <a:gd name="connsiteX186" fmla="*/ 3017862 w 12192000"/>
              <a:gd name="connsiteY186" fmla="*/ 5065942 h 5096785"/>
              <a:gd name="connsiteX187" fmla="*/ 3015868 w 12192000"/>
              <a:gd name="connsiteY187" fmla="*/ 5061832 h 5096785"/>
              <a:gd name="connsiteX188" fmla="*/ 2998644 w 12192000"/>
              <a:gd name="connsiteY188" fmla="*/ 5057210 h 5096785"/>
              <a:gd name="connsiteX189" fmla="*/ 2996219 w 12192000"/>
              <a:gd name="connsiteY189" fmla="*/ 5057788 h 5096785"/>
              <a:gd name="connsiteX190" fmla="*/ 2983676 w 12192000"/>
              <a:gd name="connsiteY190" fmla="*/ 5049852 h 5096785"/>
              <a:gd name="connsiteX191" fmla="*/ 2903609 w 12192000"/>
              <a:gd name="connsiteY191" fmla="*/ 4998457 h 5096785"/>
              <a:gd name="connsiteX192" fmla="*/ 2758830 w 12192000"/>
              <a:gd name="connsiteY192" fmla="*/ 4974760 h 5096785"/>
              <a:gd name="connsiteX193" fmla="*/ 2532669 w 12192000"/>
              <a:gd name="connsiteY193" fmla="*/ 4940573 h 5096785"/>
              <a:gd name="connsiteX194" fmla="*/ 2389931 w 12192000"/>
              <a:gd name="connsiteY194" fmla="*/ 4905785 h 5096785"/>
              <a:gd name="connsiteX195" fmla="*/ 2335186 w 12192000"/>
              <a:gd name="connsiteY195" fmla="*/ 4902957 h 5096785"/>
              <a:gd name="connsiteX196" fmla="*/ 2295307 w 12192000"/>
              <a:gd name="connsiteY196" fmla="*/ 4879800 h 5096785"/>
              <a:gd name="connsiteX197" fmla="*/ 2273393 w 12192000"/>
              <a:gd name="connsiteY197" fmla="*/ 4883565 h 5096785"/>
              <a:gd name="connsiteX198" fmla="*/ 2269523 w 12192000"/>
              <a:gd name="connsiteY198" fmla="*/ 4884442 h 5096785"/>
              <a:gd name="connsiteX199" fmla="*/ 2256015 w 12192000"/>
              <a:gd name="connsiteY199" fmla="*/ 4883014 h 5096785"/>
              <a:gd name="connsiteX200" fmla="*/ 2249731 w 12192000"/>
              <a:gd name="connsiteY200" fmla="*/ 4888778 h 5096785"/>
              <a:gd name="connsiteX201" fmla="*/ 2227629 w 12192000"/>
              <a:gd name="connsiteY201" fmla="*/ 4891047 h 5096785"/>
              <a:gd name="connsiteX202" fmla="*/ 2203460 w 12192000"/>
              <a:gd name="connsiteY202" fmla="*/ 4886696 h 5096785"/>
              <a:gd name="connsiteX203" fmla="*/ 2091528 w 12192000"/>
              <a:gd name="connsiteY203" fmla="*/ 4859155 h 5096785"/>
              <a:gd name="connsiteX204" fmla="*/ 2022901 w 12192000"/>
              <a:gd name="connsiteY204" fmla="*/ 4846594 h 5096785"/>
              <a:gd name="connsiteX205" fmla="*/ 1994227 w 12192000"/>
              <a:gd name="connsiteY205" fmla="*/ 4847973 h 5096785"/>
              <a:gd name="connsiteX206" fmla="*/ 1955936 w 12192000"/>
              <a:gd name="connsiteY206" fmla="*/ 4845765 h 5096785"/>
              <a:gd name="connsiteX207" fmla="*/ 1741924 w 12192000"/>
              <a:gd name="connsiteY207" fmla="*/ 4808054 h 5096785"/>
              <a:gd name="connsiteX208" fmla="*/ 1734410 w 12192000"/>
              <a:gd name="connsiteY208" fmla="*/ 4811675 h 5096785"/>
              <a:gd name="connsiteX209" fmla="*/ 1691423 w 12192000"/>
              <a:gd name="connsiteY209" fmla="*/ 4802777 h 5096785"/>
              <a:gd name="connsiteX210" fmla="*/ 1554504 w 12192000"/>
              <a:gd name="connsiteY210" fmla="*/ 4739985 h 5096785"/>
              <a:gd name="connsiteX211" fmla="*/ 1470119 w 12192000"/>
              <a:gd name="connsiteY211" fmla="*/ 4723470 h 5096785"/>
              <a:gd name="connsiteX212" fmla="*/ 1437967 w 12192000"/>
              <a:gd name="connsiteY212" fmla="*/ 4722710 h 5096785"/>
              <a:gd name="connsiteX213" fmla="*/ 1384234 w 12192000"/>
              <a:gd name="connsiteY213" fmla="*/ 4721117 h 5096785"/>
              <a:gd name="connsiteX214" fmla="*/ 1338647 w 12192000"/>
              <a:gd name="connsiteY214" fmla="*/ 4732483 h 5096785"/>
              <a:gd name="connsiteX215" fmla="*/ 1295869 w 12192000"/>
              <a:gd name="connsiteY215" fmla="*/ 4726175 h 5096785"/>
              <a:gd name="connsiteX216" fmla="*/ 1292949 w 12192000"/>
              <a:gd name="connsiteY216" fmla="*/ 4708469 h 5096785"/>
              <a:gd name="connsiteX217" fmla="*/ 1244908 w 12192000"/>
              <a:gd name="connsiteY217" fmla="*/ 4706993 h 5096785"/>
              <a:gd name="connsiteX218" fmla="*/ 1171266 w 12192000"/>
              <a:gd name="connsiteY218" fmla="*/ 4706535 h 5096785"/>
              <a:gd name="connsiteX219" fmla="*/ 1160868 w 12192000"/>
              <a:gd name="connsiteY219" fmla="*/ 4701936 h 5096785"/>
              <a:gd name="connsiteX220" fmla="*/ 1147599 w 12192000"/>
              <a:gd name="connsiteY220" fmla="*/ 4714833 h 5096785"/>
              <a:gd name="connsiteX221" fmla="*/ 1119603 w 12192000"/>
              <a:gd name="connsiteY221" fmla="*/ 4721303 h 5096785"/>
              <a:gd name="connsiteX222" fmla="*/ 997851 w 12192000"/>
              <a:gd name="connsiteY222" fmla="*/ 4722336 h 5096785"/>
              <a:gd name="connsiteX223" fmla="*/ 976455 w 12192000"/>
              <a:gd name="connsiteY223" fmla="*/ 4726407 h 5096785"/>
              <a:gd name="connsiteX224" fmla="*/ 949939 w 12192000"/>
              <a:gd name="connsiteY224" fmla="*/ 4719699 h 5096785"/>
              <a:gd name="connsiteX225" fmla="*/ 894148 w 12192000"/>
              <a:gd name="connsiteY225" fmla="*/ 4710406 h 5096785"/>
              <a:gd name="connsiteX226" fmla="*/ 857990 w 12192000"/>
              <a:gd name="connsiteY226" fmla="*/ 4696844 h 5096785"/>
              <a:gd name="connsiteX227" fmla="*/ 848649 w 12192000"/>
              <a:gd name="connsiteY227" fmla="*/ 4704021 h 5096785"/>
              <a:gd name="connsiteX228" fmla="*/ 826436 w 12192000"/>
              <a:gd name="connsiteY228" fmla="*/ 4707421 h 5096785"/>
              <a:gd name="connsiteX229" fmla="*/ 733052 w 12192000"/>
              <a:gd name="connsiteY229" fmla="*/ 4701884 h 5096785"/>
              <a:gd name="connsiteX230" fmla="*/ 716185 w 12192000"/>
              <a:gd name="connsiteY230" fmla="*/ 4703827 h 5096785"/>
              <a:gd name="connsiteX231" fmla="*/ 696663 w 12192000"/>
              <a:gd name="connsiteY231" fmla="*/ 4697420 h 5096785"/>
              <a:gd name="connsiteX232" fmla="*/ 582722 w 12192000"/>
              <a:gd name="connsiteY232" fmla="*/ 4658637 h 5096785"/>
              <a:gd name="connsiteX233" fmla="*/ 581118 w 12192000"/>
              <a:gd name="connsiteY233" fmla="*/ 4654120 h 5096785"/>
              <a:gd name="connsiteX234" fmla="*/ 546453 w 12192000"/>
              <a:gd name="connsiteY234" fmla="*/ 4652542 h 5096785"/>
              <a:gd name="connsiteX235" fmla="*/ 536773 w 12192000"/>
              <a:gd name="connsiteY235" fmla="*/ 4644609 h 5096785"/>
              <a:gd name="connsiteX236" fmla="*/ 518899 w 12192000"/>
              <a:gd name="connsiteY236" fmla="*/ 4642839 h 5096785"/>
              <a:gd name="connsiteX237" fmla="*/ 388896 w 12192000"/>
              <a:gd name="connsiteY237" fmla="*/ 4619173 h 5096785"/>
              <a:gd name="connsiteX238" fmla="*/ 366479 w 12192000"/>
              <a:gd name="connsiteY238" fmla="*/ 4618896 h 5096785"/>
              <a:gd name="connsiteX239" fmla="*/ 342781 w 12192000"/>
              <a:gd name="connsiteY239" fmla="*/ 4601239 h 5096785"/>
              <a:gd name="connsiteX240" fmla="*/ 255925 w 12192000"/>
              <a:gd name="connsiteY240" fmla="*/ 4598685 h 5096785"/>
              <a:gd name="connsiteX241" fmla="*/ 226919 w 12192000"/>
              <a:gd name="connsiteY241" fmla="*/ 4598460 h 5096785"/>
              <a:gd name="connsiteX242" fmla="*/ 213925 w 12192000"/>
              <a:gd name="connsiteY242" fmla="*/ 4597783 h 5096785"/>
              <a:gd name="connsiteX243" fmla="*/ 215196 w 12192000"/>
              <a:gd name="connsiteY243" fmla="*/ 4588576 h 5096785"/>
              <a:gd name="connsiteX244" fmla="*/ 180214 w 12192000"/>
              <a:gd name="connsiteY244" fmla="*/ 4583701 h 5096785"/>
              <a:gd name="connsiteX245" fmla="*/ 83203 w 12192000"/>
              <a:gd name="connsiteY245" fmla="*/ 4531664 h 5096785"/>
              <a:gd name="connsiteX246" fmla="*/ 4106 w 12192000"/>
              <a:gd name="connsiteY246" fmla="*/ 4517202 h 5096785"/>
              <a:gd name="connsiteX247" fmla="*/ 0 w 12192000"/>
              <a:gd name="connsiteY247" fmla="*/ 4516084 h 5096785"/>
              <a:gd name="connsiteX248" fmla="*/ 0 w 12192000"/>
              <a:gd name="connsiteY24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574528 w 12192000"/>
              <a:gd name="connsiteY76" fmla="*/ 4641155 h 5096785"/>
              <a:gd name="connsiteX77" fmla="*/ 6573036 w 12192000"/>
              <a:gd name="connsiteY77" fmla="*/ 4641049 h 5096785"/>
              <a:gd name="connsiteX78" fmla="*/ 6571920 w 12192000"/>
              <a:gd name="connsiteY78" fmla="*/ 4644739 h 5096785"/>
              <a:gd name="connsiteX79" fmla="*/ 6552021 w 12192000"/>
              <a:gd name="connsiteY79" fmla="*/ 4650379 h 5096785"/>
              <a:gd name="connsiteX80" fmla="*/ 6545925 w 12192000"/>
              <a:gd name="connsiteY80" fmla="*/ 4650675 h 5096785"/>
              <a:gd name="connsiteX81" fmla="*/ 6537822 w 12192000"/>
              <a:gd name="connsiteY81" fmla="*/ 4652769 h 5096785"/>
              <a:gd name="connsiteX82" fmla="*/ 6537743 w 12192000"/>
              <a:gd name="connsiteY82" fmla="*/ 4653068 h 5096785"/>
              <a:gd name="connsiteX83" fmla="*/ 6490057 w 12192000"/>
              <a:gd name="connsiteY83" fmla="*/ 4658624 h 5096785"/>
              <a:gd name="connsiteX84" fmla="*/ 6386800 w 12192000"/>
              <a:gd name="connsiteY84" fmla="*/ 4715431 h 5096785"/>
              <a:gd name="connsiteX85" fmla="*/ 6382703 w 12192000"/>
              <a:gd name="connsiteY85" fmla="*/ 4717930 h 5096785"/>
              <a:gd name="connsiteX86" fmla="*/ 6356495 w 12192000"/>
              <a:gd name="connsiteY86" fmla="*/ 4717843 h 5096785"/>
              <a:gd name="connsiteX87" fmla="*/ 6343628 w 12192000"/>
              <a:gd name="connsiteY87" fmla="*/ 4719161 h 5096785"/>
              <a:gd name="connsiteX88" fmla="*/ 6338605 w 12192000"/>
              <a:gd name="connsiteY88" fmla="*/ 4716723 h 5096785"/>
              <a:gd name="connsiteX89" fmla="*/ 6320318 w 12192000"/>
              <a:gd name="connsiteY89" fmla="*/ 4720095 h 5096785"/>
              <a:gd name="connsiteX90" fmla="*/ 6318742 w 12192000"/>
              <a:gd name="connsiteY90" fmla="*/ 4721541 h 5096785"/>
              <a:gd name="connsiteX91" fmla="*/ 6301708 w 12192000"/>
              <a:gd name="connsiteY91" fmla="*/ 4720380 h 5096785"/>
              <a:gd name="connsiteX92" fmla="*/ 6285082 w 12192000"/>
              <a:gd name="connsiteY92" fmla="*/ 4714639 h 5096785"/>
              <a:gd name="connsiteX93" fmla="*/ 6136936 w 12192000"/>
              <a:gd name="connsiteY93" fmla="*/ 4758246 h 5096785"/>
              <a:gd name="connsiteX94" fmla="*/ 5988578 w 12192000"/>
              <a:gd name="connsiteY94" fmla="*/ 4754427 h 5096785"/>
              <a:gd name="connsiteX95" fmla="*/ 5908701 w 12192000"/>
              <a:gd name="connsiteY95" fmla="*/ 4779160 h 5096785"/>
              <a:gd name="connsiteX96" fmla="*/ 5892219 w 12192000"/>
              <a:gd name="connsiteY96" fmla="*/ 4807892 h 5096785"/>
              <a:gd name="connsiteX97" fmla="*/ 5683612 w 12192000"/>
              <a:gd name="connsiteY97" fmla="*/ 4848770 h 5096785"/>
              <a:gd name="connsiteX98" fmla="*/ 5635111 w 12192000"/>
              <a:gd name="connsiteY98" fmla="*/ 4868888 h 5096785"/>
              <a:gd name="connsiteX99" fmla="*/ 5582652 w 12192000"/>
              <a:gd name="connsiteY99" fmla="*/ 4866836 h 5096785"/>
              <a:gd name="connsiteX100" fmla="*/ 5567213 w 12192000"/>
              <a:gd name="connsiteY100" fmla="*/ 4878769 h 5096785"/>
              <a:gd name="connsiteX101" fmla="*/ 5564659 w 12192000"/>
              <a:gd name="connsiteY101" fmla="*/ 4881042 h 5096785"/>
              <a:gd name="connsiteX102" fmla="*/ 5552102 w 12192000"/>
              <a:gd name="connsiteY102" fmla="*/ 4885426 h 5096785"/>
              <a:gd name="connsiteX103" fmla="*/ 5551475 w 12192000"/>
              <a:gd name="connsiteY103" fmla="*/ 4892560 h 5096785"/>
              <a:gd name="connsiteX104" fmla="*/ 5534664 w 12192000"/>
              <a:gd name="connsiteY104" fmla="*/ 4903385 h 5096785"/>
              <a:gd name="connsiteX105" fmla="*/ 5510737 w 12192000"/>
              <a:gd name="connsiteY105" fmla="*/ 4909807 h 5096785"/>
              <a:gd name="connsiteX106" fmla="*/ 5393901 w 12192000"/>
              <a:gd name="connsiteY106" fmla="*/ 4933709 h 5096785"/>
              <a:gd name="connsiteX107" fmla="*/ 5325782 w 12192000"/>
              <a:gd name="connsiteY107" fmla="*/ 4951789 h 5096785"/>
              <a:gd name="connsiteX108" fmla="*/ 5302703 w 12192000"/>
              <a:gd name="connsiteY108" fmla="*/ 4964590 h 5096785"/>
              <a:gd name="connsiteX109" fmla="*/ 5268591 w 12192000"/>
              <a:gd name="connsiteY109" fmla="*/ 4978479 h 5096785"/>
              <a:gd name="connsiteX110" fmla="*/ 5210559 w 12192000"/>
              <a:gd name="connsiteY110" fmla="*/ 5007585 h 5096785"/>
              <a:gd name="connsiteX111" fmla="*/ 5177597 w 12192000"/>
              <a:gd name="connsiteY111" fmla="*/ 5015926 h 5096785"/>
              <a:gd name="connsiteX112" fmla="*/ 5160569 w 12192000"/>
              <a:gd name="connsiteY112" fmla="*/ 5025681 h 5096785"/>
              <a:gd name="connsiteX113" fmla="*/ 5152748 w 12192000"/>
              <a:gd name="connsiteY113" fmla="*/ 5026569 h 5096785"/>
              <a:gd name="connsiteX114" fmla="*/ 5127678 w 12192000"/>
              <a:gd name="connsiteY114" fmla="*/ 5032947 h 5096785"/>
              <a:gd name="connsiteX115" fmla="*/ 5113147 w 12192000"/>
              <a:gd name="connsiteY115" fmla="*/ 5035818 h 5096785"/>
              <a:gd name="connsiteX116" fmla="*/ 5107301 w 12192000"/>
              <a:gd name="connsiteY116" fmla="*/ 5036672 h 5096785"/>
              <a:gd name="connsiteX117" fmla="*/ 5093215 w 12192000"/>
              <a:gd name="connsiteY117" fmla="*/ 5032880 h 5096785"/>
              <a:gd name="connsiteX118" fmla="*/ 5077058 w 12192000"/>
              <a:gd name="connsiteY118" fmla="*/ 5038681 h 5096785"/>
              <a:gd name="connsiteX119" fmla="*/ 5057349 w 12192000"/>
              <a:gd name="connsiteY119" fmla="*/ 5036015 h 5096785"/>
              <a:gd name="connsiteX120" fmla="*/ 5053945 w 12192000"/>
              <a:gd name="connsiteY120" fmla="*/ 5041952 h 5096785"/>
              <a:gd name="connsiteX121" fmla="*/ 5040021 w 12192000"/>
              <a:gd name="connsiteY121" fmla="*/ 5050052 h 5096785"/>
              <a:gd name="connsiteX122" fmla="*/ 5025913 w 12192000"/>
              <a:gd name="connsiteY122" fmla="*/ 5046535 h 5096785"/>
              <a:gd name="connsiteX123" fmla="*/ 4998218 w 12192000"/>
              <a:gd name="connsiteY123" fmla="*/ 5048065 h 5096785"/>
              <a:gd name="connsiteX124" fmla="*/ 4991008 w 12192000"/>
              <a:gd name="connsiteY124" fmla="*/ 5050439 h 5096785"/>
              <a:gd name="connsiteX125" fmla="*/ 4963503 w 12192000"/>
              <a:gd name="connsiteY125" fmla="*/ 5047575 h 5096785"/>
              <a:gd name="connsiteX126" fmla="*/ 4921053 w 12192000"/>
              <a:gd name="connsiteY126" fmla="*/ 5048925 h 5096785"/>
              <a:gd name="connsiteX127" fmla="*/ 4873420 w 12192000"/>
              <a:gd name="connsiteY127" fmla="*/ 5054929 h 5096785"/>
              <a:gd name="connsiteX128" fmla="*/ 4858825 w 12192000"/>
              <a:gd name="connsiteY128" fmla="*/ 5051329 h 5096785"/>
              <a:gd name="connsiteX129" fmla="*/ 4769340 w 12192000"/>
              <a:gd name="connsiteY129" fmla="*/ 5053090 h 5096785"/>
              <a:gd name="connsiteX130" fmla="*/ 4744152 w 12192000"/>
              <a:gd name="connsiteY130" fmla="*/ 5053391 h 5096785"/>
              <a:gd name="connsiteX131" fmla="*/ 4723556 w 12192000"/>
              <a:gd name="connsiteY131" fmla="*/ 5059633 h 5096785"/>
              <a:gd name="connsiteX132" fmla="*/ 4719699 w 12192000"/>
              <a:gd name="connsiteY132" fmla="*/ 5066298 h 5096785"/>
              <a:gd name="connsiteX133" fmla="*/ 4706016 w 12192000"/>
              <a:gd name="connsiteY133" fmla="*/ 5067422 h 5096785"/>
              <a:gd name="connsiteX134" fmla="*/ 4702593 w 12192000"/>
              <a:gd name="connsiteY134" fmla="*/ 5068973 h 5096785"/>
              <a:gd name="connsiteX135" fmla="*/ 4682766 w 12192000"/>
              <a:gd name="connsiteY135" fmla="*/ 5076609 h 5096785"/>
              <a:gd name="connsiteX136" fmla="*/ 4634960 w 12192000"/>
              <a:gd name="connsiteY136" fmla="*/ 5061852 h 5096785"/>
              <a:gd name="connsiteX137" fmla="*/ 4580645 w 12192000"/>
              <a:gd name="connsiteY137" fmla="*/ 5069246 h 5096785"/>
              <a:gd name="connsiteX138" fmla="*/ 4368005 w 12192000"/>
              <a:gd name="connsiteY138" fmla="*/ 5057426 h 5096785"/>
              <a:gd name="connsiteX139" fmla="*/ 4339489 w 12192000"/>
              <a:gd name="connsiteY139" fmla="*/ 5080858 h 5096785"/>
              <a:gd name="connsiteX140" fmla="*/ 4253895 w 12192000"/>
              <a:gd name="connsiteY140" fmla="*/ 5085008 h 5096785"/>
              <a:gd name="connsiteX141" fmla="*/ 4117780 w 12192000"/>
              <a:gd name="connsiteY141" fmla="*/ 5045175 h 5096785"/>
              <a:gd name="connsiteX142" fmla="*/ 3960074 w 12192000"/>
              <a:gd name="connsiteY142" fmla="*/ 5050708 h 5096785"/>
              <a:gd name="connsiteX143" fmla="*/ 3947260 w 12192000"/>
              <a:gd name="connsiteY143" fmla="*/ 5041167 h 5096785"/>
              <a:gd name="connsiteX144" fmla="*/ 3931969 w 12192000"/>
              <a:gd name="connsiteY144" fmla="*/ 5035902 h 5096785"/>
              <a:gd name="connsiteX145" fmla="*/ 3929836 w 12192000"/>
              <a:gd name="connsiteY145" fmla="*/ 5036901 h 5096785"/>
              <a:gd name="connsiteX146" fmla="*/ 3911296 w 12192000"/>
              <a:gd name="connsiteY146" fmla="*/ 5035663 h 5096785"/>
              <a:gd name="connsiteX147" fmla="*/ 3907746 w 12192000"/>
              <a:gd name="connsiteY147" fmla="*/ 5032107 h 5096785"/>
              <a:gd name="connsiteX148" fmla="*/ 3895182 w 12192000"/>
              <a:gd name="connsiteY148" fmla="*/ 5030229 h 5096785"/>
              <a:gd name="connsiteX149" fmla="*/ 3870866 w 12192000"/>
              <a:gd name="connsiteY149" fmla="*/ 5023753 h 5096785"/>
              <a:gd name="connsiteX150" fmla="*/ 3865913 w 12192000"/>
              <a:gd name="connsiteY150" fmla="*/ 5025143 h 5096785"/>
              <a:gd name="connsiteX151" fmla="*/ 3828606 w 12192000"/>
              <a:gd name="connsiteY151" fmla="*/ 5019426 h 5096785"/>
              <a:gd name="connsiteX152" fmla="*/ 3827901 w 12192000"/>
              <a:gd name="connsiteY152" fmla="*/ 5020583 h 5096785"/>
              <a:gd name="connsiteX153" fmla="*/ 3816543 w 12192000"/>
              <a:gd name="connsiteY153" fmla="*/ 5024366 h 5096785"/>
              <a:gd name="connsiteX154" fmla="*/ 3795278 w 12192000"/>
              <a:gd name="connsiteY154" fmla="*/ 5028779 h 5096785"/>
              <a:gd name="connsiteX155" fmla="*/ 3743858 w 12192000"/>
              <a:gd name="connsiteY155" fmla="*/ 5054237 h 5096785"/>
              <a:gd name="connsiteX156" fmla="*/ 3704945 w 12192000"/>
              <a:gd name="connsiteY156" fmla="*/ 5048413 h 5096785"/>
              <a:gd name="connsiteX157" fmla="*/ 3696992 w 12192000"/>
              <a:gd name="connsiteY157" fmla="*/ 5047914 h 5096785"/>
              <a:gd name="connsiteX158" fmla="*/ 3696780 w 12192000"/>
              <a:gd name="connsiteY158" fmla="*/ 5048181 h 5096785"/>
              <a:gd name="connsiteX159" fmla="*/ 3688290 w 12192000"/>
              <a:gd name="connsiteY159" fmla="*/ 5048204 h 5096785"/>
              <a:gd name="connsiteX160" fmla="*/ 3682486 w 12192000"/>
              <a:gd name="connsiteY160" fmla="*/ 5047000 h 5096785"/>
              <a:gd name="connsiteX161" fmla="*/ 3667056 w 12192000"/>
              <a:gd name="connsiteY161" fmla="*/ 5046030 h 5096785"/>
              <a:gd name="connsiteX162" fmla="*/ 3661403 w 12192000"/>
              <a:gd name="connsiteY162" fmla="*/ 5047537 h 5096785"/>
              <a:gd name="connsiteX163" fmla="*/ 3658673 w 12192000"/>
              <a:gd name="connsiteY163" fmla="*/ 5050790 h 5096785"/>
              <a:gd name="connsiteX164" fmla="*/ 3657333 w 12192000"/>
              <a:gd name="connsiteY164" fmla="*/ 5050325 h 5096785"/>
              <a:gd name="connsiteX165" fmla="*/ 3626778 w 12192000"/>
              <a:gd name="connsiteY165" fmla="*/ 5057882 h 5096785"/>
              <a:gd name="connsiteX166" fmla="*/ 3560067 w 12192000"/>
              <a:gd name="connsiteY166" fmla="*/ 5064266 h 5096785"/>
              <a:gd name="connsiteX167" fmla="*/ 3522641 w 12192000"/>
              <a:gd name="connsiteY167" fmla="*/ 5063654 h 5096785"/>
              <a:gd name="connsiteX168" fmla="*/ 3419275 w 12192000"/>
              <a:gd name="connsiteY168" fmla="*/ 5066646 h 5096785"/>
              <a:gd name="connsiteX169" fmla="*/ 3314869 w 12192000"/>
              <a:gd name="connsiteY169" fmla="*/ 5073197 h 5096785"/>
              <a:gd name="connsiteX170" fmla="*/ 3259088 w 12192000"/>
              <a:gd name="connsiteY170" fmla="*/ 5096363 h 5096785"/>
              <a:gd name="connsiteX171" fmla="*/ 3253104 w 12192000"/>
              <a:gd name="connsiteY171" fmla="*/ 5096785 h 5096785"/>
              <a:gd name="connsiteX172" fmla="*/ 3238751 w 12192000"/>
              <a:gd name="connsiteY172" fmla="*/ 5092996 h 5096785"/>
              <a:gd name="connsiteX173" fmla="*/ 3233681 w 12192000"/>
              <a:gd name="connsiteY173" fmla="*/ 5090758 h 5096785"/>
              <a:gd name="connsiteX174" fmla="*/ 3225562 w 12192000"/>
              <a:gd name="connsiteY174" fmla="*/ 5089215 h 5096785"/>
              <a:gd name="connsiteX175" fmla="*/ 3225260 w 12192000"/>
              <a:gd name="connsiteY175" fmla="*/ 5089437 h 5096785"/>
              <a:gd name="connsiteX176" fmla="*/ 3217859 w 12192000"/>
              <a:gd name="connsiteY176" fmla="*/ 5087484 h 5096785"/>
              <a:gd name="connsiteX177" fmla="*/ 3182980 w 12192000"/>
              <a:gd name="connsiteY177" fmla="*/ 5074650 h 5096785"/>
              <a:gd name="connsiteX178" fmla="*/ 3123938 w 12192000"/>
              <a:gd name="connsiteY178" fmla="*/ 5089912 h 5096785"/>
              <a:gd name="connsiteX179" fmla="*/ 3101912 w 12192000"/>
              <a:gd name="connsiteY179" fmla="*/ 5090281 h 5096785"/>
              <a:gd name="connsiteX180" fmla="*/ 3089591 w 12192000"/>
              <a:gd name="connsiteY180" fmla="*/ 5091865 h 5096785"/>
              <a:gd name="connsiteX181" fmla="*/ 3088465 w 12192000"/>
              <a:gd name="connsiteY181" fmla="*/ 5092858 h 5096785"/>
              <a:gd name="connsiteX182" fmla="*/ 3055081 w 12192000"/>
              <a:gd name="connsiteY182" fmla="*/ 5080424 h 5096785"/>
              <a:gd name="connsiteX183" fmla="*/ 3049807 w 12192000"/>
              <a:gd name="connsiteY183" fmla="*/ 5080860 h 5096785"/>
              <a:gd name="connsiteX184" fmla="*/ 3029122 w 12192000"/>
              <a:gd name="connsiteY184" fmla="*/ 5070085 h 5096785"/>
              <a:gd name="connsiteX185" fmla="*/ 3017862 w 12192000"/>
              <a:gd name="connsiteY185" fmla="*/ 5065942 h 5096785"/>
              <a:gd name="connsiteX186" fmla="*/ 3015868 w 12192000"/>
              <a:gd name="connsiteY186" fmla="*/ 5061832 h 5096785"/>
              <a:gd name="connsiteX187" fmla="*/ 2998644 w 12192000"/>
              <a:gd name="connsiteY187" fmla="*/ 5057210 h 5096785"/>
              <a:gd name="connsiteX188" fmla="*/ 2996219 w 12192000"/>
              <a:gd name="connsiteY188" fmla="*/ 5057788 h 5096785"/>
              <a:gd name="connsiteX189" fmla="*/ 2983676 w 12192000"/>
              <a:gd name="connsiteY189" fmla="*/ 5049852 h 5096785"/>
              <a:gd name="connsiteX190" fmla="*/ 2903609 w 12192000"/>
              <a:gd name="connsiteY190" fmla="*/ 4998457 h 5096785"/>
              <a:gd name="connsiteX191" fmla="*/ 2758830 w 12192000"/>
              <a:gd name="connsiteY191" fmla="*/ 4974760 h 5096785"/>
              <a:gd name="connsiteX192" fmla="*/ 2532669 w 12192000"/>
              <a:gd name="connsiteY192" fmla="*/ 4940573 h 5096785"/>
              <a:gd name="connsiteX193" fmla="*/ 2389931 w 12192000"/>
              <a:gd name="connsiteY193" fmla="*/ 4905785 h 5096785"/>
              <a:gd name="connsiteX194" fmla="*/ 2335186 w 12192000"/>
              <a:gd name="connsiteY194" fmla="*/ 4902957 h 5096785"/>
              <a:gd name="connsiteX195" fmla="*/ 2295307 w 12192000"/>
              <a:gd name="connsiteY195" fmla="*/ 4879800 h 5096785"/>
              <a:gd name="connsiteX196" fmla="*/ 2273393 w 12192000"/>
              <a:gd name="connsiteY196" fmla="*/ 4883565 h 5096785"/>
              <a:gd name="connsiteX197" fmla="*/ 2269523 w 12192000"/>
              <a:gd name="connsiteY197" fmla="*/ 4884442 h 5096785"/>
              <a:gd name="connsiteX198" fmla="*/ 2256015 w 12192000"/>
              <a:gd name="connsiteY198" fmla="*/ 4883014 h 5096785"/>
              <a:gd name="connsiteX199" fmla="*/ 2249731 w 12192000"/>
              <a:gd name="connsiteY199" fmla="*/ 4888778 h 5096785"/>
              <a:gd name="connsiteX200" fmla="*/ 2227629 w 12192000"/>
              <a:gd name="connsiteY200" fmla="*/ 4891047 h 5096785"/>
              <a:gd name="connsiteX201" fmla="*/ 2203460 w 12192000"/>
              <a:gd name="connsiteY201" fmla="*/ 4886696 h 5096785"/>
              <a:gd name="connsiteX202" fmla="*/ 2091528 w 12192000"/>
              <a:gd name="connsiteY202" fmla="*/ 4859155 h 5096785"/>
              <a:gd name="connsiteX203" fmla="*/ 2022901 w 12192000"/>
              <a:gd name="connsiteY203" fmla="*/ 4846594 h 5096785"/>
              <a:gd name="connsiteX204" fmla="*/ 1994227 w 12192000"/>
              <a:gd name="connsiteY204" fmla="*/ 4847973 h 5096785"/>
              <a:gd name="connsiteX205" fmla="*/ 1955936 w 12192000"/>
              <a:gd name="connsiteY205" fmla="*/ 4845765 h 5096785"/>
              <a:gd name="connsiteX206" fmla="*/ 1741924 w 12192000"/>
              <a:gd name="connsiteY206" fmla="*/ 4808054 h 5096785"/>
              <a:gd name="connsiteX207" fmla="*/ 1734410 w 12192000"/>
              <a:gd name="connsiteY207" fmla="*/ 4811675 h 5096785"/>
              <a:gd name="connsiteX208" fmla="*/ 1691423 w 12192000"/>
              <a:gd name="connsiteY208" fmla="*/ 4802777 h 5096785"/>
              <a:gd name="connsiteX209" fmla="*/ 1554504 w 12192000"/>
              <a:gd name="connsiteY209" fmla="*/ 4739985 h 5096785"/>
              <a:gd name="connsiteX210" fmla="*/ 1470119 w 12192000"/>
              <a:gd name="connsiteY210" fmla="*/ 4723470 h 5096785"/>
              <a:gd name="connsiteX211" fmla="*/ 1437967 w 12192000"/>
              <a:gd name="connsiteY211" fmla="*/ 4722710 h 5096785"/>
              <a:gd name="connsiteX212" fmla="*/ 1384234 w 12192000"/>
              <a:gd name="connsiteY212" fmla="*/ 4721117 h 5096785"/>
              <a:gd name="connsiteX213" fmla="*/ 1338647 w 12192000"/>
              <a:gd name="connsiteY213" fmla="*/ 4732483 h 5096785"/>
              <a:gd name="connsiteX214" fmla="*/ 1295869 w 12192000"/>
              <a:gd name="connsiteY214" fmla="*/ 4726175 h 5096785"/>
              <a:gd name="connsiteX215" fmla="*/ 1292949 w 12192000"/>
              <a:gd name="connsiteY215" fmla="*/ 4708469 h 5096785"/>
              <a:gd name="connsiteX216" fmla="*/ 1244908 w 12192000"/>
              <a:gd name="connsiteY216" fmla="*/ 4706993 h 5096785"/>
              <a:gd name="connsiteX217" fmla="*/ 1171266 w 12192000"/>
              <a:gd name="connsiteY217" fmla="*/ 4706535 h 5096785"/>
              <a:gd name="connsiteX218" fmla="*/ 1160868 w 12192000"/>
              <a:gd name="connsiteY218" fmla="*/ 4701936 h 5096785"/>
              <a:gd name="connsiteX219" fmla="*/ 1147599 w 12192000"/>
              <a:gd name="connsiteY219" fmla="*/ 4714833 h 5096785"/>
              <a:gd name="connsiteX220" fmla="*/ 1119603 w 12192000"/>
              <a:gd name="connsiteY220" fmla="*/ 4721303 h 5096785"/>
              <a:gd name="connsiteX221" fmla="*/ 997851 w 12192000"/>
              <a:gd name="connsiteY221" fmla="*/ 4722336 h 5096785"/>
              <a:gd name="connsiteX222" fmla="*/ 976455 w 12192000"/>
              <a:gd name="connsiteY222" fmla="*/ 4726407 h 5096785"/>
              <a:gd name="connsiteX223" fmla="*/ 949939 w 12192000"/>
              <a:gd name="connsiteY223" fmla="*/ 4719699 h 5096785"/>
              <a:gd name="connsiteX224" fmla="*/ 894148 w 12192000"/>
              <a:gd name="connsiteY224" fmla="*/ 4710406 h 5096785"/>
              <a:gd name="connsiteX225" fmla="*/ 857990 w 12192000"/>
              <a:gd name="connsiteY225" fmla="*/ 4696844 h 5096785"/>
              <a:gd name="connsiteX226" fmla="*/ 848649 w 12192000"/>
              <a:gd name="connsiteY226" fmla="*/ 4704021 h 5096785"/>
              <a:gd name="connsiteX227" fmla="*/ 826436 w 12192000"/>
              <a:gd name="connsiteY227" fmla="*/ 4707421 h 5096785"/>
              <a:gd name="connsiteX228" fmla="*/ 733052 w 12192000"/>
              <a:gd name="connsiteY228" fmla="*/ 4701884 h 5096785"/>
              <a:gd name="connsiteX229" fmla="*/ 716185 w 12192000"/>
              <a:gd name="connsiteY229" fmla="*/ 4703827 h 5096785"/>
              <a:gd name="connsiteX230" fmla="*/ 696663 w 12192000"/>
              <a:gd name="connsiteY230" fmla="*/ 4697420 h 5096785"/>
              <a:gd name="connsiteX231" fmla="*/ 582722 w 12192000"/>
              <a:gd name="connsiteY231" fmla="*/ 4658637 h 5096785"/>
              <a:gd name="connsiteX232" fmla="*/ 581118 w 12192000"/>
              <a:gd name="connsiteY232" fmla="*/ 4654120 h 5096785"/>
              <a:gd name="connsiteX233" fmla="*/ 546453 w 12192000"/>
              <a:gd name="connsiteY233" fmla="*/ 4652542 h 5096785"/>
              <a:gd name="connsiteX234" fmla="*/ 536773 w 12192000"/>
              <a:gd name="connsiteY234" fmla="*/ 4644609 h 5096785"/>
              <a:gd name="connsiteX235" fmla="*/ 518899 w 12192000"/>
              <a:gd name="connsiteY235" fmla="*/ 4642839 h 5096785"/>
              <a:gd name="connsiteX236" fmla="*/ 388896 w 12192000"/>
              <a:gd name="connsiteY236" fmla="*/ 4619173 h 5096785"/>
              <a:gd name="connsiteX237" fmla="*/ 366479 w 12192000"/>
              <a:gd name="connsiteY237" fmla="*/ 4618896 h 5096785"/>
              <a:gd name="connsiteX238" fmla="*/ 342781 w 12192000"/>
              <a:gd name="connsiteY238" fmla="*/ 4601239 h 5096785"/>
              <a:gd name="connsiteX239" fmla="*/ 255925 w 12192000"/>
              <a:gd name="connsiteY239" fmla="*/ 4598685 h 5096785"/>
              <a:gd name="connsiteX240" fmla="*/ 226919 w 12192000"/>
              <a:gd name="connsiteY240" fmla="*/ 4598460 h 5096785"/>
              <a:gd name="connsiteX241" fmla="*/ 213925 w 12192000"/>
              <a:gd name="connsiteY241" fmla="*/ 4597783 h 5096785"/>
              <a:gd name="connsiteX242" fmla="*/ 215196 w 12192000"/>
              <a:gd name="connsiteY242" fmla="*/ 4588576 h 5096785"/>
              <a:gd name="connsiteX243" fmla="*/ 180214 w 12192000"/>
              <a:gd name="connsiteY243" fmla="*/ 4583701 h 5096785"/>
              <a:gd name="connsiteX244" fmla="*/ 83203 w 12192000"/>
              <a:gd name="connsiteY244" fmla="*/ 4531664 h 5096785"/>
              <a:gd name="connsiteX245" fmla="*/ 4106 w 12192000"/>
              <a:gd name="connsiteY245" fmla="*/ 4517202 h 5096785"/>
              <a:gd name="connsiteX246" fmla="*/ 0 w 12192000"/>
              <a:gd name="connsiteY246" fmla="*/ 4516084 h 5096785"/>
              <a:gd name="connsiteX247" fmla="*/ 0 w 12192000"/>
              <a:gd name="connsiteY24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574528 w 12192000"/>
              <a:gd name="connsiteY75" fmla="*/ 4641155 h 5096785"/>
              <a:gd name="connsiteX76" fmla="*/ 6573036 w 12192000"/>
              <a:gd name="connsiteY76" fmla="*/ 4641049 h 5096785"/>
              <a:gd name="connsiteX77" fmla="*/ 6571920 w 12192000"/>
              <a:gd name="connsiteY77" fmla="*/ 4644739 h 5096785"/>
              <a:gd name="connsiteX78" fmla="*/ 6552021 w 12192000"/>
              <a:gd name="connsiteY78" fmla="*/ 4650379 h 5096785"/>
              <a:gd name="connsiteX79" fmla="*/ 6545925 w 12192000"/>
              <a:gd name="connsiteY79" fmla="*/ 4650675 h 5096785"/>
              <a:gd name="connsiteX80" fmla="*/ 6537822 w 12192000"/>
              <a:gd name="connsiteY80" fmla="*/ 4652769 h 5096785"/>
              <a:gd name="connsiteX81" fmla="*/ 6537743 w 12192000"/>
              <a:gd name="connsiteY81" fmla="*/ 4653068 h 5096785"/>
              <a:gd name="connsiteX82" fmla="*/ 6490057 w 12192000"/>
              <a:gd name="connsiteY82" fmla="*/ 4658624 h 5096785"/>
              <a:gd name="connsiteX83" fmla="*/ 6386800 w 12192000"/>
              <a:gd name="connsiteY83" fmla="*/ 4715431 h 5096785"/>
              <a:gd name="connsiteX84" fmla="*/ 6382703 w 12192000"/>
              <a:gd name="connsiteY84" fmla="*/ 4717930 h 5096785"/>
              <a:gd name="connsiteX85" fmla="*/ 6356495 w 12192000"/>
              <a:gd name="connsiteY85" fmla="*/ 4717843 h 5096785"/>
              <a:gd name="connsiteX86" fmla="*/ 6343628 w 12192000"/>
              <a:gd name="connsiteY86" fmla="*/ 4719161 h 5096785"/>
              <a:gd name="connsiteX87" fmla="*/ 6338605 w 12192000"/>
              <a:gd name="connsiteY87" fmla="*/ 4716723 h 5096785"/>
              <a:gd name="connsiteX88" fmla="*/ 6320318 w 12192000"/>
              <a:gd name="connsiteY88" fmla="*/ 4720095 h 5096785"/>
              <a:gd name="connsiteX89" fmla="*/ 6318742 w 12192000"/>
              <a:gd name="connsiteY89" fmla="*/ 4721541 h 5096785"/>
              <a:gd name="connsiteX90" fmla="*/ 6301708 w 12192000"/>
              <a:gd name="connsiteY90" fmla="*/ 4720380 h 5096785"/>
              <a:gd name="connsiteX91" fmla="*/ 6285082 w 12192000"/>
              <a:gd name="connsiteY91" fmla="*/ 4714639 h 5096785"/>
              <a:gd name="connsiteX92" fmla="*/ 6136936 w 12192000"/>
              <a:gd name="connsiteY92" fmla="*/ 4758246 h 5096785"/>
              <a:gd name="connsiteX93" fmla="*/ 5988578 w 12192000"/>
              <a:gd name="connsiteY93" fmla="*/ 4754427 h 5096785"/>
              <a:gd name="connsiteX94" fmla="*/ 5908701 w 12192000"/>
              <a:gd name="connsiteY94" fmla="*/ 4779160 h 5096785"/>
              <a:gd name="connsiteX95" fmla="*/ 5892219 w 12192000"/>
              <a:gd name="connsiteY95" fmla="*/ 4807892 h 5096785"/>
              <a:gd name="connsiteX96" fmla="*/ 5683612 w 12192000"/>
              <a:gd name="connsiteY96" fmla="*/ 4848770 h 5096785"/>
              <a:gd name="connsiteX97" fmla="*/ 5635111 w 12192000"/>
              <a:gd name="connsiteY97" fmla="*/ 4868888 h 5096785"/>
              <a:gd name="connsiteX98" fmla="*/ 5582652 w 12192000"/>
              <a:gd name="connsiteY98" fmla="*/ 4866836 h 5096785"/>
              <a:gd name="connsiteX99" fmla="*/ 5567213 w 12192000"/>
              <a:gd name="connsiteY99" fmla="*/ 4878769 h 5096785"/>
              <a:gd name="connsiteX100" fmla="*/ 5564659 w 12192000"/>
              <a:gd name="connsiteY100" fmla="*/ 4881042 h 5096785"/>
              <a:gd name="connsiteX101" fmla="*/ 5552102 w 12192000"/>
              <a:gd name="connsiteY101" fmla="*/ 4885426 h 5096785"/>
              <a:gd name="connsiteX102" fmla="*/ 5551475 w 12192000"/>
              <a:gd name="connsiteY102" fmla="*/ 4892560 h 5096785"/>
              <a:gd name="connsiteX103" fmla="*/ 5534664 w 12192000"/>
              <a:gd name="connsiteY103" fmla="*/ 4903385 h 5096785"/>
              <a:gd name="connsiteX104" fmla="*/ 5510737 w 12192000"/>
              <a:gd name="connsiteY104" fmla="*/ 4909807 h 5096785"/>
              <a:gd name="connsiteX105" fmla="*/ 5393901 w 12192000"/>
              <a:gd name="connsiteY105" fmla="*/ 4933709 h 5096785"/>
              <a:gd name="connsiteX106" fmla="*/ 5325782 w 12192000"/>
              <a:gd name="connsiteY106" fmla="*/ 4951789 h 5096785"/>
              <a:gd name="connsiteX107" fmla="*/ 5302703 w 12192000"/>
              <a:gd name="connsiteY107" fmla="*/ 4964590 h 5096785"/>
              <a:gd name="connsiteX108" fmla="*/ 5268591 w 12192000"/>
              <a:gd name="connsiteY108" fmla="*/ 4978479 h 5096785"/>
              <a:gd name="connsiteX109" fmla="*/ 5210559 w 12192000"/>
              <a:gd name="connsiteY109" fmla="*/ 5007585 h 5096785"/>
              <a:gd name="connsiteX110" fmla="*/ 5177597 w 12192000"/>
              <a:gd name="connsiteY110" fmla="*/ 5015926 h 5096785"/>
              <a:gd name="connsiteX111" fmla="*/ 5160569 w 12192000"/>
              <a:gd name="connsiteY111" fmla="*/ 5025681 h 5096785"/>
              <a:gd name="connsiteX112" fmla="*/ 5152748 w 12192000"/>
              <a:gd name="connsiteY112" fmla="*/ 5026569 h 5096785"/>
              <a:gd name="connsiteX113" fmla="*/ 5127678 w 12192000"/>
              <a:gd name="connsiteY113" fmla="*/ 5032947 h 5096785"/>
              <a:gd name="connsiteX114" fmla="*/ 5113147 w 12192000"/>
              <a:gd name="connsiteY114" fmla="*/ 5035818 h 5096785"/>
              <a:gd name="connsiteX115" fmla="*/ 5107301 w 12192000"/>
              <a:gd name="connsiteY115" fmla="*/ 5036672 h 5096785"/>
              <a:gd name="connsiteX116" fmla="*/ 5093215 w 12192000"/>
              <a:gd name="connsiteY116" fmla="*/ 5032880 h 5096785"/>
              <a:gd name="connsiteX117" fmla="*/ 5077058 w 12192000"/>
              <a:gd name="connsiteY117" fmla="*/ 5038681 h 5096785"/>
              <a:gd name="connsiteX118" fmla="*/ 5057349 w 12192000"/>
              <a:gd name="connsiteY118" fmla="*/ 5036015 h 5096785"/>
              <a:gd name="connsiteX119" fmla="*/ 5053945 w 12192000"/>
              <a:gd name="connsiteY119" fmla="*/ 5041952 h 5096785"/>
              <a:gd name="connsiteX120" fmla="*/ 5040021 w 12192000"/>
              <a:gd name="connsiteY120" fmla="*/ 5050052 h 5096785"/>
              <a:gd name="connsiteX121" fmla="*/ 5025913 w 12192000"/>
              <a:gd name="connsiteY121" fmla="*/ 5046535 h 5096785"/>
              <a:gd name="connsiteX122" fmla="*/ 4998218 w 12192000"/>
              <a:gd name="connsiteY122" fmla="*/ 5048065 h 5096785"/>
              <a:gd name="connsiteX123" fmla="*/ 4991008 w 12192000"/>
              <a:gd name="connsiteY123" fmla="*/ 5050439 h 5096785"/>
              <a:gd name="connsiteX124" fmla="*/ 4963503 w 12192000"/>
              <a:gd name="connsiteY124" fmla="*/ 5047575 h 5096785"/>
              <a:gd name="connsiteX125" fmla="*/ 4921053 w 12192000"/>
              <a:gd name="connsiteY125" fmla="*/ 5048925 h 5096785"/>
              <a:gd name="connsiteX126" fmla="*/ 4873420 w 12192000"/>
              <a:gd name="connsiteY126" fmla="*/ 5054929 h 5096785"/>
              <a:gd name="connsiteX127" fmla="*/ 4858825 w 12192000"/>
              <a:gd name="connsiteY127" fmla="*/ 5051329 h 5096785"/>
              <a:gd name="connsiteX128" fmla="*/ 4769340 w 12192000"/>
              <a:gd name="connsiteY128" fmla="*/ 5053090 h 5096785"/>
              <a:gd name="connsiteX129" fmla="*/ 4744152 w 12192000"/>
              <a:gd name="connsiteY129" fmla="*/ 5053391 h 5096785"/>
              <a:gd name="connsiteX130" fmla="*/ 4723556 w 12192000"/>
              <a:gd name="connsiteY130" fmla="*/ 5059633 h 5096785"/>
              <a:gd name="connsiteX131" fmla="*/ 4719699 w 12192000"/>
              <a:gd name="connsiteY131" fmla="*/ 5066298 h 5096785"/>
              <a:gd name="connsiteX132" fmla="*/ 4706016 w 12192000"/>
              <a:gd name="connsiteY132" fmla="*/ 5067422 h 5096785"/>
              <a:gd name="connsiteX133" fmla="*/ 4702593 w 12192000"/>
              <a:gd name="connsiteY133" fmla="*/ 5068973 h 5096785"/>
              <a:gd name="connsiteX134" fmla="*/ 4682766 w 12192000"/>
              <a:gd name="connsiteY134" fmla="*/ 5076609 h 5096785"/>
              <a:gd name="connsiteX135" fmla="*/ 4634960 w 12192000"/>
              <a:gd name="connsiteY135" fmla="*/ 5061852 h 5096785"/>
              <a:gd name="connsiteX136" fmla="*/ 4580645 w 12192000"/>
              <a:gd name="connsiteY136" fmla="*/ 5069246 h 5096785"/>
              <a:gd name="connsiteX137" fmla="*/ 4368005 w 12192000"/>
              <a:gd name="connsiteY137" fmla="*/ 5057426 h 5096785"/>
              <a:gd name="connsiteX138" fmla="*/ 4339489 w 12192000"/>
              <a:gd name="connsiteY138" fmla="*/ 5080858 h 5096785"/>
              <a:gd name="connsiteX139" fmla="*/ 4253895 w 12192000"/>
              <a:gd name="connsiteY139" fmla="*/ 5085008 h 5096785"/>
              <a:gd name="connsiteX140" fmla="*/ 4117780 w 12192000"/>
              <a:gd name="connsiteY140" fmla="*/ 5045175 h 5096785"/>
              <a:gd name="connsiteX141" fmla="*/ 3960074 w 12192000"/>
              <a:gd name="connsiteY141" fmla="*/ 5050708 h 5096785"/>
              <a:gd name="connsiteX142" fmla="*/ 3947260 w 12192000"/>
              <a:gd name="connsiteY142" fmla="*/ 5041167 h 5096785"/>
              <a:gd name="connsiteX143" fmla="*/ 3931969 w 12192000"/>
              <a:gd name="connsiteY143" fmla="*/ 5035902 h 5096785"/>
              <a:gd name="connsiteX144" fmla="*/ 3929836 w 12192000"/>
              <a:gd name="connsiteY144" fmla="*/ 5036901 h 5096785"/>
              <a:gd name="connsiteX145" fmla="*/ 3911296 w 12192000"/>
              <a:gd name="connsiteY145" fmla="*/ 5035663 h 5096785"/>
              <a:gd name="connsiteX146" fmla="*/ 3907746 w 12192000"/>
              <a:gd name="connsiteY146" fmla="*/ 5032107 h 5096785"/>
              <a:gd name="connsiteX147" fmla="*/ 3895182 w 12192000"/>
              <a:gd name="connsiteY147" fmla="*/ 5030229 h 5096785"/>
              <a:gd name="connsiteX148" fmla="*/ 3870866 w 12192000"/>
              <a:gd name="connsiteY148" fmla="*/ 5023753 h 5096785"/>
              <a:gd name="connsiteX149" fmla="*/ 3865913 w 12192000"/>
              <a:gd name="connsiteY149" fmla="*/ 5025143 h 5096785"/>
              <a:gd name="connsiteX150" fmla="*/ 3828606 w 12192000"/>
              <a:gd name="connsiteY150" fmla="*/ 5019426 h 5096785"/>
              <a:gd name="connsiteX151" fmla="*/ 3827901 w 12192000"/>
              <a:gd name="connsiteY151" fmla="*/ 5020583 h 5096785"/>
              <a:gd name="connsiteX152" fmla="*/ 3816543 w 12192000"/>
              <a:gd name="connsiteY152" fmla="*/ 5024366 h 5096785"/>
              <a:gd name="connsiteX153" fmla="*/ 3795278 w 12192000"/>
              <a:gd name="connsiteY153" fmla="*/ 5028779 h 5096785"/>
              <a:gd name="connsiteX154" fmla="*/ 3743858 w 12192000"/>
              <a:gd name="connsiteY154" fmla="*/ 5054237 h 5096785"/>
              <a:gd name="connsiteX155" fmla="*/ 3704945 w 12192000"/>
              <a:gd name="connsiteY155" fmla="*/ 5048413 h 5096785"/>
              <a:gd name="connsiteX156" fmla="*/ 3696992 w 12192000"/>
              <a:gd name="connsiteY156" fmla="*/ 5047914 h 5096785"/>
              <a:gd name="connsiteX157" fmla="*/ 3696780 w 12192000"/>
              <a:gd name="connsiteY157" fmla="*/ 5048181 h 5096785"/>
              <a:gd name="connsiteX158" fmla="*/ 3688290 w 12192000"/>
              <a:gd name="connsiteY158" fmla="*/ 5048204 h 5096785"/>
              <a:gd name="connsiteX159" fmla="*/ 3682486 w 12192000"/>
              <a:gd name="connsiteY159" fmla="*/ 5047000 h 5096785"/>
              <a:gd name="connsiteX160" fmla="*/ 3667056 w 12192000"/>
              <a:gd name="connsiteY160" fmla="*/ 5046030 h 5096785"/>
              <a:gd name="connsiteX161" fmla="*/ 3661403 w 12192000"/>
              <a:gd name="connsiteY161" fmla="*/ 5047537 h 5096785"/>
              <a:gd name="connsiteX162" fmla="*/ 3658673 w 12192000"/>
              <a:gd name="connsiteY162" fmla="*/ 5050790 h 5096785"/>
              <a:gd name="connsiteX163" fmla="*/ 3657333 w 12192000"/>
              <a:gd name="connsiteY163" fmla="*/ 5050325 h 5096785"/>
              <a:gd name="connsiteX164" fmla="*/ 3626778 w 12192000"/>
              <a:gd name="connsiteY164" fmla="*/ 5057882 h 5096785"/>
              <a:gd name="connsiteX165" fmla="*/ 3560067 w 12192000"/>
              <a:gd name="connsiteY165" fmla="*/ 5064266 h 5096785"/>
              <a:gd name="connsiteX166" fmla="*/ 3522641 w 12192000"/>
              <a:gd name="connsiteY166" fmla="*/ 5063654 h 5096785"/>
              <a:gd name="connsiteX167" fmla="*/ 3419275 w 12192000"/>
              <a:gd name="connsiteY167" fmla="*/ 5066646 h 5096785"/>
              <a:gd name="connsiteX168" fmla="*/ 3314869 w 12192000"/>
              <a:gd name="connsiteY168" fmla="*/ 5073197 h 5096785"/>
              <a:gd name="connsiteX169" fmla="*/ 3259088 w 12192000"/>
              <a:gd name="connsiteY169" fmla="*/ 5096363 h 5096785"/>
              <a:gd name="connsiteX170" fmla="*/ 3253104 w 12192000"/>
              <a:gd name="connsiteY170" fmla="*/ 5096785 h 5096785"/>
              <a:gd name="connsiteX171" fmla="*/ 3238751 w 12192000"/>
              <a:gd name="connsiteY171" fmla="*/ 5092996 h 5096785"/>
              <a:gd name="connsiteX172" fmla="*/ 3233681 w 12192000"/>
              <a:gd name="connsiteY172" fmla="*/ 5090758 h 5096785"/>
              <a:gd name="connsiteX173" fmla="*/ 3225562 w 12192000"/>
              <a:gd name="connsiteY173" fmla="*/ 5089215 h 5096785"/>
              <a:gd name="connsiteX174" fmla="*/ 3225260 w 12192000"/>
              <a:gd name="connsiteY174" fmla="*/ 5089437 h 5096785"/>
              <a:gd name="connsiteX175" fmla="*/ 3217859 w 12192000"/>
              <a:gd name="connsiteY175" fmla="*/ 5087484 h 5096785"/>
              <a:gd name="connsiteX176" fmla="*/ 3182980 w 12192000"/>
              <a:gd name="connsiteY176" fmla="*/ 5074650 h 5096785"/>
              <a:gd name="connsiteX177" fmla="*/ 3123938 w 12192000"/>
              <a:gd name="connsiteY177" fmla="*/ 5089912 h 5096785"/>
              <a:gd name="connsiteX178" fmla="*/ 3101912 w 12192000"/>
              <a:gd name="connsiteY178" fmla="*/ 5090281 h 5096785"/>
              <a:gd name="connsiteX179" fmla="*/ 3089591 w 12192000"/>
              <a:gd name="connsiteY179" fmla="*/ 5091865 h 5096785"/>
              <a:gd name="connsiteX180" fmla="*/ 3088465 w 12192000"/>
              <a:gd name="connsiteY180" fmla="*/ 5092858 h 5096785"/>
              <a:gd name="connsiteX181" fmla="*/ 3055081 w 12192000"/>
              <a:gd name="connsiteY181" fmla="*/ 5080424 h 5096785"/>
              <a:gd name="connsiteX182" fmla="*/ 3049807 w 12192000"/>
              <a:gd name="connsiteY182" fmla="*/ 5080860 h 5096785"/>
              <a:gd name="connsiteX183" fmla="*/ 3029122 w 12192000"/>
              <a:gd name="connsiteY183" fmla="*/ 5070085 h 5096785"/>
              <a:gd name="connsiteX184" fmla="*/ 3017862 w 12192000"/>
              <a:gd name="connsiteY184" fmla="*/ 5065942 h 5096785"/>
              <a:gd name="connsiteX185" fmla="*/ 3015868 w 12192000"/>
              <a:gd name="connsiteY185" fmla="*/ 5061832 h 5096785"/>
              <a:gd name="connsiteX186" fmla="*/ 2998644 w 12192000"/>
              <a:gd name="connsiteY186" fmla="*/ 5057210 h 5096785"/>
              <a:gd name="connsiteX187" fmla="*/ 2996219 w 12192000"/>
              <a:gd name="connsiteY187" fmla="*/ 5057788 h 5096785"/>
              <a:gd name="connsiteX188" fmla="*/ 2983676 w 12192000"/>
              <a:gd name="connsiteY188" fmla="*/ 5049852 h 5096785"/>
              <a:gd name="connsiteX189" fmla="*/ 2903609 w 12192000"/>
              <a:gd name="connsiteY189" fmla="*/ 4998457 h 5096785"/>
              <a:gd name="connsiteX190" fmla="*/ 2758830 w 12192000"/>
              <a:gd name="connsiteY190" fmla="*/ 4974760 h 5096785"/>
              <a:gd name="connsiteX191" fmla="*/ 2532669 w 12192000"/>
              <a:gd name="connsiteY191" fmla="*/ 4940573 h 5096785"/>
              <a:gd name="connsiteX192" fmla="*/ 2389931 w 12192000"/>
              <a:gd name="connsiteY192" fmla="*/ 4905785 h 5096785"/>
              <a:gd name="connsiteX193" fmla="*/ 2335186 w 12192000"/>
              <a:gd name="connsiteY193" fmla="*/ 4902957 h 5096785"/>
              <a:gd name="connsiteX194" fmla="*/ 2295307 w 12192000"/>
              <a:gd name="connsiteY194" fmla="*/ 4879800 h 5096785"/>
              <a:gd name="connsiteX195" fmla="*/ 2273393 w 12192000"/>
              <a:gd name="connsiteY195" fmla="*/ 4883565 h 5096785"/>
              <a:gd name="connsiteX196" fmla="*/ 2269523 w 12192000"/>
              <a:gd name="connsiteY196" fmla="*/ 4884442 h 5096785"/>
              <a:gd name="connsiteX197" fmla="*/ 2256015 w 12192000"/>
              <a:gd name="connsiteY197" fmla="*/ 4883014 h 5096785"/>
              <a:gd name="connsiteX198" fmla="*/ 2249731 w 12192000"/>
              <a:gd name="connsiteY198" fmla="*/ 4888778 h 5096785"/>
              <a:gd name="connsiteX199" fmla="*/ 2227629 w 12192000"/>
              <a:gd name="connsiteY199" fmla="*/ 4891047 h 5096785"/>
              <a:gd name="connsiteX200" fmla="*/ 2203460 w 12192000"/>
              <a:gd name="connsiteY200" fmla="*/ 4886696 h 5096785"/>
              <a:gd name="connsiteX201" fmla="*/ 2091528 w 12192000"/>
              <a:gd name="connsiteY201" fmla="*/ 4859155 h 5096785"/>
              <a:gd name="connsiteX202" fmla="*/ 2022901 w 12192000"/>
              <a:gd name="connsiteY202" fmla="*/ 4846594 h 5096785"/>
              <a:gd name="connsiteX203" fmla="*/ 1994227 w 12192000"/>
              <a:gd name="connsiteY203" fmla="*/ 4847973 h 5096785"/>
              <a:gd name="connsiteX204" fmla="*/ 1955936 w 12192000"/>
              <a:gd name="connsiteY204" fmla="*/ 4845765 h 5096785"/>
              <a:gd name="connsiteX205" fmla="*/ 1741924 w 12192000"/>
              <a:gd name="connsiteY205" fmla="*/ 4808054 h 5096785"/>
              <a:gd name="connsiteX206" fmla="*/ 1734410 w 12192000"/>
              <a:gd name="connsiteY206" fmla="*/ 4811675 h 5096785"/>
              <a:gd name="connsiteX207" fmla="*/ 1691423 w 12192000"/>
              <a:gd name="connsiteY207" fmla="*/ 4802777 h 5096785"/>
              <a:gd name="connsiteX208" fmla="*/ 1554504 w 12192000"/>
              <a:gd name="connsiteY208" fmla="*/ 4739985 h 5096785"/>
              <a:gd name="connsiteX209" fmla="*/ 1470119 w 12192000"/>
              <a:gd name="connsiteY209" fmla="*/ 4723470 h 5096785"/>
              <a:gd name="connsiteX210" fmla="*/ 1437967 w 12192000"/>
              <a:gd name="connsiteY210" fmla="*/ 4722710 h 5096785"/>
              <a:gd name="connsiteX211" fmla="*/ 1384234 w 12192000"/>
              <a:gd name="connsiteY211" fmla="*/ 4721117 h 5096785"/>
              <a:gd name="connsiteX212" fmla="*/ 1338647 w 12192000"/>
              <a:gd name="connsiteY212" fmla="*/ 4732483 h 5096785"/>
              <a:gd name="connsiteX213" fmla="*/ 1295869 w 12192000"/>
              <a:gd name="connsiteY213" fmla="*/ 4726175 h 5096785"/>
              <a:gd name="connsiteX214" fmla="*/ 1292949 w 12192000"/>
              <a:gd name="connsiteY214" fmla="*/ 4708469 h 5096785"/>
              <a:gd name="connsiteX215" fmla="*/ 1244908 w 12192000"/>
              <a:gd name="connsiteY215" fmla="*/ 4706993 h 5096785"/>
              <a:gd name="connsiteX216" fmla="*/ 1171266 w 12192000"/>
              <a:gd name="connsiteY216" fmla="*/ 4706535 h 5096785"/>
              <a:gd name="connsiteX217" fmla="*/ 1160868 w 12192000"/>
              <a:gd name="connsiteY217" fmla="*/ 4701936 h 5096785"/>
              <a:gd name="connsiteX218" fmla="*/ 1147599 w 12192000"/>
              <a:gd name="connsiteY218" fmla="*/ 4714833 h 5096785"/>
              <a:gd name="connsiteX219" fmla="*/ 1119603 w 12192000"/>
              <a:gd name="connsiteY219" fmla="*/ 4721303 h 5096785"/>
              <a:gd name="connsiteX220" fmla="*/ 997851 w 12192000"/>
              <a:gd name="connsiteY220" fmla="*/ 4722336 h 5096785"/>
              <a:gd name="connsiteX221" fmla="*/ 976455 w 12192000"/>
              <a:gd name="connsiteY221" fmla="*/ 4726407 h 5096785"/>
              <a:gd name="connsiteX222" fmla="*/ 949939 w 12192000"/>
              <a:gd name="connsiteY222" fmla="*/ 4719699 h 5096785"/>
              <a:gd name="connsiteX223" fmla="*/ 894148 w 12192000"/>
              <a:gd name="connsiteY223" fmla="*/ 4710406 h 5096785"/>
              <a:gd name="connsiteX224" fmla="*/ 857990 w 12192000"/>
              <a:gd name="connsiteY224" fmla="*/ 4696844 h 5096785"/>
              <a:gd name="connsiteX225" fmla="*/ 848649 w 12192000"/>
              <a:gd name="connsiteY225" fmla="*/ 4704021 h 5096785"/>
              <a:gd name="connsiteX226" fmla="*/ 826436 w 12192000"/>
              <a:gd name="connsiteY226" fmla="*/ 4707421 h 5096785"/>
              <a:gd name="connsiteX227" fmla="*/ 733052 w 12192000"/>
              <a:gd name="connsiteY227" fmla="*/ 4701884 h 5096785"/>
              <a:gd name="connsiteX228" fmla="*/ 716185 w 12192000"/>
              <a:gd name="connsiteY228" fmla="*/ 4703827 h 5096785"/>
              <a:gd name="connsiteX229" fmla="*/ 696663 w 12192000"/>
              <a:gd name="connsiteY229" fmla="*/ 4697420 h 5096785"/>
              <a:gd name="connsiteX230" fmla="*/ 582722 w 12192000"/>
              <a:gd name="connsiteY230" fmla="*/ 4658637 h 5096785"/>
              <a:gd name="connsiteX231" fmla="*/ 581118 w 12192000"/>
              <a:gd name="connsiteY231" fmla="*/ 4654120 h 5096785"/>
              <a:gd name="connsiteX232" fmla="*/ 546453 w 12192000"/>
              <a:gd name="connsiteY232" fmla="*/ 4652542 h 5096785"/>
              <a:gd name="connsiteX233" fmla="*/ 536773 w 12192000"/>
              <a:gd name="connsiteY233" fmla="*/ 4644609 h 5096785"/>
              <a:gd name="connsiteX234" fmla="*/ 518899 w 12192000"/>
              <a:gd name="connsiteY234" fmla="*/ 4642839 h 5096785"/>
              <a:gd name="connsiteX235" fmla="*/ 388896 w 12192000"/>
              <a:gd name="connsiteY235" fmla="*/ 4619173 h 5096785"/>
              <a:gd name="connsiteX236" fmla="*/ 366479 w 12192000"/>
              <a:gd name="connsiteY236" fmla="*/ 4618896 h 5096785"/>
              <a:gd name="connsiteX237" fmla="*/ 342781 w 12192000"/>
              <a:gd name="connsiteY237" fmla="*/ 4601239 h 5096785"/>
              <a:gd name="connsiteX238" fmla="*/ 255925 w 12192000"/>
              <a:gd name="connsiteY238" fmla="*/ 4598685 h 5096785"/>
              <a:gd name="connsiteX239" fmla="*/ 226919 w 12192000"/>
              <a:gd name="connsiteY239" fmla="*/ 4598460 h 5096785"/>
              <a:gd name="connsiteX240" fmla="*/ 213925 w 12192000"/>
              <a:gd name="connsiteY240" fmla="*/ 4597783 h 5096785"/>
              <a:gd name="connsiteX241" fmla="*/ 215196 w 12192000"/>
              <a:gd name="connsiteY241" fmla="*/ 4588576 h 5096785"/>
              <a:gd name="connsiteX242" fmla="*/ 180214 w 12192000"/>
              <a:gd name="connsiteY242" fmla="*/ 4583701 h 5096785"/>
              <a:gd name="connsiteX243" fmla="*/ 83203 w 12192000"/>
              <a:gd name="connsiteY243" fmla="*/ 4531664 h 5096785"/>
              <a:gd name="connsiteX244" fmla="*/ 4106 w 12192000"/>
              <a:gd name="connsiteY244" fmla="*/ 4517202 h 5096785"/>
              <a:gd name="connsiteX245" fmla="*/ 0 w 12192000"/>
              <a:gd name="connsiteY245" fmla="*/ 4516084 h 5096785"/>
              <a:gd name="connsiteX246" fmla="*/ 0 w 12192000"/>
              <a:gd name="connsiteY24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720786 w 12192000"/>
              <a:gd name="connsiteY15" fmla="*/ 4265611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88465 w 12192000"/>
              <a:gd name="connsiteY178" fmla="*/ 5092858 h 5096785"/>
              <a:gd name="connsiteX179" fmla="*/ 3055081 w 12192000"/>
              <a:gd name="connsiteY179" fmla="*/ 5080424 h 5096785"/>
              <a:gd name="connsiteX180" fmla="*/ 3049807 w 12192000"/>
              <a:gd name="connsiteY180" fmla="*/ 5080860 h 5096785"/>
              <a:gd name="connsiteX181" fmla="*/ 3029122 w 12192000"/>
              <a:gd name="connsiteY181" fmla="*/ 5070085 h 5096785"/>
              <a:gd name="connsiteX182" fmla="*/ 3017862 w 12192000"/>
              <a:gd name="connsiteY182" fmla="*/ 5065942 h 5096785"/>
              <a:gd name="connsiteX183" fmla="*/ 3015868 w 12192000"/>
              <a:gd name="connsiteY183" fmla="*/ 5061832 h 5096785"/>
              <a:gd name="connsiteX184" fmla="*/ 2998644 w 12192000"/>
              <a:gd name="connsiteY184" fmla="*/ 5057210 h 5096785"/>
              <a:gd name="connsiteX185" fmla="*/ 2996219 w 12192000"/>
              <a:gd name="connsiteY185" fmla="*/ 5057788 h 5096785"/>
              <a:gd name="connsiteX186" fmla="*/ 2983676 w 12192000"/>
              <a:gd name="connsiteY186" fmla="*/ 5049852 h 5096785"/>
              <a:gd name="connsiteX187" fmla="*/ 2903609 w 12192000"/>
              <a:gd name="connsiteY187" fmla="*/ 4998457 h 5096785"/>
              <a:gd name="connsiteX188" fmla="*/ 2758830 w 12192000"/>
              <a:gd name="connsiteY188" fmla="*/ 4974760 h 5096785"/>
              <a:gd name="connsiteX189" fmla="*/ 2532669 w 12192000"/>
              <a:gd name="connsiteY189" fmla="*/ 4940573 h 5096785"/>
              <a:gd name="connsiteX190" fmla="*/ 2389931 w 12192000"/>
              <a:gd name="connsiteY190" fmla="*/ 4905785 h 5096785"/>
              <a:gd name="connsiteX191" fmla="*/ 2335186 w 12192000"/>
              <a:gd name="connsiteY191" fmla="*/ 4902957 h 5096785"/>
              <a:gd name="connsiteX192" fmla="*/ 2295307 w 12192000"/>
              <a:gd name="connsiteY192" fmla="*/ 4879800 h 5096785"/>
              <a:gd name="connsiteX193" fmla="*/ 2273393 w 12192000"/>
              <a:gd name="connsiteY193" fmla="*/ 4883565 h 5096785"/>
              <a:gd name="connsiteX194" fmla="*/ 2269523 w 12192000"/>
              <a:gd name="connsiteY194" fmla="*/ 4884442 h 5096785"/>
              <a:gd name="connsiteX195" fmla="*/ 2256015 w 12192000"/>
              <a:gd name="connsiteY195" fmla="*/ 4883014 h 5096785"/>
              <a:gd name="connsiteX196" fmla="*/ 2249731 w 12192000"/>
              <a:gd name="connsiteY196" fmla="*/ 4888778 h 5096785"/>
              <a:gd name="connsiteX197" fmla="*/ 2227629 w 12192000"/>
              <a:gd name="connsiteY197" fmla="*/ 4891047 h 5096785"/>
              <a:gd name="connsiteX198" fmla="*/ 2203460 w 12192000"/>
              <a:gd name="connsiteY198" fmla="*/ 4886696 h 5096785"/>
              <a:gd name="connsiteX199" fmla="*/ 2091528 w 12192000"/>
              <a:gd name="connsiteY199" fmla="*/ 4859155 h 5096785"/>
              <a:gd name="connsiteX200" fmla="*/ 2022901 w 12192000"/>
              <a:gd name="connsiteY200" fmla="*/ 4846594 h 5096785"/>
              <a:gd name="connsiteX201" fmla="*/ 1994227 w 12192000"/>
              <a:gd name="connsiteY201" fmla="*/ 4847973 h 5096785"/>
              <a:gd name="connsiteX202" fmla="*/ 1955936 w 12192000"/>
              <a:gd name="connsiteY202" fmla="*/ 4845765 h 5096785"/>
              <a:gd name="connsiteX203" fmla="*/ 1741924 w 12192000"/>
              <a:gd name="connsiteY203" fmla="*/ 4808054 h 5096785"/>
              <a:gd name="connsiteX204" fmla="*/ 1734410 w 12192000"/>
              <a:gd name="connsiteY204" fmla="*/ 4811675 h 5096785"/>
              <a:gd name="connsiteX205" fmla="*/ 1691423 w 12192000"/>
              <a:gd name="connsiteY205" fmla="*/ 4802777 h 5096785"/>
              <a:gd name="connsiteX206" fmla="*/ 1554504 w 12192000"/>
              <a:gd name="connsiteY206" fmla="*/ 4739985 h 5096785"/>
              <a:gd name="connsiteX207" fmla="*/ 1470119 w 12192000"/>
              <a:gd name="connsiteY207" fmla="*/ 4723470 h 5096785"/>
              <a:gd name="connsiteX208" fmla="*/ 1437967 w 12192000"/>
              <a:gd name="connsiteY208" fmla="*/ 4722710 h 5096785"/>
              <a:gd name="connsiteX209" fmla="*/ 1384234 w 12192000"/>
              <a:gd name="connsiteY209" fmla="*/ 4721117 h 5096785"/>
              <a:gd name="connsiteX210" fmla="*/ 1338647 w 12192000"/>
              <a:gd name="connsiteY210" fmla="*/ 4732483 h 5096785"/>
              <a:gd name="connsiteX211" fmla="*/ 1295869 w 12192000"/>
              <a:gd name="connsiteY211" fmla="*/ 4726175 h 5096785"/>
              <a:gd name="connsiteX212" fmla="*/ 1292949 w 12192000"/>
              <a:gd name="connsiteY212" fmla="*/ 4708469 h 5096785"/>
              <a:gd name="connsiteX213" fmla="*/ 1244908 w 12192000"/>
              <a:gd name="connsiteY213" fmla="*/ 4706993 h 5096785"/>
              <a:gd name="connsiteX214" fmla="*/ 1171266 w 12192000"/>
              <a:gd name="connsiteY214" fmla="*/ 4706535 h 5096785"/>
              <a:gd name="connsiteX215" fmla="*/ 1160868 w 12192000"/>
              <a:gd name="connsiteY215" fmla="*/ 4701936 h 5096785"/>
              <a:gd name="connsiteX216" fmla="*/ 1147599 w 12192000"/>
              <a:gd name="connsiteY216" fmla="*/ 4714833 h 5096785"/>
              <a:gd name="connsiteX217" fmla="*/ 1119603 w 12192000"/>
              <a:gd name="connsiteY217" fmla="*/ 4721303 h 5096785"/>
              <a:gd name="connsiteX218" fmla="*/ 997851 w 12192000"/>
              <a:gd name="connsiteY218" fmla="*/ 4722336 h 5096785"/>
              <a:gd name="connsiteX219" fmla="*/ 976455 w 12192000"/>
              <a:gd name="connsiteY219" fmla="*/ 4726407 h 5096785"/>
              <a:gd name="connsiteX220" fmla="*/ 949939 w 12192000"/>
              <a:gd name="connsiteY220" fmla="*/ 4719699 h 5096785"/>
              <a:gd name="connsiteX221" fmla="*/ 894148 w 12192000"/>
              <a:gd name="connsiteY221" fmla="*/ 4710406 h 5096785"/>
              <a:gd name="connsiteX222" fmla="*/ 857990 w 12192000"/>
              <a:gd name="connsiteY222" fmla="*/ 4696844 h 5096785"/>
              <a:gd name="connsiteX223" fmla="*/ 848649 w 12192000"/>
              <a:gd name="connsiteY223" fmla="*/ 4704021 h 5096785"/>
              <a:gd name="connsiteX224" fmla="*/ 826436 w 12192000"/>
              <a:gd name="connsiteY224" fmla="*/ 4707421 h 5096785"/>
              <a:gd name="connsiteX225" fmla="*/ 733052 w 12192000"/>
              <a:gd name="connsiteY225" fmla="*/ 4701884 h 5096785"/>
              <a:gd name="connsiteX226" fmla="*/ 716185 w 12192000"/>
              <a:gd name="connsiteY226" fmla="*/ 4703827 h 5096785"/>
              <a:gd name="connsiteX227" fmla="*/ 696663 w 12192000"/>
              <a:gd name="connsiteY227" fmla="*/ 4697420 h 5096785"/>
              <a:gd name="connsiteX228" fmla="*/ 582722 w 12192000"/>
              <a:gd name="connsiteY228" fmla="*/ 4658637 h 5096785"/>
              <a:gd name="connsiteX229" fmla="*/ 581118 w 12192000"/>
              <a:gd name="connsiteY229" fmla="*/ 4654120 h 5096785"/>
              <a:gd name="connsiteX230" fmla="*/ 546453 w 12192000"/>
              <a:gd name="connsiteY230" fmla="*/ 4652542 h 5096785"/>
              <a:gd name="connsiteX231" fmla="*/ 536773 w 12192000"/>
              <a:gd name="connsiteY231" fmla="*/ 4644609 h 5096785"/>
              <a:gd name="connsiteX232" fmla="*/ 518899 w 12192000"/>
              <a:gd name="connsiteY232" fmla="*/ 4642839 h 5096785"/>
              <a:gd name="connsiteX233" fmla="*/ 388896 w 12192000"/>
              <a:gd name="connsiteY233" fmla="*/ 4619173 h 5096785"/>
              <a:gd name="connsiteX234" fmla="*/ 366479 w 12192000"/>
              <a:gd name="connsiteY234" fmla="*/ 4618896 h 5096785"/>
              <a:gd name="connsiteX235" fmla="*/ 342781 w 12192000"/>
              <a:gd name="connsiteY235" fmla="*/ 4601239 h 5096785"/>
              <a:gd name="connsiteX236" fmla="*/ 255925 w 12192000"/>
              <a:gd name="connsiteY236" fmla="*/ 4598685 h 5096785"/>
              <a:gd name="connsiteX237" fmla="*/ 226919 w 12192000"/>
              <a:gd name="connsiteY237" fmla="*/ 4598460 h 5096785"/>
              <a:gd name="connsiteX238" fmla="*/ 213925 w 12192000"/>
              <a:gd name="connsiteY238" fmla="*/ 4597783 h 5096785"/>
              <a:gd name="connsiteX239" fmla="*/ 215196 w 12192000"/>
              <a:gd name="connsiteY239" fmla="*/ 4588576 h 5096785"/>
              <a:gd name="connsiteX240" fmla="*/ 180214 w 12192000"/>
              <a:gd name="connsiteY240" fmla="*/ 4583701 h 5096785"/>
              <a:gd name="connsiteX241" fmla="*/ 83203 w 12192000"/>
              <a:gd name="connsiteY241" fmla="*/ 4531664 h 5096785"/>
              <a:gd name="connsiteX242" fmla="*/ 4106 w 12192000"/>
              <a:gd name="connsiteY242" fmla="*/ 4517202 h 5096785"/>
              <a:gd name="connsiteX243" fmla="*/ 0 w 12192000"/>
              <a:gd name="connsiteY243" fmla="*/ 4516084 h 5096785"/>
              <a:gd name="connsiteX244" fmla="*/ 0 w 12192000"/>
              <a:gd name="connsiteY24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55081 w 12192000"/>
              <a:gd name="connsiteY178" fmla="*/ 5080424 h 5096785"/>
              <a:gd name="connsiteX179" fmla="*/ 3049807 w 12192000"/>
              <a:gd name="connsiteY179" fmla="*/ 5080860 h 5096785"/>
              <a:gd name="connsiteX180" fmla="*/ 3029122 w 12192000"/>
              <a:gd name="connsiteY180" fmla="*/ 5070085 h 5096785"/>
              <a:gd name="connsiteX181" fmla="*/ 3017862 w 12192000"/>
              <a:gd name="connsiteY181" fmla="*/ 5065942 h 5096785"/>
              <a:gd name="connsiteX182" fmla="*/ 3015868 w 12192000"/>
              <a:gd name="connsiteY182" fmla="*/ 5061832 h 5096785"/>
              <a:gd name="connsiteX183" fmla="*/ 2998644 w 12192000"/>
              <a:gd name="connsiteY183" fmla="*/ 5057210 h 5096785"/>
              <a:gd name="connsiteX184" fmla="*/ 2996219 w 12192000"/>
              <a:gd name="connsiteY184" fmla="*/ 5057788 h 5096785"/>
              <a:gd name="connsiteX185" fmla="*/ 2983676 w 12192000"/>
              <a:gd name="connsiteY185" fmla="*/ 5049852 h 5096785"/>
              <a:gd name="connsiteX186" fmla="*/ 2903609 w 12192000"/>
              <a:gd name="connsiteY186" fmla="*/ 4998457 h 5096785"/>
              <a:gd name="connsiteX187" fmla="*/ 2758830 w 12192000"/>
              <a:gd name="connsiteY187" fmla="*/ 4974760 h 5096785"/>
              <a:gd name="connsiteX188" fmla="*/ 2532669 w 12192000"/>
              <a:gd name="connsiteY188" fmla="*/ 4940573 h 5096785"/>
              <a:gd name="connsiteX189" fmla="*/ 2389931 w 12192000"/>
              <a:gd name="connsiteY189" fmla="*/ 4905785 h 5096785"/>
              <a:gd name="connsiteX190" fmla="*/ 2335186 w 12192000"/>
              <a:gd name="connsiteY190" fmla="*/ 4902957 h 5096785"/>
              <a:gd name="connsiteX191" fmla="*/ 2295307 w 12192000"/>
              <a:gd name="connsiteY191" fmla="*/ 4879800 h 5096785"/>
              <a:gd name="connsiteX192" fmla="*/ 2273393 w 12192000"/>
              <a:gd name="connsiteY192" fmla="*/ 4883565 h 5096785"/>
              <a:gd name="connsiteX193" fmla="*/ 2269523 w 12192000"/>
              <a:gd name="connsiteY193" fmla="*/ 4884442 h 5096785"/>
              <a:gd name="connsiteX194" fmla="*/ 2256015 w 12192000"/>
              <a:gd name="connsiteY194" fmla="*/ 4883014 h 5096785"/>
              <a:gd name="connsiteX195" fmla="*/ 2249731 w 12192000"/>
              <a:gd name="connsiteY195" fmla="*/ 4888778 h 5096785"/>
              <a:gd name="connsiteX196" fmla="*/ 2227629 w 12192000"/>
              <a:gd name="connsiteY196" fmla="*/ 4891047 h 5096785"/>
              <a:gd name="connsiteX197" fmla="*/ 2203460 w 12192000"/>
              <a:gd name="connsiteY197" fmla="*/ 4886696 h 5096785"/>
              <a:gd name="connsiteX198" fmla="*/ 2091528 w 12192000"/>
              <a:gd name="connsiteY198" fmla="*/ 4859155 h 5096785"/>
              <a:gd name="connsiteX199" fmla="*/ 2022901 w 12192000"/>
              <a:gd name="connsiteY199" fmla="*/ 4846594 h 5096785"/>
              <a:gd name="connsiteX200" fmla="*/ 1994227 w 12192000"/>
              <a:gd name="connsiteY200" fmla="*/ 4847973 h 5096785"/>
              <a:gd name="connsiteX201" fmla="*/ 1955936 w 12192000"/>
              <a:gd name="connsiteY201" fmla="*/ 4845765 h 5096785"/>
              <a:gd name="connsiteX202" fmla="*/ 1741924 w 12192000"/>
              <a:gd name="connsiteY202" fmla="*/ 4808054 h 5096785"/>
              <a:gd name="connsiteX203" fmla="*/ 1734410 w 12192000"/>
              <a:gd name="connsiteY203" fmla="*/ 4811675 h 5096785"/>
              <a:gd name="connsiteX204" fmla="*/ 1691423 w 12192000"/>
              <a:gd name="connsiteY204" fmla="*/ 4802777 h 5096785"/>
              <a:gd name="connsiteX205" fmla="*/ 1554504 w 12192000"/>
              <a:gd name="connsiteY205" fmla="*/ 4739985 h 5096785"/>
              <a:gd name="connsiteX206" fmla="*/ 1470119 w 12192000"/>
              <a:gd name="connsiteY206" fmla="*/ 4723470 h 5096785"/>
              <a:gd name="connsiteX207" fmla="*/ 1437967 w 12192000"/>
              <a:gd name="connsiteY207" fmla="*/ 4722710 h 5096785"/>
              <a:gd name="connsiteX208" fmla="*/ 1384234 w 12192000"/>
              <a:gd name="connsiteY208" fmla="*/ 4721117 h 5096785"/>
              <a:gd name="connsiteX209" fmla="*/ 1338647 w 12192000"/>
              <a:gd name="connsiteY209" fmla="*/ 4732483 h 5096785"/>
              <a:gd name="connsiteX210" fmla="*/ 1295869 w 12192000"/>
              <a:gd name="connsiteY210" fmla="*/ 4726175 h 5096785"/>
              <a:gd name="connsiteX211" fmla="*/ 1292949 w 12192000"/>
              <a:gd name="connsiteY211" fmla="*/ 4708469 h 5096785"/>
              <a:gd name="connsiteX212" fmla="*/ 1244908 w 12192000"/>
              <a:gd name="connsiteY212" fmla="*/ 4706993 h 5096785"/>
              <a:gd name="connsiteX213" fmla="*/ 1171266 w 12192000"/>
              <a:gd name="connsiteY213" fmla="*/ 4706535 h 5096785"/>
              <a:gd name="connsiteX214" fmla="*/ 1160868 w 12192000"/>
              <a:gd name="connsiteY214" fmla="*/ 4701936 h 5096785"/>
              <a:gd name="connsiteX215" fmla="*/ 1147599 w 12192000"/>
              <a:gd name="connsiteY215" fmla="*/ 4714833 h 5096785"/>
              <a:gd name="connsiteX216" fmla="*/ 1119603 w 12192000"/>
              <a:gd name="connsiteY216" fmla="*/ 4721303 h 5096785"/>
              <a:gd name="connsiteX217" fmla="*/ 997851 w 12192000"/>
              <a:gd name="connsiteY217" fmla="*/ 4722336 h 5096785"/>
              <a:gd name="connsiteX218" fmla="*/ 976455 w 12192000"/>
              <a:gd name="connsiteY218" fmla="*/ 4726407 h 5096785"/>
              <a:gd name="connsiteX219" fmla="*/ 949939 w 12192000"/>
              <a:gd name="connsiteY219" fmla="*/ 4719699 h 5096785"/>
              <a:gd name="connsiteX220" fmla="*/ 894148 w 12192000"/>
              <a:gd name="connsiteY220" fmla="*/ 4710406 h 5096785"/>
              <a:gd name="connsiteX221" fmla="*/ 857990 w 12192000"/>
              <a:gd name="connsiteY221" fmla="*/ 4696844 h 5096785"/>
              <a:gd name="connsiteX222" fmla="*/ 848649 w 12192000"/>
              <a:gd name="connsiteY222" fmla="*/ 4704021 h 5096785"/>
              <a:gd name="connsiteX223" fmla="*/ 826436 w 12192000"/>
              <a:gd name="connsiteY223" fmla="*/ 4707421 h 5096785"/>
              <a:gd name="connsiteX224" fmla="*/ 733052 w 12192000"/>
              <a:gd name="connsiteY224" fmla="*/ 4701884 h 5096785"/>
              <a:gd name="connsiteX225" fmla="*/ 716185 w 12192000"/>
              <a:gd name="connsiteY225" fmla="*/ 4703827 h 5096785"/>
              <a:gd name="connsiteX226" fmla="*/ 696663 w 12192000"/>
              <a:gd name="connsiteY226" fmla="*/ 4697420 h 5096785"/>
              <a:gd name="connsiteX227" fmla="*/ 582722 w 12192000"/>
              <a:gd name="connsiteY227" fmla="*/ 4658637 h 5096785"/>
              <a:gd name="connsiteX228" fmla="*/ 581118 w 12192000"/>
              <a:gd name="connsiteY228" fmla="*/ 4654120 h 5096785"/>
              <a:gd name="connsiteX229" fmla="*/ 546453 w 12192000"/>
              <a:gd name="connsiteY229" fmla="*/ 4652542 h 5096785"/>
              <a:gd name="connsiteX230" fmla="*/ 536773 w 12192000"/>
              <a:gd name="connsiteY230" fmla="*/ 4644609 h 5096785"/>
              <a:gd name="connsiteX231" fmla="*/ 518899 w 12192000"/>
              <a:gd name="connsiteY231" fmla="*/ 4642839 h 5096785"/>
              <a:gd name="connsiteX232" fmla="*/ 388896 w 12192000"/>
              <a:gd name="connsiteY232" fmla="*/ 4619173 h 5096785"/>
              <a:gd name="connsiteX233" fmla="*/ 366479 w 12192000"/>
              <a:gd name="connsiteY233" fmla="*/ 4618896 h 5096785"/>
              <a:gd name="connsiteX234" fmla="*/ 342781 w 12192000"/>
              <a:gd name="connsiteY234" fmla="*/ 4601239 h 5096785"/>
              <a:gd name="connsiteX235" fmla="*/ 255925 w 12192000"/>
              <a:gd name="connsiteY235" fmla="*/ 4598685 h 5096785"/>
              <a:gd name="connsiteX236" fmla="*/ 226919 w 12192000"/>
              <a:gd name="connsiteY236" fmla="*/ 4598460 h 5096785"/>
              <a:gd name="connsiteX237" fmla="*/ 213925 w 12192000"/>
              <a:gd name="connsiteY237" fmla="*/ 4597783 h 5096785"/>
              <a:gd name="connsiteX238" fmla="*/ 215196 w 12192000"/>
              <a:gd name="connsiteY238" fmla="*/ 4588576 h 5096785"/>
              <a:gd name="connsiteX239" fmla="*/ 180214 w 12192000"/>
              <a:gd name="connsiteY239" fmla="*/ 4583701 h 5096785"/>
              <a:gd name="connsiteX240" fmla="*/ 83203 w 12192000"/>
              <a:gd name="connsiteY240" fmla="*/ 4531664 h 5096785"/>
              <a:gd name="connsiteX241" fmla="*/ 4106 w 12192000"/>
              <a:gd name="connsiteY241" fmla="*/ 4517202 h 5096785"/>
              <a:gd name="connsiteX242" fmla="*/ 0 w 12192000"/>
              <a:gd name="connsiteY242" fmla="*/ 4516084 h 5096785"/>
              <a:gd name="connsiteX243" fmla="*/ 0 w 12192000"/>
              <a:gd name="connsiteY24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89591 w 12192000"/>
              <a:gd name="connsiteY176" fmla="*/ 5091865 h 5096785"/>
              <a:gd name="connsiteX177" fmla="*/ 3055081 w 12192000"/>
              <a:gd name="connsiteY177" fmla="*/ 5080424 h 5096785"/>
              <a:gd name="connsiteX178" fmla="*/ 3049807 w 12192000"/>
              <a:gd name="connsiteY178" fmla="*/ 5080860 h 5096785"/>
              <a:gd name="connsiteX179" fmla="*/ 3029122 w 12192000"/>
              <a:gd name="connsiteY179" fmla="*/ 5070085 h 5096785"/>
              <a:gd name="connsiteX180" fmla="*/ 3017862 w 12192000"/>
              <a:gd name="connsiteY180" fmla="*/ 5065942 h 5096785"/>
              <a:gd name="connsiteX181" fmla="*/ 3015868 w 12192000"/>
              <a:gd name="connsiteY181" fmla="*/ 5061832 h 5096785"/>
              <a:gd name="connsiteX182" fmla="*/ 2998644 w 12192000"/>
              <a:gd name="connsiteY182" fmla="*/ 5057210 h 5096785"/>
              <a:gd name="connsiteX183" fmla="*/ 2996219 w 12192000"/>
              <a:gd name="connsiteY183" fmla="*/ 5057788 h 5096785"/>
              <a:gd name="connsiteX184" fmla="*/ 2983676 w 12192000"/>
              <a:gd name="connsiteY184" fmla="*/ 5049852 h 5096785"/>
              <a:gd name="connsiteX185" fmla="*/ 2903609 w 12192000"/>
              <a:gd name="connsiteY185" fmla="*/ 4998457 h 5096785"/>
              <a:gd name="connsiteX186" fmla="*/ 2758830 w 12192000"/>
              <a:gd name="connsiteY186" fmla="*/ 4974760 h 5096785"/>
              <a:gd name="connsiteX187" fmla="*/ 2532669 w 12192000"/>
              <a:gd name="connsiteY187" fmla="*/ 4940573 h 5096785"/>
              <a:gd name="connsiteX188" fmla="*/ 2389931 w 12192000"/>
              <a:gd name="connsiteY188" fmla="*/ 4905785 h 5096785"/>
              <a:gd name="connsiteX189" fmla="*/ 2335186 w 12192000"/>
              <a:gd name="connsiteY189" fmla="*/ 4902957 h 5096785"/>
              <a:gd name="connsiteX190" fmla="*/ 2295307 w 12192000"/>
              <a:gd name="connsiteY190" fmla="*/ 4879800 h 5096785"/>
              <a:gd name="connsiteX191" fmla="*/ 2273393 w 12192000"/>
              <a:gd name="connsiteY191" fmla="*/ 4883565 h 5096785"/>
              <a:gd name="connsiteX192" fmla="*/ 2269523 w 12192000"/>
              <a:gd name="connsiteY192" fmla="*/ 4884442 h 5096785"/>
              <a:gd name="connsiteX193" fmla="*/ 2256015 w 12192000"/>
              <a:gd name="connsiteY193" fmla="*/ 4883014 h 5096785"/>
              <a:gd name="connsiteX194" fmla="*/ 2249731 w 12192000"/>
              <a:gd name="connsiteY194" fmla="*/ 4888778 h 5096785"/>
              <a:gd name="connsiteX195" fmla="*/ 2227629 w 12192000"/>
              <a:gd name="connsiteY195" fmla="*/ 4891047 h 5096785"/>
              <a:gd name="connsiteX196" fmla="*/ 2203460 w 12192000"/>
              <a:gd name="connsiteY196" fmla="*/ 4886696 h 5096785"/>
              <a:gd name="connsiteX197" fmla="*/ 2091528 w 12192000"/>
              <a:gd name="connsiteY197" fmla="*/ 4859155 h 5096785"/>
              <a:gd name="connsiteX198" fmla="*/ 2022901 w 12192000"/>
              <a:gd name="connsiteY198" fmla="*/ 4846594 h 5096785"/>
              <a:gd name="connsiteX199" fmla="*/ 1994227 w 12192000"/>
              <a:gd name="connsiteY199" fmla="*/ 4847973 h 5096785"/>
              <a:gd name="connsiteX200" fmla="*/ 1955936 w 12192000"/>
              <a:gd name="connsiteY200" fmla="*/ 4845765 h 5096785"/>
              <a:gd name="connsiteX201" fmla="*/ 1741924 w 12192000"/>
              <a:gd name="connsiteY201" fmla="*/ 4808054 h 5096785"/>
              <a:gd name="connsiteX202" fmla="*/ 1734410 w 12192000"/>
              <a:gd name="connsiteY202" fmla="*/ 4811675 h 5096785"/>
              <a:gd name="connsiteX203" fmla="*/ 1691423 w 12192000"/>
              <a:gd name="connsiteY203" fmla="*/ 4802777 h 5096785"/>
              <a:gd name="connsiteX204" fmla="*/ 1554504 w 12192000"/>
              <a:gd name="connsiteY204" fmla="*/ 4739985 h 5096785"/>
              <a:gd name="connsiteX205" fmla="*/ 1470119 w 12192000"/>
              <a:gd name="connsiteY205" fmla="*/ 4723470 h 5096785"/>
              <a:gd name="connsiteX206" fmla="*/ 1437967 w 12192000"/>
              <a:gd name="connsiteY206" fmla="*/ 4722710 h 5096785"/>
              <a:gd name="connsiteX207" fmla="*/ 1384234 w 12192000"/>
              <a:gd name="connsiteY207" fmla="*/ 4721117 h 5096785"/>
              <a:gd name="connsiteX208" fmla="*/ 1338647 w 12192000"/>
              <a:gd name="connsiteY208" fmla="*/ 4732483 h 5096785"/>
              <a:gd name="connsiteX209" fmla="*/ 1295869 w 12192000"/>
              <a:gd name="connsiteY209" fmla="*/ 4726175 h 5096785"/>
              <a:gd name="connsiteX210" fmla="*/ 1292949 w 12192000"/>
              <a:gd name="connsiteY210" fmla="*/ 4708469 h 5096785"/>
              <a:gd name="connsiteX211" fmla="*/ 1244908 w 12192000"/>
              <a:gd name="connsiteY211" fmla="*/ 4706993 h 5096785"/>
              <a:gd name="connsiteX212" fmla="*/ 1171266 w 12192000"/>
              <a:gd name="connsiteY212" fmla="*/ 4706535 h 5096785"/>
              <a:gd name="connsiteX213" fmla="*/ 1160868 w 12192000"/>
              <a:gd name="connsiteY213" fmla="*/ 4701936 h 5096785"/>
              <a:gd name="connsiteX214" fmla="*/ 1147599 w 12192000"/>
              <a:gd name="connsiteY214" fmla="*/ 4714833 h 5096785"/>
              <a:gd name="connsiteX215" fmla="*/ 1119603 w 12192000"/>
              <a:gd name="connsiteY215" fmla="*/ 4721303 h 5096785"/>
              <a:gd name="connsiteX216" fmla="*/ 997851 w 12192000"/>
              <a:gd name="connsiteY216" fmla="*/ 4722336 h 5096785"/>
              <a:gd name="connsiteX217" fmla="*/ 976455 w 12192000"/>
              <a:gd name="connsiteY217" fmla="*/ 4726407 h 5096785"/>
              <a:gd name="connsiteX218" fmla="*/ 949939 w 12192000"/>
              <a:gd name="connsiteY218" fmla="*/ 4719699 h 5096785"/>
              <a:gd name="connsiteX219" fmla="*/ 894148 w 12192000"/>
              <a:gd name="connsiteY219" fmla="*/ 4710406 h 5096785"/>
              <a:gd name="connsiteX220" fmla="*/ 857990 w 12192000"/>
              <a:gd name="connsiteY220" fmla="*/ 4696844 h 5096785"/>
              <a:gd name="connsiteX221" fmla="*/ 848649 w 12192000"/>
              <a:gd name="connsiteY221" fmla="*/ 4704021 h 5096785"/>
              <a:gd name="connsiteX222" fmla="*/ 826436 w 12192000"/>
              <a:gd name="connsiteY222" fmla="*/ 4707421 h 5096785"/>
              <a:gd name="connsiteX223" fmla="*/ 733052 w 12192000"/>
              <a:gd name="connsiteY223" fmla="*/ 4701884 h 5096785"/>
              <a:gd name="connsiteX224" fmla="*/ 716185 w 12192000"/>
              <a:gd name="connsiteY224" fmla="*/ 4703827 h 5096785"/>
              <a:gd name="connsiteX225" fmla="*/ 696663 w 12192000"/>
              <a:gd name="connsiteY225" fmla="*/ 4697420 h 5096785"/>
              <a:gd name="connsiteX226" fmla="*/ 582722 w 12192000"/>
              <a:gd name="connsiteY226" fmla="*/ 4658637 h 5096785"/>
              <a:gd name="connsiteX227" fmla="*/ 581118 w 12192000"/>
              <a:gd name="connsiteY227" fmla="*/ 4654120 h 5096785"/>
              <a:gd name="connsiteX228" fmla="*/ 546453 w 12192000"/>
              <a:gd name="connsiteY228" fmla="*/ 4652542 h 5096785"/>
              <a:gd name="connsiteX229" fmla="*/ 536773 w 12192000"/>
              <a:gd name="connsiteY229" fmla="*/ 4644609 h 5096785"/>
              <a:gd name="connsiteX230" fmla="*/ 518899 w 12192000"/>
              <a:gd name="connsiteY230" fmla="*/ 4642839 h 5096785"/>
              <a:gd name="connsiteX231" fmla="*/ 388896 w 12192000"/>
              <a:gd name="connsiteY231" fmla="*/ 4619173 h 5096785"/>
              <a:gd name="connsiteX232" fmla="*/ 366479 w 12192000"/>
              <a:gd name="connsiteY232" fmla="*/ 4618896 h 5096785"/>
              <a:gd name="connsiteX233" fmla="*/ 342781 w 12192000"/>
              <a:gd name="connsiteY233" fmla="*/ 4601239 h 5096785"/>
              <a:gd name="connsiteX234" fmla="*/ 255925 w 12192000"/>
              <a:gd name="connsiteY234" fmla="*/ 4598685 h 5096785"/>
              <a:gd name="connsiteX235" fmla="*/ 226919 w 12192000"/>
              <a:gd name="connsiteY235" fmla="*/ 4598460 h 5096785"/>
              <a:gd name="connsiteX236" fmla="*/ 213925 w 12192000"/>
              <a:gd name="connsiteY236" fmla="*/ 4597783 h 5096785"/>
              <a:gd name="connsiteX237" fmla="*/ 215196 w 12192000"/>
              <a:gd name="connsiteY237" fmla="*/ 4588576 h 5096785"/>
              <a:gd name="connsiteX238" fmla="*/ 180214 w 12192000"/>
              <a:gd name="connsiteY238" fmla="*/ 4583701 h 5096785"/>
              <a:gd name="connsiteX239" fmla="*/ 83203 w 12192000"/>
              <a:gd name="connsiteY239" fmla="*/ 4531664 h 5096785"/>
              <a:gd name="connsiteX240" fmla="*/ 4106 w 12192000"/>
              <a:gd name="connsiteY240" fmla="*/ 4517202 h 5096785"/>
              <a:gd name="connsiteX241" fmla="*/ 0 w 12192000"/>
              <a:gd name="connsiteY241" fmla="*/ 4516084 h 5096785"/>
              <a:gd name="connsiteX242" fmla="*/ 0 w 12192000"/>
              <a:gd name="connsiteY24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55081 w 12192000"/>
              <a:gd name="connsiteY176" fmla="*/ 5080424 h 5096785"/>
              <a:gd name="connsiteX177" fmla="*/ 3049807 w 12192000"/>
              <a:gd name="connsiteY177" fmla="*/ 5080860 h 5096785"/>
              <a:gd name="connsiteX178" fmla="*/ 3029122 w 12192000"/>
              <a:gd name="connsiteY178" fmla="*/ 5070085 h 5096785"/>
              <a:gd name="connsiteX179" fmla="*/ 3017862 w 12192000"/>
              <a:gd name="connsiteY179" fmla="*/ 5065942 h 5096785"/>
              <a:gd name="connsiteX180" fmla="*/ 3015868 w 12192000"/>
              <a:gd name="connsiteY180" fmla="*/ 5061832 h 5096785"/>
              <a:gd name="connsiteX181" fmla="*/ 2998644 w 12192000"/>
              <a:gd name="connsiteY181" fmla="*/ 5057210 h 5096785"/>
              <a:gd name="connsiteX182" fmla="*/ 2996219 w 12192000"/>
              <a:gd name="connsiteY182" fmla="*/ 5057788 h 5096785"/>
              <a:gd name="connsiteX183" fmla="*/ 2983676 w 12192000"/>
              <a:gd name="connsiteY183" fmla="*/ 5049852 h 5096785"/>
              <a:gd name="connsiteX184" fmla="*/ 2903609 w 12192000"/>
              <a:gd name="connsiteY184" fmla="*/ 4998457 h 5096785"/>
              <a:gd name="connsiteX185" fmla="*/ 2758830 w 12192000"/>
              <a:gd name="connsiteY185" fmla="*/ 4974760 h 5096785"/>
              <a:gd name="connsiteX186" fmla="*/ 2532669 w 12192000"/>
              <a:gd name="connsiteY186" fmla="*/ 4940573 h 5096785"/>
              <a:gd name="connsiteX187" fmla="*/ 2389931 w 12192000"/>
              <a:gd name="connsiteY187" fmla="*/ 4905785 h 5096785"/>
              <a:gd name="connsiteX188" fmla="*/ 2335186 w 12192000"/>
              <a:gd name="connsiteY188" fmla="*/ 4902957 h 5096785"/>
              <a:gd name="connsiteX189" fmla="*/ 2295307 w 12192000"/>
              <a:gd name="connsiteY189" fmla="*/ 4879800 h 5096785"/>
              <a:gd name="connsiteX190" fmla="*/ 2273393 w 12192000"/>
              <a:gd name="connsiteY190" fmla="*/ 4883565 h 5096785"/>
              <a:gd name="connsiteX191" fmla="*/ 2269523 w 12192000"/>
              <a:gd name="connsiteY191" fmla="*/ 4884442 h 5096785"/>
              <a:gd name="connsiteX192" fmla="*/ 2256015 w 12192000"/>
              <a:gd name="connsiteY192" fmla="*/ 4883014 h 5096785"/>
              <a:gd name="connsiteX193" fmla="*/ 2249731 w 12192000"/>
              <a:gd name="connsiteY193" fmla="*/ 4888778 h 5096785"/>
              <a:gd name="connsiteX194" fmla="*/ 2227629 w 12192000"/>
              <a:gd name="connsiteY194" fmla="*/ 4891047 h 5096785"/>
              <a:gd name="connsiteX195" fmla="*/ 2203460 w 12192000"/>
              <a:gd name="connsiteY195" fmla="*/ 4886696 h 5096785"/>
              <a:gd name="connsiteX196" fmla="*/ 2091528 w 12192000"/>
              <a:gd name="connsiteY196" fmla="*/ 4859155 h 5096785"/>
              <a:gd name="connsiteX197" fmla="*/ 2022901 w 12192000"/>
              <a:gd name="connsiteY197" fmla="*/ 4846594 h 5096785"/>
              <a:gd name="connsiteX198" fmla="*/ 1994227 w 12192000"/>
              <a:gd name="connsiteY198" fmla="*/ 4847973 h 5096785"/>
              <a:gd name="connsiteX199" fmla="*/ 1955936 w 12192000"/>
              <a:gd name="connsiteY199" fmla="*/ 4845765 h 5096785"/>
              <a:gd name="connsiteX200" fmla="*/ 1741924 w 12192000"/>
              <a:gd name="connsiteY200" fmla="*/ 4808054 h 5096785"/>
              <a:gd name="connsiteX201" fmla="*/ 1734410 w 12192000"/>
              <a:gd name="connsiteY201" fmla="*/ 4811675 h 5096785"/>
              <a:gd name="connsiteX202" fmla="*/ 1691423 w 12192000"/>
              <a:gd name="connsiteY202" fmla="*/ 4802777 h 5096785"/>
              <a:gd name="connsiteX203" fmla="*/ 1554504 w 12192000"/>
              <a:gd name="connsiteY203" fmla="*/ 4739985 h 5096785"/>
              <a:gd name="connsiteX204" fmla="*/ 1470119 w 12192000"/>
              <a:gd name="connsiteY204" fmla="*/ 4723470 h 5096785"/>
              <a:gd name="connsiteX205" fmla="*/ 1437967 w 12192000"/>
              <a:gd name="connsiteY205" fmla="*/ 4722710 h 5096785"/>
              <a:gd name="connsiteX206" fmla="*/ 1384234 w 12192000"/>
              <a:gd name="connsiteY206" fmla="*/ 4721117 h 5096785"/>
              <a:gd name="connsiteX207" fmla="*/ 1338647 w 12192000"/>
              <a:gd name="connsiteY207" fmla="*/ 4732483 h 5096785"/>
              <a:gd name="connsiteX208" fmla="*/ 1295869 w 12192000"/>
              <a:gd name="connsiteY208" fmla="*/ 4726175 h 5096785"/>
              <a:gd name="connsiteX209" fmla="*/ 1292949 w 12192000"/>
              <a:gd name="connsiteY209" fmla="*/ 4708469 h 5096785"/>
              <a:gd name="connsiteX210" fmla="*/ 1244908 w 12192000"/>
              <a:gd name="connsiteY210" fmla="*/ 4706993 h 5096785"/>
              <a:gd name="connsiteX211" fmla="*/ 1171266 w 12192000"/>
              <a:gd name="connsiteY211" fmla="*/ 4706535 h 5096785"/>
              <a:gd name="connsiteX212" fmla="*/ 1160868 w 12192000"/>
              <a:gd name="connsiteY212" fmla="*/ 4701936 h 5096785"/>
              <a:gd name="connsiteX213" fmla="*/ 1147599 w 12192000"/>
              <a:gd name="connsiteY213" fmla="*/ 4714833 h 5096785"/>
              <a:gd name="connsiteX214" fmla="*/ 1119603 w 12192000"/>
              <a:gd name="connsiteY214" fmla="*/ 4721303 h 5096785"/>
              <a:gd name="connsiteX215" fmla="*/ 997851 w 12192000"/>
              <a:gd name="connsiteY215" fmla="*/ 4722336 h 5096785"/>
              <a:gd name="connsiteX216" fmla="*/ 976455 w 12192000"/>
              <a:gd name="connsiteY216" fmla="*/ 4726407 h 5096785"/>
              <a:gd name="connsiteX217" fmla="*/ 949939 w 12192000"/>
              <a:gd name="connsiteY217" fmla="*/ 4719699 h 5096785"/>
              <a:gd name="connsiteX218" fmla="*/ 894148 w 12192000"/>
              <a:gd name="connsiteY218" fmla="*/ 4710406 h 5096785"/>
              <a:gd name="connsiteX219" fmla="*/ 857990 w 12192000"/>
              <a:gd name="connsiteY219" fmla="*/ 4696844 h 5096785"/>
              <a:gd name="connsiteX220" fmla="*/ 848649 w 12192000"/>
              <a:gd name="connsiteY220" fmla="*/ 4704021 h 5096785"/>
              <a:gd name="connsiteX221" fmla="*/ 826436 w 12192000"/>
              <a:gd name="connsiteY221" fmla="*/ 4707421 h 5096785"/>
              <a:gd name="connsiteX222" fmla="*/ 733052 w 12192000"/>
              <a:gd name="connsiteY222" fmla="*/ 4701884 h 5096785"/>
              <a:gd name="connsiteX223" fmla="*/ 716185 w 12192000"/>
              <a:gd name="connsiteY223" fmla="*/ 4703827 h 5096785"/>
              <a:gd name="connsiteX224" fmla="*/ 696663 w 12192000"/>
              <a:gd name="connsiteY224" fmla="*/ 4697420 h 5096785"/>
              <a:gd name="connsiteX225" fmla="*/ 582722 w 12192000"/>
              <a:gd name="connsiteY225" fmla="*/ 4658637 h 5096785"/>
              <a:gd name="connsiteX226" fmla="*/ 581118 w 12192000"/>
              <a:gd name="connsiteY226" fmla="*/ 4654120 h 5096785"/>
              <a:gd name="connsiteX227" fmla="*/ 546453 w 12192000"/>
              <a:gd name="connsiteY227" fmla="*/ 4652542 h 5096785"/>
              <a:gd name="connsiteX228" fmla="*/ 536773 w 12192000"/>
              <a:gd name="connsiteY228" fmla="*/ 4644609 h 5096785"/>
              <a:gd name="connsiteX229" fmla="*/ 518899 w 12192000"/>
              <a:gd name="connsiteY229" fmla="*/ 4642839 h 5096785"/>
              <a:gd name="connsiteX230" fmla="*/ 388896 w 12192000"/>
              <a:gd name="connsiteY230" fmla="*/ 4619173 h 5096785"/>
              <a:gd name="connsiteX231" fmla="*/ 366479 w 12192000"/>
              <a:gd name="connsiteY231" fmla="*/ 4618896 h 5096785"/>
              <a:gd name="connsiteX232" fmla="*/ 342781 w 12192000"/>
              <a:gd name="connsiteY232" fmla="*/ 4601239 h 5096785"/>
              <a:gd name="connsiteX233" fmla="*/ 255925 w 12192000"/>
              <a:gd name="connsiteY233" fmla="*/ 4598685 h 5096785"/>
              <a:gd name="connsiteX234" fmla="*/ 226919 w 12192000"/>
              <a:gd name="connsiteY234" fmla="*/ 4598460 h 5096785"/>
              <a:gd name="connsiteX235" fmla="*/ 213925 w 12192000"/>
              <a:gd name="connsiteY235" fmla="*/ 4597783 h 5096785"/>
              <a:gd name="connsiteX236" fmla="*/ 215196 w 12192000"/>
              <a:gd name="connsiteY236" fmla="*/ 4588576 h 5096785"/>
              <a:gd name="connsiteX237" fmla="*/ 180214 w 12192000"/>
              <a:gd name="connsiteY237" fmla="*/ 4583701 h 5096785"/>
              <a:gd name="connsiteX238" fmla="*/ 83203 w 12192000"/>
              <a:gd name="connsiteY238" fmla="*/ 4531664 h 5096785"/>
              <a:gd name="connsiteX239" fmla="*/ 4106 w 12192000"/>
              <a:gd name="connsiteY239" fmla="*/ 4517202 h 5096785"/>
              <a:gd name="connsiteX240" fmla="*/ 0 w 12192000"/>
              <a:gd name="connsiteY240" fmla="*/ 4516084 h 5096785"/>
              <a:gd name="connsiteX241" fmla="*/ 0 w 12192000"/>
              <a:gd name="connsiteY24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95307 w 12192000"/>
              <a:gd name="connsiteY188" fmla="*/ 4879800 h 5096785"/>
              <a:gd name="connsiteX189" fmla="*/ 2273393 w 12192000"/>
              <a:gd name="connsiteY189" fmla="*/ 4883565 h 5096785"/>
              <a:gd name="connsiteX190" fmla="*/ 2269523 w 12192000"/>
              <a:gd name="connsiteY190" fmla="*/ 4884442 h 5096785"/>
              <a:gd name="connsiteX191" fmla="*/ 2256015 w 12192000"/>
              <a:gd name="connsiteY191" fmla="*/ 4883014 h 5096785"/>
              <a:gd name="connsiteX192" fmla="*/ 2249731 w 12192000"/>
              <a:gd name="connsiteY192" fmla="*/ 4888778 h 5096785"/>
              <a:gd name="connsiteX193" fmla="*/ 2227629 w 12192000"/>
              <a:gd name="connsiteY193" fmla="*/ 4891047 h 5096785"/>
              <a:gd name="connsiteX194" fmla="*/ 2203460 w 12192000"/>
              <a:gd name="connsiteY194" fmla="*/ 4886696 h 5096785"/>
              <a:gd name="connsiteX195" fmla="*/ 2091528 w 12192000"/>
              <a:gd name="connsiteY195" fmla="*/ 4859155 h 5096785"/>
              <a:gd name="connsiteX196" fmla="*/ 2022901 w 12192000"/>
              <a:gd name="connsiteY196" fmla="*/ 4846594 h 5096785"/>
              <a:gd name="connsiteX197" fmla="*/ 1994227 w 12192000"/>
              <a:gd name="connsiteY197" fmla="*/ 4847973 h 5096785"/>
              <a:gd name="connsiteX198" fmla="*/ 1955936 w 12192000"/>
              <a:gd name="connsiteY198" fmla="*/ 4845765 h 5096785"/>
              <a:gd name="connsiteX199" fmla="*/ 1741924 w 12192000"/>
              <a:gd name="connsiteY199" fmla="*/ 4808054 h 5096785"/>
              <a:gd name="connsiteX200" fmla="*/ 1734410 w 12192000"/>
              <a:gd name="connsiteY200" fmla="*/ 4811675 h 5096785"/>
              <a:gd name="connsiteX201" fmla="*/ 1691423 w 12192000"/>
              <a:gd name="connsiteY201" fmla="*/ 4802777 h 5096785"/>
              <a:gd name="connsiteX202" fmla="*/ 1554504 w 12192000"/>
              <a:gd name="connsiteY202" fmla="*/ 4739985 h 5096785"/>
              <a:gd name="connsiteX203" fmla="*/ 1470119 w 12192000"/>
              <a:gd name="connsiteY203" fmla="*/ 4723470 h 5096785"/>
              <a:gd name="connsiteX204" fmla="*/ 1437967 w 12192000"/>
              <a:gd name="connsiteY204" fmla="*/ 4722710 h 5096785"/>
              <a:gd name="connsiteX205" fmla="*/ 1384234 w 12192000"/>
              <a:gd name="connsiteY205" fmla="*/ 4721117 h 5096785"/>
              <a:gd name="connsiteX206" fmla="*/ 1338647 w 12192000"/>
              <a:gd name="connsiteY206" fmla="*/ 4732483 h 5096785"/>
              <a:gd name="connsiteX207" fmla="*/ 1295869 w 12192000"/>
              <a:gd name="connsiteY207" fmla="*/ 4726175 h 5096785"/>
              <a:gd name="connsiteX208" fmla="*/ 1292949 w 12192000"/>
              <a:gd name="connsiteY208" fmla="*/ 4708469 h 5096785"/>
              <a:gd name="connsiteX209" fmla="*/ 1244908 w 12192000"/>
              <a:gd name="connsiteY209" fmla="*/ 4706993 h 5096785"/>
              <a:gd name="connsiteX210" fmla="*/ 1171266 w 12192000"/>
              <a:gd name="connsiteY210" fmla="*/ 4706535 h 5096785"/>
              <a:gd name="connsiteX211" fmla="*/ 1160868 w 12192000"/>
              <a:gd name="connsiteY211" fmla="*/ 4701936 h 5096785"/>
              <a:gd name="connsiteX212" fmla="*/ 1147599 w 12192000"/>
              <a:gd name="connsiteY212" fmla="*/ 4714833 h 5096785"/>
              <a:gd name="connsiteX213" fmla="*/ 1119603 w 12192000"/>
              <a:gd name="connsiteY213" fmla="*/ 4721303 h 5096785"/>
              <a:gd name="connsiteX214" fmla="*/ 997851 w 12192000"/>
              <a:gd name="connsiteY214" fmla="*/ 4722336 h 5096785"/>
              <a:gd name="connsiteX215" fmla="*/ 976455 w 12192000"/>
              <a:gd name="connsiteY215" fmla="*/ 4726407 h 5096785"/>
              <a:gd name="connsiteX216" fmla="*/ 949939 w 12192000"/>
              <a:gd name="connsiteY216" fmla="*/ 4719699 h 5096785"/>
              <a:gd name="connsiteX217" fmla="*/ 894148 w 12192000"/>
              <a:gd name="connsiteY217" fmla="*/ 4710406 h 5096785"/>
              <a:gd name="connsiteX218" fmla="*/ 857990 w 12192000"/>
              <a:gd name="connsiteY218" fmla="*/ 4696844 h 5096785"/>
              <a:gd name="connsiteX219" fmla="*/ 848649 w 12192000"/>
              <a:gd name="connsiteY219" fmla="*/ 4704021 h 5096785"/>
              <a:gd name="connsiteX220" fmla="*/ 826436 w 12192000"/>
              <a:gd name="connsiteY220" fmla="*/ 4707421 h 5096785"/>
              <a:gd name="connsiteX221" fmla="*/ 733052 w 12192000"/>
              <a:gd name="connsiteY221" fmla="*/ 4701884 h 5096785"/>
              <a:gd name="connsiteX222" fmla="*/ 716185 w 12192000"/>
              <a:gd name="connsiteY222" fmla="*/ 4703827 h 5096785"/>
              <a:gd name="connsiteX223" fmla="*/ 696663 w 12192000"/>
              <a:gd name="connsiteY223" fmla="*/ 4697420 h 5096785"/>
              <a:gd name="connsiteX224" fmla="*/ 582722 w 12192000"/>
              <a:gd name="connsiteY224" fmla="*/ 4658637 h 5096785"/>
              <a:gd name="connsiteX225" fmla="*/ 581118 w 12192000"/>
              <a:gd name="connsiteY225" fmla="*/ 4654120 h 5096785"/>
              <a:gd name="connsiteX226" fmla="*/ 546453 w 12192000"/>
              <a:gd name="connsiteY226" fmla="*/ 4652542 h 5096785"/>
              <a:gd name="connsiteX227" fmla="*/ 536773 w 12192000"/>
              <a:gd name="connsiteY227" fmla="*/ 4644609 h 5096785"/>
              <a:gd name="connsiteX228" fmla="*/ 518899 w 12192000"/>
              <a:gd name="connsiteY228" fmla="*/ 4642839 h 5096785"/>
              <a:gd name="connsiteX229" fmla="*/ 388896 w 12192000"/>
              <a:gd name="connsiteY229" fmla="*/ 4619173 h 5096785"/>
              <a:gd name="connsiteX230" fmla="*/ 366479 w 12192000"/>
              <a:gd name="connsiteY230" fmla="*/ 4618896 h 5096785"/>
              <a:gd name="connsiteX231" fmla="*/ 342781 w 12192000"/>
              <a:gd name="connsiteY231" fmla="*/ 4601239 h 5096785"/>
              <a:gd name="connsiteX232" fmla="*/ 255925 w 12192000"/>
              <a:gd name="connsiteY232" fmla="*/ 4598685 h 5096785"/>
              <a:gd name="connsiteX233" fmla="*/ 226919 w 12192000"/>
              <a:gd name="connsiteY233" fmla="*/ 4598460 h 5096785"/>
              <a:gd name="connsiteX234" fmla="*/ 213925 w 12192000"/>
              <a:gd name="connsiteY234" fmla="*/ 4597783 h 5096785"/>
              <a:gd name="connsiteX235" fmla="*/ 215196 w 12192000"/>
              <a:gd name="connsiteY235" fmla="*/ 4588576 h 5096785"/>
              <a:gd name="connsiteX236" fmla="*/ 180214 w 12192000"/>
              <a:gd name="connsiteY236" fmla="*/ 4583701 h 5096785"/>
              <a:gd name="connsiteX237" fmla="*/ 83203 w 12192000"/>
              <a:gd name="connsiteY237" fmla="*/ 4531664 h 5096785"/>
              <a:gd name="connsiteX238" fmla="*/ 4106 w 12192000"/>
              <a:gd name="connsiteY238" fmla="*/ 4517202 h 5096785"/>
              <a:gd name="connsiteX239" fmla="*/ 0 w 12192000"/>
              <a:gd name="connsiteY239" fmla="*/ 4516084 h 5096785"/>
              <a:gd name="connsiteX240" fmla="*/ 0 w 12192000"/>
              <a:gd name="connsiteY24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518899 w 12192000"/>
              <a:gd name="connsiteY227" fmla="*/ 4642839 h 5096785"/>
              <a:gd name="connsiteX228" fmla="*/ 388896 w 12192000"/>
              <a:gd name="connsiteY228" fmla="*/ 4619173 h 5096785"/>
              <a:gd name="connsiteX229" fmla="*/ 366479 w 12192000"/>
              <a:gd name="connsiteY229" fmla="*/ 4618896 h 5096785"/>
              <a:gd name="connsiteX230" fmla="*/ 342781 w 12192000"/>
              <a:gd name="connsiteY230" fmla="*/ 4601239 h 5096785"/>
              <a:gd name="connsiteX231" fmla="*/ 255925 w 12192000"/>
              <a:gd name="connsiteY231" fmla="*/ 4598685 h 5096785"/>
              <a:gd name="connsiteX232" fmla="*/ 226919 w 12192000"/>
              <a:gd name="connsiteY232" fmla="*/ 4598460 h 5096785"/>
              <a:gd name="connsiteX233" fmla="*/ 213925 w 12192000"/>
              <a:gd name="connsiteY233" fmla="*/ 4597783 h 5096785"/>
              <a:gd name="connsiteX234" fmla="*/ 215196 w 12192000"/>
              <a:gd name="connsiteY234" fmla="*/ 4588576 h 5096785"/>
              <a:gd name="connsiteX235" fmla="*/ 180214 w 12192000"/>
              <a:gd name="connsiteY235" fmla="*/ 4583701 h 5096785"/>
              <a:gd name="connsiteX236" fmla="*/ 83203 w 12192000"/>
              <a:gd name="connsiteY236" fmla="*/ 4531664 h 5096785"/>
              <a:gd name="connsiteX237" fmla="*/ 4106 w 12192000"/>
              <a:gd name="connsiteY237" fmla="*/ 4517202 h 5096785"/>
              <a:gd name="connsiteX238" fmla="*/ 0 w 12192000"/>
              <a:gd name="connsiteY238" fmla="*/ 4516084 h 5096785"/>
              <a:gd name="connsiteX239" fmla="*/ 0 w 12192000"/>
              <a:gd name="connsiteY23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388896 w 12192000"/>
              <a:gd name="connsiteY227" fmla="*/ 4619173 h 5096785"/>
              <a:gd name="connsiteX228" fmla="*/ 366479 w 12192000"/>
              <a:gd name="connsiteY228" fmla="*/ 4618896 h 5096785"/>
              <a:gd name="connsiteX229" fmla="*/ 342781 w 12192000"/>
              <a:gd name="connsiteY229" fmla="*/ 4601239 h 5096785"/>
              <a:gd name="connsiteX230" fmla="*/ 255925 w 12192000"/>
              <a:gd name="connsiteY230" fmla="*/ 4598685 h 5096785"/>
              <a:gd name="connsiteX231" fmla="*/ 226919 w 12192000"/>
              <a:gd name="connsiteY231" fmla="*/ 4598460 h 5096785"/>
              <a:gd name="connsiteX232" fmla="*/ 213925 w 12192000"/>
              <a:gd name="connsiteY232" fmla="*/ 4597783 h 5096785"/>
              <a:gd name="connsiteX233" fmla="*/ 215196 w 12192000"/>
              <a:gd name="connsiteY233" fmla="*/ 4588576 h 5096785"/>
              <a:gd name="connsiteX234" fmla="*/ 180214 w 12192000"/>
              <a:gd name="connsiteY234" fmla="*/ 4583701 h 5096785"/>
              <a:gd name="connsiteX235" fmla="*/ 83203 w 12192000"/>
              <a:gd name="connsiteY235" fmla="*/ 4531664 h 5096785"/>
              <a:gd name="connsiteX236" fmla="*/ 4106 w 12192000"/>
              <a:gd name="connsiteY236" fmla="*/ 4517202 h 5096785"/>
              <a:gd name="connsiteX237" fmla="*/ 0 w 12192000"/>
              <a:gd name="connsiteY237" fmla="*/ 4516084 h 5096785"/>
              <a:gd name="connsiteX238" fmla="*/ 0 w 12192000"/>
              <a:gd name="connsiteY23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648168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708469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684615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295869 w 12192000"/>
              <a:gd name="connsiteY204" fmla="*/ 4726175 h 5096785"/>
              <a:gd name="connsiteX205" fmla="*/ 1292949 w 12192000"/>
              <a:gd name="connsiteY205" fmla="*/ 4684615 h 5096785"/>
              <a:gd name="connsiteX206" fmla="*/ 1244908 w 12192000"/>
              <a:gd name="connsiteY206" fmla="*/ 4706993 h 5096785"/>
              <a:gd name="connsiteX207" fmla="*/ 1171266 w 12192000"/>
              <a:gd name="connsiteY207" fmla="*/ 4706535 h 5096785"/>
              <a:gd name="connsiteX208" fmla="*/ 1160868 w 12192000"/>
              <a:gd name="connsiteY208" fmla="*/ 4701936 h 5096785"/>
              <a:gd name="connsiteX209" fmla="*/ 1147599 w 12192000"/>
              <a:gd name="connsiteY209" fmla="*/ 4714833 h 5096785"/>
              <a:gd name="connsiteX210" fmla="*/ 1119603 w 12192000"/>
              <a:gd name="connsiteY210" fmla="*/ 4721303 h 5096785"/>
              <a:gd name="connsiteX211" fmla="*/ 997851 w 12192000"/>
              <a:gd name="connsiteY211" fmla="*/ 4722336 h 5096785"/>
              <a:gd name="connsiteX212" fmla="*/ 976455 w 12192000"/>
              <a:gd name="connsiteY212" fmla="*/ 4726407 h 5096785"/>
              <a:gd name="connsiteX213" fmla="*/ 949939 w 12192000"/>
              <a:gd name="connsiteY213" fmla="*/ 4719699 h 5096785"/>
              <a:gd name="connsiteX214" fmla="*/ 894148 w 12192000"/>
              <a:gd name="connsiteY214" fmla="*/ 4710406 h 5096785"/>
              <a:gd name="connsiteX215" fmla="*/ 857990 w 12192000"/>
              <a:gd name="connsiteY215" fmla="*/ 4696844 h 5096785"/>
              <a:gd name="connsiteX216" fmla="*/ 848649 w 12192000"/>
              <a:gd name="connsiteY216" fmla="*/ 4704021 h 5096785"/>
              <a:gd name="connsiteX217" fmla="*/ 826436 w 12192000"/>
              <a:gd name="connsiteY217" fmla="*/ 4707421 h 5096785"/>
              <a:gd name="connsiteX218" fmla="*/ 733052 w 12192000"/>
              <a:gd name="connsiteY218" fmla="*/ 4701884 h 5096785"/>
              <a:gd name="connsiteX219" fmla="*/ 716185 w 12192000"/>
              <a:gd name="connsiteY219" fmla="*/ 4648168 h 5096785"/>
              <a:gd name="connsiteX220" fmla="*/ 582722 w 12192000"/>
              <a:gd name="connsiteY220" fmla="*/ 4658637 h 5096785"/>
              <a:gd name="connsiteX221" fmla="*/ 581118 w 12192000"/>
              <a:gd name="connsiteY221" fmla="*/ 4654120 h 5096785"/>
              <a:gd name="connsiteX222" fmla="*/ 546453 w 12192000"/>
              <a:gd name="connsiteY222" fmla="*/ 4652542 h 5096785"/>
              <a:gd name="connsiteX223" fmla="*/ 536773 w 12192000"/>
              <a:gd name="connsiteY223" fmla="*/ 4644609 h 5096785"/>
              <a:gd name="connsiteX224" fmla="*/ 388896 w 12192000"/>
              <a:gd name="connsiteY224" fmla="*/ 4619173 h 5096785"/>
              <a:gd name="connsiteX225" fmla="*/ 366479 w 12192000"/>
              <a:gd name="connsiteY225" fmla="*/ 4618896 h 5096785"/>
              <a:gd name="connsiteX226" fmla="*/ 342781 w 12192000"/>
              <a:gd name="connsiteY226" fmla="*/ 4601239 h 5096785"/>
              <a:gd name="connsiteX227" fmla="*/ 255925 w 12192000"/>
              <a:gd name="connsiteY227" fmla="*/ 4598685 h 5096785"/>
              <a:gd name="connsiteX228" fmla="*/ 226919 w 12192000"/>
              <a:gd name="connsiteY228" fmla="*/ 4598460 h 5096785"/>
              <a:gd name="connsiteX229" fmla="*/ 213925 w 12192000"/>
              <a:gd name="connsiteY229" fmla="*/ 4597783 h 5096785"/>
              <a:gd name="connsiteX230" fmla="*/ 215196 w 12192000"/>
              <a:gd name="connsiteY230" fmla="*/ 4588576 h 5096785"/>
              <a:gd name="connsiteX231" fmla="*/ 180214 w 12192000"/>
              <a:gd name="connsiteY231" fmla="*/ 4583701 h 5096785"/>
              <a:gd name="connsiteX232" fmla="*/ 83203 w 12192000"/>
              <a:gd name="connsiteY232" fmla="*/ 4531664 h 5096785"/>
              <a:gd name="connsiteX233" fmla="*/ 4106 w 12192000"/>
              <a:gd name="connsiteY233" fmla="*/ 4517202 h 5096785"/>
              <a:gd name="connsiteX234" fmla="*/ 0 w 12192000"/>
              <a:gd name="connsiteY234" fmla="*/ 4516084 h 5096785"/>
              <a:gd name="connsiteX235" fmla="*/ 0 w 12192000"/>
              <a:gd name="connsiteY23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60074 w 12192000"/>
              <a:gd name="connsiteY138" fmla="*/ 5050708 h 5096785"/>
              <a:gd name="connsiteX139" fmla="*/ 3947260 w 12192000"/>
              <a:gd name="connsiteY139" fmla="*/ 5041167 h 5096785"/>
              <a:gd name="connsiteX140" fmla="*/ 3931969 w 12192000"/>
              <a:gd name="connsiteY140" fmla="*/ 5035902 h 5096785"/>
              <a:gd name="connsiteX141" fmla="*/ 3929836 w 12192000"/>
              <a:gd name="connsiteY141" fmla="*/ 5036901 h 5096785"/>
              <a:gd name="connsiteX142" fmla="*/ 3911296 w 12192000"/>
              <a:gd name="connsiteY142" fmla="*/ 5035663 h 5096785"/>
              <a:gd name="connsiteX143" fmla="*/ 3907746 w 12192000"/>
              <a:gd name="connsiteY143" fmla="*/ 5032107 h 5096785"/>
              <a:gd name="connsiteX144" fmla="*/ 3895182 w 12192000"/>
              <a:gd name="connsiteY144" fmla="*/ 5030229 h 5096785"/>
              <a:gd name="connsiteX145" fmla="*/ 3870866 w 12192000"/>
              <a:gd name="connsiteY145" fmla="*/ 5023753 h 5096785"/>
              <a:gd name="connsiteX146" fmla="*/ 3865913 w 12192000"/>
              <a:gd name="connsiteY146" fmla="*/ 5025143 h 5096785"/>
              <a:gd name="connsiteX147" fmla="*/ 3828606 w 12192000"/>
              <a:gd name="connsiteY147" fmla="*/ 5019426 h 5096785"/>
              <a:gd name="connsiteX148" fmla="*/ 3827901 w 12192000"/>
              <a:gd name="connsiteY148" fmla="*/ 5020583 h 5096785"/>
              <a:gd name="connsiteX149" fmla="*/ 3816543 w 12192000"/>
              <a:gd name="connsiteY149" fmla="*/ 5024366 h 5096785"/>
              <a:gd name="connsiteX150" fmla="*/ 3795278 w 12192000"/>
              <a:gd name="connsiteY150" fmla="*/ 5028779 h 5096785"/>
              <a:gd name="connsiteX151" fmla="*/ 3743858 w 12192000"/>
              <a:gd name="connsiteY151" fmla="*/ 5054237 h 5096785"/>
              <a:gd name="connsiteX152" fmla="*/ 3704945 w 12192000"/>
              <a:gd name="connsiteY152" fmla="*/ 5048413 h 5096785"/>
              <a:gd name="connsiteX153" fmla="*/ 3696992 w 12192000"/>
              <a:gd name="connsiteY153" fmla="*/ 5047914 h 5096785"/>
              <a:gd name="connsiteX154" fmla="*/ 3696780 w 12192000"/>
              <a:gd name="connsiteY154" fmla="*/ 5048181 h 5096785"/>
              <a:gd name="connsiteX155" fmla="*/ 3688290 w 12192000"/>
              <a:gd name="connsiteY155" fmla="*/ 5048204 h 5096785"/>
              <a:gd name="connsiteX156" fmla="*/ 3682486 w 12192000"/>
              <a:gd name="connsiteY156" fmla="*/ 5047000 h 5096785"/>
              <a:gd name="connsiteX157" fmla="*/ 3667056 w 12192000"/>
              <a:gd name="connsiteY157" fmla="*/ 5046030 h 5096785"/>
              <a:gd name="connsiteX158" fmla="*/ 3661403 w 12192000"/>
              <a:gd name="connsiteY158" fmla="*/ 5047537 h 5096785"/>
              <a:gd name="connsiteX159" fmla="*/ 3658673 w 12192000"/>
              <a:gd name="connsiteY159" fmla="*/ 5050790 h 5096785"/>
              <a:gd name="connsiteX160" fmla="*/ 3657333 w 12192000"/>
              <a:gd name="connsiteY160" fmla="*/ 5050325 h 5096785"/>
              <a:gd name="connsiteX161" fmla="*/ 3626778 w 12192000"/>
              <a:gd name="connsiteY161" fmla="*/ 5057882 h 5096785"/>
              <a:gd name="connsiteX162" fmla="*/ 3560067 w 12192000"/>
              <a:gd name="connsiteY162" fmla="*/ 5064266 h 5096785"/>
              <a:gd name="connsiteX163" fmla="*/ 3522641 w 12192000"/>
              <a:gd name="connsiteY163" fmla="*/ 5063654 h 5096785"/>
              <a:gd name="connsiteX164" fmla="*/ 3419275 w 12192000"/>
              <a:gd name="connsiteY164" fmla="*/ 5066646 h 5096785"/>
              <a:gd name="connsiteX165" fmla="*/ 3314869 w 12192000"/>
              <a:gd name="connsiteY165" fmla="*/ 5073197 h 5096785"/>
              <a:gd name="connsiteX166" fmla="*/ 3259088 w 12192000"/>
              <a:gd name="connsiteY166" fmla="*/ 5096363 h 5096785"/>
              <a:gd name="connsiteX167" fmla="*/ 3253104 w 12192000"/>
              <a:gd name="connsiteY167" fmla="*/ 5096785 h 5096785"/>
              <a:gd name="connsiteX168" fmla="*/ 3238751 w 12192000"/>
              <a:gd name="connsiteY168" fmla="*/ 5092996 h 5096785"/>
              <a:gd name="connsiteX169" fmla="*/ 3233681 w 12192000"/>
              <a:gd name="connsiteY169" fmla="*/ 5090758 h 5096785"/>
              <a:gd name="connsiteX170" fmla="*/ 3225562 w 12192000"/>
              <a:gd name="connsiteY170" fmla="*/ 5089215 h 5096785"/>
              <a:gd name="connsiteX171" fmla="*/ 3225260 w 12192000"/>
              <a:gd name="connsiteY171" fmla="*/ 5089437 h 5096785"/>
              <a:gd name="connsiteX172" fmla="*/ 3217859 w 12192000"/>
              <a:gd name="connsiteY172" fmla="*/ 5087484 h 5096785"/>
              <a:gd name="connsiteX173" fmla="*/ 3182980 w 12192000"/>
              <a:gd name="connsiteY173" fmla="*/ 5074650 h 5096785"/>
              <a:gd name="connsiteX174" fmla="*/ 3055081 w 12192000"/>
              <a:gd name="connsiteY174" fmla="*/ 5080424 h 5096785"/>
              <a:gd name="connsiteX175" fmla="*/ 3049807 w 12192000"/>
              <a:gd name="connsiteY175" fmla="*/ 5080860 h 5096785"/>
              <a:gd name="connsiteX176" fmla="*/ 3029122 w 12192000"/>
              <a:gd name="connsiteY176" fmla="*/ 5070085 h 5096785"/>
              <a:gd name="connsiteX177" fmla="*/ 3017862 w 12192000"/>
              <a:gd name="connsiteY177" fmla="*/ 5065942 h 5096785"/>
              <a:gd name="connsiteX178" fmla="*/ 3015868 w 12192000"/>
              <a:gd name="connsiteY178" fmla="*/ 5061832 h 5096785"/>
              <a:gd name="connsiteX179" fmla="*/ 2998644 w 12192000"/>
              <a:gd name="connsiteY179" fmla="*/ 5057210 h 5096785"/>
              <a:gd name="connsiteX180" fmla="*/ 2996219 w 12192000"/>
              <a:gd name="connsiteY180" fmla="*/ 5057788 h 5096785"/>
              <a:gd name="connsiteX181" fmla="*/ 2983676 w 12192000"/>
              <a:gd name="connsiteY181" fmla="*/ 5049852 h 5096785"/>
              <a:gd name="connsiteX182" fmla="*/ 2903609 w 12192000"/>
              <a:gd name="connsiteY182" fmla="*/ 4998457 h 5096785"/>
              <a:gd name="connsiteX183" fmla="*/ 2758830 w 12192000"/>
              <a:gd name="connsiteY183" fmla="*/ 4974760 h 5096785"/>
              <a:gd name="connsiteX184" fmla="*/ 2532669 w 12192000"/>
              <a:gd name="connsiteY184" fmla="*/ 4940573 h 5096785"/>
              <a:gd name="connsiteX185" fmla="*/ 2389931 w 12192000"/>
              <a:gd name="connsiteY185" fmla="*/ 4905785 h 5096785"/>
              <a:gd name="connsiteX186" fmla="*/ 2335186 w 12192000"/>
              <a:gd name="connsiteY186" fmla="*/ 4902957 h 5096785"/>
              <a:gd name="connsiteX187" fmla="*/ 2273393 w 12192000"/>
              <a:gd name="connsiteY187" fmla="*/ 4883565 h 5096785"/>
              <a:gd name="connsiteX188" fmla="*/ 2269523 w 12192000"/>
              <a:gd name="connsiteY188" fmla="*/ 4884442 h 5096785"/>
              <a:gd name="connsiteX189" fmla="*/ 2256015 w 12192000"/>
              <a:gd name="connsiteY189" fmla="*/ 4883014 h 5096785"/>
              <a:gd name="connsiteX190" fmla="*/ 2249731 w 12192000"/>
              <a:gd name="connsiteY190" fmla="*/ 4888778 h 5096785"/>
              <a:gd name="connsiteX191" fmla="*/ 2227629 w 12192000"/>
              <a:gd name="connsiteY191" fmla="*/ 4891047 h 5096785"/>
              <a:gd name="connsiteX192" fmla="*/ 2203460 w 12192000"/>
              <a:gd name="connsiteY192" fmla="*/ 4886696 h 5096785"/>
              <a:gd name="connsiteX193" fmla="*/ 2091528 w 12192000"/>
              <a:gd name="connsiteY193" fmla="*/ 4859155 h 5096785"/>
              <a:gd name="connsiteX194" fmla="*/ 2022901 w 12192000"/>
              <a:gd name="connsiteY194" fmla="*/ 4846594 h 5096785"/>
              <a:gd name="connsiteX195" fmla="*/ 1994227 w 12192000"/>
              <a:gd name="connsiteY195" fmla="*/ 4847973 h 5096785"/>
              <a:gd name="connsiteX196" fmla="*/ 1955936 w 12192000"/>
              <a:gd name="connsiteY196" fmla="*/ 4845765 h 5096785"/>
              <a:gd name="connsiteX197" fmla="*/ 1741924 w 12192000"/>
              <a:gd name="connsiteY197" fmla="*/ 4808054 h 5096785"/>
              <a:gd name="connsiteX198" fmla="*/ 1734410 w 12192000"/>
              <a:gd name="connsiteY198" fmla="*/ 4811675 h 5096785"/>
              <a:gd name="connsiteX199" fmla="*/ 1691423 w 12192000"/>
              <a:gd name="connsiteY199" fmla="*/ 4802777 h 5096785"/>
              <a:gd name="connsiteX200" fmla="*/ 1554504 w 12192000"/>
              <a:gd name="connsiteY200" fmla="*/ 4739985 h 5096785"/>
              <a:gd name="connsiteX201" fmla="*/ 1470119 w 12192000"/>
              <a:gd name="connsiteY201" fmla="*/ 4723470 h 5096785"/>
              <a:gd name="connsiteX202" fmla="*/ 1437967 w 12192000"/>
              <a:gd name="connsiteY202" fmla="*/ 4722710 h 5096785"/>
              <a:gd name="connsiteX203" fmla="*/ 1295869 w 12192000"/>
              <a:gd name="connsiteY203" fmla="*/ 4726175 h 5096785"/>
              <a:gd name="connsiteX204" fmla="*/ 1292949 w 12192000"/>
              <a:gd name="connsiteY204" fmla="*/ 4684615 h 5096785"/>
              <a:gd name="connsiteX205" fmla="*/ 1244908 w 12192000"/>
              <a:gd name="connsiteY205" fmla="*/ 4706993 h 5096785"/>
              <a:gd name="connsiteX206" fmla="*/ 1171266 w 12192000"/>
              <a:gd name="connsiteY206" fmla="*/ 4706535 h 5096785"/>
              <a:gd name="connsiteX207" fmla="*/ 1160868 w 12192000"/>
              <a:gd name="connsiteY207" fmla="*/ 4701936 h 5096785"/>
              <a:gd name="connsiteX208" fmla="*/ 1147599 w 12192000"/>
              <a:gd name="connsiteY208" fmla="*/ 4714833 h 5096785"/>
              <a:gd name="connsiteX209" fmla="*/ 1119603 w 12192000"/>
              <a:gd name="connsiteY209" fmla="*/ 4721303 h 5096785"/>
              <a:gd name="connsiteX210" fmla="*/ 997851 w 12192000"/>
              <a:gd name="connsiteY210" fmla="*/ 4722336 h 5096785"/>
              <a:gd name="connsiteX211" fmla="*/ 976455 w 12192000"/>
              <a:gd name="connsiteY211" fmla="*/ 4726407 h 5096785"/>
              <a:gd name="connsiteX212" fmla="*/ 949939 w 12192000"/>
              <a:gd name="connsiteY212" fmla="*/ 4719699 h 5096785"/>
              <a:gd name="connsiteX213" fmla="*/ 894148 w 12192000"/>
              <a:gd name="connsiteY213" fmla="*/ 4710406 h 5096785"/>
              <a:gd name="connsiteX214" fmla="*/ 857990 w 12192000"/>
              <a:gd name="connsiteY214" fmla="*/ 4696844 h 5096785"/>
              <a:gd name="connsiteX215" fmla="*/ 848649 w 12192000"/>
              <a:gd name="connsiteY215" fmla="*/ 4704021 h 5096785"/>
              <a:gd name="connsiteX216" fmla="*/ 826436 w 12192000"/>
              <a:gd name="connsiteY216" fmla="*/ 4707421 h 5096785"/>
              <a:gd name="connsiteX217" fmla="*/ 733052 w 12192000"/>
              <a:gd name="connsiteY217" fmla="*/ 4701884 h 5096785"/>
              <a:gd name="connsiteX218" fmla="*/ 716185 w 12192000"/>
              <a:gd name="connsiteY218" fmla="*/ 4648168 h 5096785"/>
              <a:gd name="connsiteX219" fmla="*/ 582722 w 12192000"/>
              <a:gd name="connsiteY219" fmla="*/ 4658637 h 5096785"/>
              <a:gd name="connsiteX220" fmla="*/ 581118 w 12192000"/>
              <a:gd name="connsiteY220" fmla="*/ 4654120 h 5096785"/>
              <a:gd name="connsiteX221" fmla="*/ 546453 w 12192000"/>
              <a:gd name="connsiteY221" fmla="*/ 4652542 h 5096785"/>
              <a:gd name="connsiteX222" fmla="*/ 536773 w 12192000"/>
              <a:gd name="connsiteY222" fmla="*/ 4644609 h 5096785"/>
              <a:gd name="connsiteX223" fmla="*/ 388896 w 12192000"/>
              <a:gd name="connsiteY223" fmla="*/ 4619173 h 5096785"/>
              <a:gd name="connsiteX224" fmla="*/ 366479 w 12192000"/>
              <a:gd name="connsiteY224" fmla="*/ 4618896 h 5096785"/>
              <a:gd name="connsiteX225" fmla="*/ 342781 w 12192000"/>
              <a:gd name="connsiteY225" fmla="*/ 4601239 h 5096785"/>
              <a:gd name="connsiteX226" fmla="*/ 255925 w 12192000"/>
              <a:gd name="connsiteY226" fmla="*/ 4598685 h 5096785"/>
              <a:gd name="connsiteX227" fmla="*/ 226919 w 12192000"/>
              <a:gd name="connsiteY227" fmla="*/ 4598460 h 5096785"/>
              <a:gd name="connsiteX228" fmla="*/ 213925 w 12192000"/>
              <a:gd name="connsiteY228" fmla="*/ 4597783 h 5096785"/>
              <a:gd name="connsiteX229" fmla="*/ 215196 w 12192000"/>
              <a:gd name="connsiteY229" fmla="*/ 4588576 h 5096785"/>
              <a:gd name="connsiteX230" fmla="*/ 180214 w 12192000"/>
              <a:gd name="connsiteY230" fmla="*/ 4583701 h 5096785"/>
              <a:gd name="connsiteX231" fmla="*/ 83203 w 12192000"/>
              <a:gd name="connsiteY231" fmla="*/ 4531664 h 5096785"/>
              <a:gd name="connsiteX232" fmla="*/ 4106 w 12192000"/>
              <a:gd name="connsiteY232" fmla="*/ 4517202 h 5096785"/>
              <a:gd name="connsiteX233" fmla="*/ 0 w 12192000"/>
              <a:gd name="connsiteY233" fmla="*/ 4516084 h 5096785"/>
              <a:gd name="connsiteX234" fmla="*/ 0 w 12192000"/>
              <a:gd name="connsiteY23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47260 w 12192000"/>
              <a:gd name="connsiteY138" fmla="*/ 5041167 h 5096785"/>
              <a:gd name="connsiteX139" fmla="*/ 3931969 w 12192000"/>
              <a:gd name="connsiteY139" fmla="*/ 5035902 h 5096785"/>
              <a:gd name="connsiteX140" fmla="*/ 3929836 w 12192000"/>
              <a:gd name="connsiteY140" fmla="*/ 5036901 h 5096785"/>
              <a:gd name="connsiteX141" fmla="*/ 3911296 w 12192000"/>
              <a:gd name="connsiteY141" fmla="*/ 5035663 h 5096785"/>
              <a:gd name="connsiteX142" fmla="*/ 3907746 w 12192000"/>
              <a:gd name="connsiteY142" fmla="*/ 5032107 h 5096785"/>
              <a:gd name="connsiteX143" fmla="*/ 3895182 w 12192000"/>
              <a:gd name="connsiteY143" fmla="*/ 5030229 h 5096785"/>
              <a:gd name="connsiteX144" fmla="*/ 3870866 w 12192000"/>
              <a:gd name="connsiteY144" fmla="*/ 5023753 h 5096785"/>
              <a:gd name="connsiteX145" fmla="*/ 3865913 w 12192000"/>
              <a:gd name="connsiteY145" fmla="*/ 5025143 h 5096785"/>
              <a:gd name="connsiteX146" fmla="*/ 3828606 w 12192000"/>
              <a:gd name="connsiteY146" fmla="*/ 5019426 h 5096785"/>
              <a:gd name="connsiteX147" fmla="*/ 3827901 w 12192000"/>
              <a:gd name="connsiteY147" fmla="*/ 5020583 h 5096785"/>
              <a:gd name="connsiteX148" fmla="*/ 3816543 w 12192000"/>
              <a:gd name="connsiteY148" fmla="*/ 5024366 h 5096785"/>
              <a:gd name="connsiteX149" fmla="*/ 3795278 w 12192000"/>
              <a:gd name="connsiteY149" fmla="*/ 5028779 h 5096785"/>
              <a:gd name="connsiteX150" fmla="*/ 3743858 w 12192000"/>
              <a:gd name="connsiteY150" fmla="*/ 5054237 h 5096785"/>
              <a:gd name="connsiteX151" fmla="*/ 3704945 w 12192000"/>
              <a:gd name="connsiteY151" fmla="*/ 5048413 h 5096785"/>
              <a:gd name="connsiteX152" fmla="*/ 3696992 w 12192000"/>
              <a:gd name="connsiteY152" fmla="*/ 5047914 h 5096785"/>
              <a:gd name="connsiteX153" fmla="*/ 3696780 w 12192000"/>
              <a:gd name="connsiteY153" fmla="*/ 5048181 h 5096785"/>
              <a:gd name="connsiteX154" fmla="*/ 3688290 w 12192000"/>
              <a:gd name="connsiteY154" fmla="*/ 5048204 h 5096785"/>
              <a:gd name="connsiteX155" fmla="*/ 3682486 w 12192000"/>
              <a:gd name="connsiteY155" fmla="*/ 5047000 h 5096785"/>
              <a:gd name="connsiteX156" fmla="*/ 3667056 w 12192000"/>
              <a:gd name="connsiteY156" fmla="*/ 5046030 h 5096785"/>
              <a:gd name="connsiteX157" fmla="*/ 3661403 w 12192000"/>
              <a:gd name="connsiteY157" fmla="*/ 5047537 h 5096785"/>
              <a:gd name="connsiteX158" fmla="*/ 3658673 w 12192000"/>
              <a:gd name="connsiteY158" fmla="*/ 5050790 h 5096785"/>
              <a:gd name="connsiteX159" fmla="*/ 3657333 w 12192000"/>
              <a:gd name="connsiteY159" fmla="*/ 5050325 h 5096785"/>
              <a:gd name="connsiteX160" fmla="*/ 3626778 w 12192000"/>
              <a:gd name="connsiteY160" fmla="*/ 5057882 h 5096785"/>
              <a:gd name="connsiteX161" fmla="*/ 3560067 w 12192000"/>
              <a:gd name="connsiteY161" fmla="*/ 5064266 h 5096785"/>
              <a:gd name="connsiteX162" fmla="*/ 3522641 w 12192000"/>
              <a:gd name="connsiteY162" fmla="*/ 5063654 h 5096785"/>
              <a:gd name="connsiteX163" fmla="*/ 3419275 w 12192000"/>
              <a:gd name="connsiteY163" fmla="*/ 5066646 h 5096785"/>
              <a:gd name="connsiteX164" fmla="*/ 3314869 w 12192000"/>
              <a:gd name="connsiteY164" fmla="*/ 5073197 h 5096785"/>
              <a:gd name="connsiteX165" fmla="*/ 3259088 w 12192000"/>
              <a:gd name="connsiteY165" fmla="*/ 5096363 h 5096785"/>
              <a:gd name="connsiteX166" fmla="*/ 3253104 w 12192000"/>
              <a:gd name="connsiteY166" fmla="*/ 5096785 h 5096785"/>
              <a:gd name="connsiteX167" fmla="*/ 3238751 w 12192000"/>
              <a:gd name="connsiteY167" fmla="*/ 5092996 h 5096785"/>
              <a:gd name="connsiteX168" fmla="*/ 3233681 w 12192000"/>
              <a:gd name="connsiteY168" fmla="*/ 5090758 h 5096785"/>
              <a:gd name="connsiteX169" fmla="*/ 3225562 w 12192000"/>
              <a:gd name="connsiteY169" fmla="*/ 5089215 h 5096785"/>
              <a:gd name="connsiteX170" fmla="*/ 3225260 w 12192000"/>
              <a:gd name="connsiteY170" fmla="*/ 5089437 h 5096785"/>
              <a:gd name="connsiteX171" fmla="*/ 3217859 w 12192000"/>
              <a:gd name="connsiteY171" fmla="*/ 5087484 h 5096785"/>
              <a:gd name="connsiteX172" fmla="*/ 3182980 w 12192000"/>
              <a:gd name="connsiteY172" fmla="*/ 5074650 h 5096785"/>
              <a:gd name="connsiteX173" fmla="*/ 3055081 w 12192000"/>
              <a:gd name="connsiteY173" fmla="*/ 5080424 h 5096785"/>
              <a:gd name="connsiteX174" fmla="*/ 3049807 w 12192000"/>
              <a:gd name="connsiteY174" fmla="*/ 5080860 h 5096785"/>
              <a:gd name="connsiteX175" fmla="*/ 3029122 w 12192000"/>
              <a:gd name="connsiteY175" fmla="*/ 5070085 h 5096785"/>
              <a:gd name="connsiteX176" fmla="*/ 3017862 w 12192000"/>
              <a:gd name="connsiteY176" fmla="*/ 5065942 h 5096785"/>
              <a:gd name="connsiteX177" fmla="*/ 3015868 w 12192000"/>
              <a:gd name="connsiteY177" fmla="*/ 5061832 h 5096785"/>
              <a:gd name="connsiteX178" fmla="*/ 2998644 w 12192000"/>
              <a:gd name="connsiteY178" fmla="*/ 5057210 h 5096785"/>
              <a:gd name="connsiteX179" fmla="*/ 2996219 w 12192000"/>
              <a:gd name="connsiteY179" fmla="*/ 5057788 h 5096785"/>
              <a:gd name="connsiteX180" fmla="*/ 2983676 w 12192000"/>
              <a:gd name="connsiteY180" fmla="*/ 5049852 h 5096785"/>
              <a:gd name="connsiteX181" fmla="*/ 2903609 w 12192000"/>
              <a:gd name="connsiteY181" fmla="*/ 4998457 h 5096785"/>
              <a:gd name="connsiteX182" fmla="*/ 2758830 w 12192000"/>
              <a:gd name="connsiteY182" fmla="*/ 4974760 h 5096785"/>
              <a:gd name="connsiteX183" fmla="*/ 2532669 w 12192000"/>
              <a:gd name="connsiteY183" fmla="*/ 4940573 h 5096785"/>
              <a:gd name="connsiteX184" fmla="*/ 2389931 w 12192000"/>
              <a:gd name="connsiteY184" fmla="*/ 4905785 h 5096785"/>
              <a:gd name="connsiteX185" fmla="*/ 2335186 w 12192000"/>
              <a:gd name="connsiteY185" fmla="*/ 4902957 h 5096785"/>
              <a:gd name="connsiteX186" fmla="*/ 2273393 w 12192000"/>
              <a:gd name="connsiteY186" fmla="*/ 4883565 h 5096785"/>
              <a:gd name="connsiteX187" fmla="*/ 2269523 w 12192000"/>
              <a:gd name="connsiteY187" fmla="*/ 4884442 h 5096785"/>
              <a:gd name="connsiteX188" fmla="*/ 2256015 w 12192000"/>
              <a:gd name="connsiteY188" fmla="*/ 4883014 h 5096785"/>
              <a:gd name="connsiteX189" fmla="*/ 2249731 w 12192000"/>
              <a:gd name="connsiteY189" fmla="*/ 4888778 h 5096785"/>
              <a:gd name="connsiteX190" fmla="*/ 2227629 w 12192000"/>
              <a:gd name="connsiteY190" fmla="*/ 4891047 h 5096785"/>
              <a:gd name="connsiteX191" fmla="*/ 2203460 w 12192000"/>
              <a:gd name="connsiteY191" fmla="*/ 4886696 h 5096785"/>
              <a:gd name="connsiteX192" fmla="*/ 2091528 w 12192000"/>
              <a:gd name="connsiteY192" fmla="*/ 4859155 h 5096785"/>
              <a:gd name="connsiteX193" fmla="*/ 2022901 w 12192000"/>
              <a:gd name="connsiteY193" fmla="*/ 4846594 h 5096785"/>
              <a:gd name="connsiteX194" fmla="*/ 1994227 w 12192000"/>
              <a:gd name="connsiteY194" fmla="*/ 4847973 h 5096785"/>
              <a:gd name="connsiteX195" fmla="*/ 1955936 w 12192000"/>
              <a:gd name="connsiteY195" fmla="*/ 4845765 h 5096785"/>
              <a:gd name="connsiteX196" fmla="*/ 1741924 w 12192000"/>
              <a:gd name="connsiteY196" fmla="*/ 4808054 h 5096785"/>
              <a:gd name="connsiteX197" fmla="*/ 1734410 w 12192000"/>
              <a:gd name="connsiteY197" fmla="*/ 4811675 h 5096785"/>
              <a:gd name="connsiteX198" fmla="*/ 1691423 w 12192000"/>
              <a:gd name="connsiteY198" fmla="*/ 4802777 h 5096785"/>
              <a:gd name="connsiteX199" fmla="*/ 1554504 w 12192000"/>
              <a:gd name="connsiteY199" fmla="*/ 4739985 h 5096785"/>
              <a:gd name="connsiteX200" fmla="*/ 1470119 w 12192000"/>
              <a:gd name="connsiteY200" fmla="*/ 4723470 h 5096785"/>
              <a:gd name="connsiteX201" fmla="*/ 1437967 w 12192000"/>
              <a:gd name="connsiteY201" fmla="*/ 4722710 h 5096785"/>
              <a:gd name="connsiteX202" fmla="*/ 1295869 w 12192000"/>
              <a:gd name="connsiteY202" fmla="*/ 4726175 h 5096785"/>
              <a:gd name="connsiteX203" fmla="*/ 1292949 w 12192000"/>
              <a:gd name="connsiteY203" fmla="*/ 4684615 h 5096785"/>
              <a:gd name="connsiteX204" fmla="*/ 1244908 w 12192000"/>
              <a:gd name="connsiteY204" fmla="*/ 4706993 h 5096785"/>
              <a:gd name="connsiteX205" fmla="*/ 1171266 w 12192000"/>
              <a:gd name="connsiteY205" fmla="*/ 4706535 h 5096785"/>
              <a:gd name="connsiteX206" fmla="*/ 1160868 w 12192000"/>
              <a:gd name="connsiteY206" fmla="*/ 4701936 h 5096785"/>
              <a:gd name="connsiteX207" fmla="*/ 1147599 w 12192000"/>
              <a:gd name="connsiteY207" fmla="*/ 4714833 h 5096785"/>
              <a:gd name="connsiteX208" fmla="*/ 1119603 w 12192000"/>
              <a:gd name="connsiteY208" fmla="*/ 4721303 h 5096785"/>
              <a:gd name="connsiteX209" fmla="*/ 997851 w 12192000"/>
              <a:gd name="connsiteY209" fmla="*/ 4722336 h 5096785"/>
              <a:gd name="connsiteX210" fmla="*/ 976455 w 12192000"/>
              <a:gd name="connsiteY210" fmla="*/ 4726407 h 5096785"/>
              <a:gd name="connsiteX211" fmla="*/ 949939 w 12192000"/>
              <a:gd name="connsiteY211" fmla="*/ 4719699 h 5096785"/>
              <a:gd name="connsiteX212" fmla="*/ 894148 w 12192000"/>
              <a:gd name="connsiteY212" fmla="*/ 4710406 h 5096785"/>
              <a:gd name="connsiteX213" fmla="*/ 857990 w 12192000"/>
              <a:gd name="connsiteY213" fmla="*/ 4696844 h 5096785"/>
              <a:gd name="connsiteX214" fmla="*/ 848649 w 12192000"/>
              <a:gd name="connsiteY214" fmla="*/ 4704021 h 5096785"/>
              <a:gd name="connsiteX215" fmla="*/ 826436 w 12192000"/>
              <a:gd name="connsiteY215" fmla="*/ 4707421 h 5096785"/>
              <a:gd name="connsiteX216" fmla="*/ 733052 w 12192000"/>
              <a:gd name="connsiteY216" fmla="*/ 4701884 h 5096785"/>
              <a:gd name="connsiteX217" fmla="*/ 716185 w 12192000"/>
              <a:gd name="connsiteY217" fmla="*/ 4648168 h 5096785"/>
              <a:gd name="connsiteX218" fmla="*/ 582722 w 12192000"/>
              <a:gd name="connsiteY218" fmla="*/ 4658637 h 5096785"/>
              <a:gd name="connsiteX219" fmla="*/ 581118 w 12192000"/>
              <a:gd name="connsiteY219" fmla="*/ 4654120 h 5096785"/>
              <a:gd name="connsiteX220" fmla="*/ 546453 w 12192000"/>
              <a:gd name="connsiteY220" fmla="*/ 4652542 h 5096785"/>
              <a:gd name="connsiteX221" fmla="*/ 536773 w 12192000"/>
              <a:gd name="connsiteY221" fmla="*/ 4644609 h 5096785"/>
              <a:gd name="connsiteX222" fmla="*/ 388896 w 12192000"/>
              <a:gd name="connsiteY222" fmla="*/ 4619173 h 5096785"/>
              <a:gd name="connsiteX223" fmla="*/ 366479 w 12192000"/>
              <a:gd name="connsiteY223" fmla="*/ 4618896 h 5096785"/>
              <a:gd name="connsiteX224" fmla="*/ 342781 w 12192000"/>
              <a:gd name="connsiteY224" fmla="*/ 4601239 h 5096785"/>
              <a:gd name="connsiteX225" fmla="*/ 255925 w 12192000"/>
              <a:gd name="connsiteY225" fmla="*/ 4598685 h 5096785"/>
              <a:gd name="connsiteX226" fmla="*/ 226919 w 12192000"/>
              <a:gd name="connsiteY226" fmla="*/ 4598460 h 5096785"/>
              <a:gd name="connsiteX227" fmla="*/ 213925 w 12192000"/>
              <a:gd name="connsiteY227" fmla="*/ 4597783 h 5096785"/>
              <a:gd name="connsiteX228" fmla="*/ 215196 w 12192000"/>
              <a:gd name="connsiteY228" fmla="*/ 4588576 h 5096785"/>
              <a:gd name="connsiteX229" fmla="*/ 180214 w 12192000"/>
              <a:gd name="connsiteY229" fmla="*/ 4583701 h 5096785"/>
              <a:gd name="connsiteX230" fmla="*/ 83203 w 12192000"/>
              <a:gd name="connsiteY230" fmla="*/ 4531664 h 5096785"/>
              <a:gd name="connsiteX231" fmla="*/ 4106 w 12192000"/>
              <a:gd name="connsiteY231" fmla="*/ 4517202 h 5096785"/>
              <a:gd name="connsiteX232" fmla="*/ 0 w 12192000"/>
              <a:gd name="connsiteY232" fmla="*/ 4516084 h 5096785"/>
              <a:gd name="connsiteX233" fmla="*/ 0 w 12192000"/>
              <a:gd name="connsiteY233" fmla="*/ 0 h 5096785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29836 w 12192000"/>
              <a:gd name="connsiteY140" fmla="*/ 5036901 h 5238841"/>
              <a:gd name="connsiteX141" fmla="*/ 3911296 w 12192000"/>
              <a:gd name="connsiteY141" fmla="*/ 5035663 h 5238841"/>
              <a:gd name="connsiteX142" fmla="*/ 3955454 w 12192000"/>
              <a:gd name="connsiteY142" fmla="*/ 5238841 h 5238841"/>
              <a:gd name="connsiteX143" fmla="*/ 3895182 w 12192000"/>
              <a:gd name="connsiteY143" fmla="*/ 5030229 h 5238841"/>
              <a:gd name="connsiteX144" fmla="*/ 3870866 w 12192000"/>
              <a:gd name="connsiteY144" fmla="*/ 5023753 h 5238841"/>
              <a:gd name="connsiteX145" fmla="*/ 3865913 w 12192000"/>
              <a:gd name="connsiteY145" fmla="*/ 5025143 h 5238841"/>
              <a:gd name="connsiteX146" fmla="*/ 3828606 w 12192000"/>
              <a:gd name="connsiteY146" fmla="*/ 5019426 h 5238841"/>
              <a:gd name="connsiteX147" fmla="*/ 3827901 w 12192000"/>
              <a:gd name="connsiteY147" fmla="*/ 5020583 h 5238841"/>
              <a:gd name="connsiteX148" fmla="*/ 3816543 w 12192000"/>
              <a:gd name="connsiteY148" fmla="*/ 5024366 h 5238841"/>
              <a:gd name="connsiteX149" fmla="*/ 3795278 w 12192000"/>
              <a:gd name="connsiteY149" fmla="*/ 5028779 h 5238841"/>
              <a:gd name="connsiteX150" fmla="*/ 3743858 w 12192000"/>
              <a:gd name="connsiteY150" fmla="*/ 5054237 h 5238841"/>
              <a:gd name="connsiteX151" fmla="*/ 3704945 w 12192000"/>
              <a:gd name="connsiteY151" fmla="*/ 5048413 h 5238841"/>
              <a:gd name="connsiteX152" fmla="*/ 3696992 w 12192000"/>
              <a:gd name="connsiteY152" fmla="*/ 5047914 h 5238841"/>
              <a:gd name="connsiteX153" fmla="*/ 3696780 w 12192000"/>
              <a:gd name="connsiteY153" fmla="*/ 5048181 h 5238841"/>
              <a:gd name="connsiteX154" fmla="*/ 3688290 w 12192000"/>
              <a:gd name="connsiteY154" fmla="*/ 5048204 h 5238841"/>
              <a:gd name="connsiteX155" fmla="*/ 3682486 w 12192000"/>
              <a:gd name="connsiteY155" fmla="*/ 5047000 h 5238841"/>
              <a:gd name="connsiteX156" fmla="*/ 3667056 w 12192000"/>
              <a:gd name="connsiteY156" fmla="*/ 5046030 h 5238841"/>
              <a:gd name="connsiteX157" fmla="*/ 3661403 w 12192000"/>
              <a:gd name="connsiteY157" fmla="*/ 5047537 h 5238841"/>
              <a:gd name="connsiteX158" fmla="*/ 3658673 w 12192000"/>
              <a:gd name="connsiteY158" fmla="*/ 5050790 h 5238841"/>
              <a:gd name="connsiteX159" fmla="*/ 3657333 w 12192000"/>
              <a:gd name="connsiteY159" fmla="*/ 5050325 h 5238841"/>
              <a:gd name="connsiteX160" fmla="*/ 3626778 w 12192000"/>
              <a:gd name="connsiteY160" fmla="*/ 5057882 h 5238841"/>
              <a:gd name="connsiteX161" fmla="*/ 3560067 w 12192000"/>
              <a:gd name="connsiteY161" fmla="*/ 5064266 h 5238841"/>
              <a:gd name="connsiteX162" fmla="*/ 3522641 w 12192000"/>
              <a:gd name="connsiteY162" fmla="*/ 5063654 h 5238841"/>
              <a:gd name="connsiteX163" fmla="*/ 3419275 w 12192000"/>
              <a:gd name="connsiteY163" fmla="*/ 5066646 h 5238841"/>
              <a:gd name="connsiteX164" fmla="*/ 3314869 w 12192000"/>
              <a:gd name="connsiteY164" fmla="*/ 5073197 h 5238841"/>
              <a:gd name="connsiteX165" fmla="*/ 3259088 w 12192000"/>
              <a:gd name="connsiteY165" fmla="*/ 5096363 h 5238841"/>
              <a:gd name="connsiteX166" fmla="*/ 3253104 w 12192000"/>
              <a:gd name="connsiteY166" fmla="*/ 5096785 h 5238841"/>
              <a:gd name="connsiteX167" fmla="*/ 3238751 w 12192000"/>
              <a:gd name="connsiteY167" fmla="*/ 5092996 h 5238841"/>
              <a:gd name="connsiteX168" fmla="*/ 3233681 w 12192000"/>
              <a:gd name="connsiteY168" fmla="*/ 5090758 h 5238841"/>
              <a:gd name="connsiteX169" fmla="*/ 3225562 w 12192000"/>
              <a:gd name="connsiteY169" fmla="*/ 5089215 h 5238841"/>
              <a:gd name="connsiteX170" fmla="*/ 3225260 w 12192000"/>
              <a:gd name="connsiteY170" fmla="*/ 5089437 h 5238841"/>
              <a:gd name="connsiteX171" fmla="*/ 3217859 w 12192000"/>
              <a:gd name="connsiteY171" fmla="*/ 5087484 h 5238841"/>
              <a:gd name="connsiteX172" fmla="*/ 3182980 w 12192000"/>
              <a:gd name="connsiteY172" fmla="*/ 5074650 h 5238841"/>
              <a:gd name="connsiteX173" fmla="*/ 3055081 w 12192000"/>
              <a:gd name="connsiteY173" fmla="*/ 5080424 h 5238841"/>
              <a:gd name="connsiteX174" fmla="*/ 3049807 w 12192000"/>
              <a:gd name="connsiteY174" fmla="*/ 5080860 h 5238841"/>
              <a:gd name="connsiteX175" fmla="*/ 3029122 w 12192000"/>
              <a:gd name="connsiteY175" fmla="*/ 5070085 h 5238841"/>
              <a:gd name="connsiteX176" fmla="*/ 3017862 w 12192000"/>
              <a:gd name="connsiteY176" fmla="*/ 5065942 h 5238841"/>
              <a:gd name="connsiteX177" fmla="*/ 3015868 w 12192000"/>
              <a:gd name="connsiteY177" fmla="*/ 5061832 h 5238841"/>
              <a:gd name="connsiteX178" fmla="*/ 2998644 w 12192000"/>
              <a:gd name="connsiteY178" fmla="*/ 5057210 h 5238841"/>
              <a:gd name="connsiteX179" fmla="*/ 2996219 w 12192000"/>
              <a:gd name="connsiteY179" fmla="*/ 5057788 h 5238841"/>
              <a:gd name="connsiteX180" fmla="*/ 2983676 w 12192000"/>
              <a:gd name="connsiteY180" fmla="*/ 5049852 h 5238841"/>
              <a:gd name="connsiteX181" fmla="*/ 2903609 w 12192000"/>
              <a:gd name="connsiteY181" fmla="*/ 4998457 h 5238841"/>
              <a:gd name="connsiteX182" fmla="*/ 2758830 w 12192000"/>
              <a:gd name="connsiteY182" fmla="*/ 4974760 h 5238841"/>
              <a:gd name="connsiteX183" fmla="*/ 2532669 w 12192000"/>
              <a:gd name="connsiteY183" fmla="*/ 4940573 h 5238841"/>
              <a:gd name="connsiteX184" fmla="*/ 2389931 w 12192000"/>
              <a:gd name="connsiteY184" fmla="*/ 4905785 h 5238841"/>
              <a:gd name="connsiteX185" fmla="*/ 2335186 w 12192000"/>
              <a:gd name="connsiteY185" fmla="*/ 4902957 h 5238841"/>
              <a:gd name="connsiteX186" fmla="*/ 2273393 w 12192000"/>
              <a:gd name="connsiteY186" fmla="*/ 4883565 h 5238841"/>
              <a:gd name="connsiteX187" fmla="*/ 2269523 w 12192000"/>
              <a:gd name="connsiteY187" fmla="*/ 4884442 h 5238841"/>
              <a:gd name="connsiteX188" fmla="*/ 2256015 w 12192000"/>
              <a:gd name="connsiteY188" fmla="*/ 4883014 h 5238841"/>
              <a:gd name="connsiteX189" fmla="*/ 2249731 w 12192000"/>
              <a:gd name="connsiteY189" fmla="*/ 4888778 h 5238841"/>
              <a:gd name="connsiteX190" fmla="*/ 2227629 w 12192000"/>
              <a:gd name="connsiteY190" fmla="*/ 4891047 h 5238841"/>
              <a:gd name="connsiteX191" fmla="*/ 2203460 w 12192000"/>
              <a:gd name="connsiteY191" fmla="*/ 4886696 h 5238841"/>
              <a:gd name="connsiteX192" fmla="*/ 2091528 w 12192000"/>
              <a:gd name="connsiteY192" fmla="*/ 4859155 h 5238841"/>
              <a:gd name="connsiteX193" fmla="*/ 2022901 w 12192000"/>
              <a:gd name="connsiteY193" fmla="*/ 4846594 h 5238841"/>
              <a:gd name="connsiteX194" fmla="*/ 1994227 w 12192000"/>
              <a:gd name="connsiteY194" fmla="*/ 4847973 h 5238841"/>
              <a:gd name="connsiteX195" fmla="*/ 1955936 w 12192000"/>
              <a:gd name="connsiteY195" fmla="*/ 4845765 h 5238841"/>
              <a:gd name="connsiteX196" fmla="*/ 1741924 w 12192000"/>
              <a:gd name="connsiteY196" fmla="*/ 4808054 h 5238841"/>
              <a:gd name="connsiteX197" fmla="*/ 1734410 w 12192000"/>
              <a:gd name="connsiteY197" fmla="*/ 4811675 h 5238841"/>
              <a:gd name="connsiteX198" fmla="*/ 1691423 w 12192000"/>
              <a:gd name="connsiteY198" fmla="*/ 4802777 h 5238841"/>
              <a:gd name="connsiteX199" fmla="*/ 1554504 w 12192000"/>
              <a:gd name="connsiteY199" fmla="*/ 4739985 h 5238841"/>
              <a:gd name="connsiteX200" fmla="*/ 1470119 w 12192000"/>
              <a:gd name="connsiteY200" fmla="*/ 4723470 h 5238841"/>
              <a:gd name="connsiteX201" fmla="*/ 1437967 w 12192000"/>
              <a:gd name="connsiteY201" fmla="*/ 4722710 h 5238841"/>
              <a:gd name="connsiteX202" fmla="*/ 1295869 w 12192000"/>
              <a:gd name="connsiteY202" fmla="*/ 4726175 h 5238841"/>
              <a:gd name="connsiteX203" fmla="*/ 1292949 w 12192000"/>
              <a:gd name="connsiteY203" fmla="*/ 4684615 h 5238841"/>
              <a:gd name="connsiteX204" fmla="*/ 1244908 w 12192000"/>
              <a:gd name="connsiteY204" fmla="*/ 4706993 h 5238841"/>
              <a:gd name="connsiteX205" fmla="*/ 1171266 w 12192000"/>
              <a:gd name="connsiteY205" fmla="*/ 4706535 h 5238841"/>
              <a:gd name="connsiteX206" fmla="*/ 1160868 w 12192000"/>
              <a:gd name="connsiteY206" fmla="*/ 4701936 h 5238841"/>
              <a:gd name="connsiteX207" fmla="*/ 1147599 w 12192000"/>
              <a:gd name="connsiteY207" fmla="*/ 4714833 h 5238841"/>
              <a:gd name="connsiteX208" fmla="*/ 1119603 w 12192000"/>
              <a:gd name="connsiteY208" fmla="*/ 4721303 h 5238841"/>
              <a:gd name="connsiteX209" fmla="*/ 997851 w 12192000"/>
              <a:gd name="connsiteY209" fmla="*/ 4722336 h 5238841"/>
              <a:gd name="connsiteX210" fmla="*/ 976455 w 12192000"/>
              <a:gd name="connsiteY210" fmla="*/ 4726407 h 5238841"/>
              <a:gd name="connsiteX211" fmla="*/ 949939 w 12192000"/>
              <a:gd name="connsiteY211" fmla="*/ 4719699 h 5238841"/>
              <a:gd name="connsiteX212" fmla="*/ 894148 w 12192000"/>
              <a:gd name="connsiteY212" fmla="*/ 4710406 h 5238841"/>
              <a:gd name="connsiteX213" fmla="*/ 857990 w 12192000"/>
              <a:gd name="connsiteY213" fmla="*/ 4696844 h 5238841"/>
              <a:gd name="connsiteX214" fmla="*/ 848649 w 12192000"/>
              <a:gd name="connsiteY214" fmla="*/ 4704021 h 5238841"/>
              <a:gd name="connsiteX215" fmla="*/ 826436 w 12192000"/>
              <a:gd name="connsiteY215" fmla="*/ 4707421 h 5238841"/>
              <a:gd name="connsiteX216" fmla="*/ 733052 w 12192000"/>
              <a:gd name="connsiteY216" fmla="*/ 4701884 h 5238841"/>
              <a:gd name="connsiteX217" fmla="*/ 716185 w 12192000"/>
              <a:gd name="connsiteY217" fmla="*/ 4648168 h 5238841"/>
              <a:gd name="connsiteX218" fmla="*/ 582722 w 12192000"/>
              <a:gd name="connsiteY218" fmla="*/ 4658637 h 5238841"/>
              <a:gd name="connsiteX219" fmla="*/ 581118 w 12192000"/>
              <a:gd name="connsiteY219" fmla="*/ 4654120 h 5238841"/>
              <a:gd name="connsiteX220" fmla="*/ 546453 w 12192000"/>
              <a:gd name="connsiteY220" fmla="*/ 4652542 h 5238841"/>
              <a:gd name="connsiteX221" fmla="*/ 536773 w 12192000"/>
              <a:gd name="connsiteY221" fmla="*/ 4644609 h 5238841"/>
              <a:gd name="connsiteX222" fmla="*/ 388896 w 12192000"/>
              <a:gd name="connsiteY222" fmla="*/ 4619173 h 5238841"/>
              <a:gd name="connsiteX223" fmla="*/ 366479 w 12192000"/>
              <a:gd name="connsiteY223" fmla="*/ 4618896 h 5238841"/>
              <a:gd name="connsiteX224" fmla="*/ 342781 w 12192000"/>
              <a:gd name="connsiteY224" fmla="*/ 4601239 h 5238841"/>
              <a:gd name="connsiteX225" fmla="*/ 255925 w 12192000"/>
              <a:gd name="connsiteY225" fmla="*/ 4598685 h 5238841"/>
              <a:gd name="connsiteX226" fmla="*/ 226919 w 12192000"/>
              <a:gd name="connsiteY226" fmla="*/ 4598460 h 5238841"/>
              <a:gd name="connsiteX227" fmla="*/ 213925 w 12192000"/>
              <a:gd name="connsiteY227" fmla="*/ 4597783 h 5238841"/>
              <a:gd name="connsiteX228" fmla="*/ 215196 w 12192000"/>
              <a:gd name="connsiteY228" fmla="*/ 4588576 h 5238841"/>
              <a:gd name="connsiteX229" fmla="*/ 180214 w 12192000"/>
              <a:gd name="connsiteY229" fmla="*/ 4583701 h 5238841"/>
              <a:gd name="connsiteX230" fmla="*/ 83203 w 12192000"/>
              <a:gd name="connsiteY230" fmla="*/ 4531664 h 5238841"/>
              <a:gd name="connsiteX231" fmla="*/ 4106 w 12192000"/>
              <a:gd name="connsiteY231" fmla="*/ 4517202 h 5238841"/>
              <a:gd name="connsiteX232" fmla="*/ 0 w 12192000"/>
              <a:gd name="connsiteY232" fmla="*/ 4516084 h 5238841"/>
              <a:gd name="connsiteX233" fmla="*/ 0 w 12192000"/>
              <a:gd name="connsiteY233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11296 w 12192000"/>
              <a:gd name="connsiteY140" fmla="*/ 5035663 h 5238841"/>
              <a:gd name="connsiteX141" fmla="*/ 3955454 w 12192000"/>
              <a:gd name="connsiteY141" fmla="*/ 5238841 h 5238841"/>
              <a:gd name="connsiteX142" fmla="*/ 3895182 w 12192000"/>
              <a:gd name="connsiteY142" fmla="*/ 5030229 h 5238841"/>
              <a:gd name="connsiteX143" fmla="*/ 3870866 w 12192000"/>
              <a:gd name="connsiteY143" fmla="*/ 5023753 h 5238841"/>
              <a:gd name="connsiteX144" fmla="*/ 3865913 w 12192000"/>
              <a:gd name="connsiteY144" fmla="*/ 5025143 h 5238841"/>
              <a:gd name="connsiteX145" fmla="*/ 3828606 w 12192000"/>
              <a:gd name="connsiteY145" fmla="*/ 5019426 h 5238841"/>
              <a:gd name="connsiteX146" fmla="*/ 3827901 w 12192000"/>
              <a:gd name="connsiteY146" fmla="*/ 5020583 h 5238841"/>
              <a:gd name="connsiteX147" fmla="*/ 3816543 w 12192000"/>
              <a:gd name="connsiteY147" fmla="*/ 5024366 h 5238841"/>
              <a:gd name="connsiteX148" fmla="*/ 3795278 w 12192000"/>
              <a:gd name="connsiteY148" fmla="*/ 5028779 h 5238841"/>
              <a:gd name="connsiteX149" fmla="*/ 3743858 w 12192000"/>
              <a:gd name="connsiteY149" fmla="*/ 5054237 h 5238841"/>
              <a:gd name="connsiteX150" fmla="*/ 3704945 w 12192000"/>
              <a:gd name="connsiteY150" fmla="*/ 5048413 h 5238841"/>
              <a:gd name="connsiteX151" fmla="*/ 3696992 w 12192000"/>
              <a:gd name="connsiteY151" fmla="*/ 5047914 h 5238841"/>
              <a:gd name="connsiteX152" fmla="*/ 3696780 w 12192000"/>
              <a:gd name="connsiteY152" fmla="*/ 5048181 h 5238841"/>
              <a:gd name="connsiteX153" fmla="*/ 3688290 w 12192000"/>
              <a:gd name="connsiteY153" fmla="*/ 5048204 h 5238841"/>
              <a:gd name="connsiteX154" fmla="*/ 3682486 w 12192000"/>
              <a:gd name="connsiteY154" fmla="*/ 5047000 h 5238841"/>
              <a:gd name="connsiteX155" fmla="*/ 3667056 w 12192000"/>
              <a:gd name="connsiteY155" fmla="*/ 5046030 h 5238841"/>
              <a:gd name="connsiteX156" fmla="*/ 3661403 w 12192000"/>
              <a:gd name="connsiteY156" fmla="*/ 5047537 h 5238841"/>
              <a:gd name="connsiteX157" fmla="*/ 3658673 w 12192000"/>
              <a:gd name="connsiteY157" fmla="*/ 5050790 h 5238841"/>
              <a:gd name="connsiteX158" fmla="*/ 3657333 w 12192000"/>
              <a:gd name="connsiteY158" fmla="*/ 5050325 h 5238841"/>
              <a:gd name="connsiteX159" fmla="*/ 3626778 w 12192000"/>
              <a:gd name="connsiteY159" fmla="*/ 5057882 h 5238841"/>
              <a:gd name="connsiteX160" fmla="*/ 3560067 w 12192000"/>
              <a:gd name="connsiteY160" fmla="*/ 5064266 h 5238841"/>
              <a:gd name="connsiteX161" fmla="*/ 3522641 w 12192000"/>
              <a:gd name="connsiteY161" fmla="*/ 5063654 h 5238841"/>
              <a:gd name="connsiteX162" fmla="*/ 3419275 w 12192000"/>
              <a:gd name="connsiteY162" fmla="*/ 5066646 h 5238841"/>
              <a:gd name="connsiteX163" fmla="*/ 3314869 w 12192000"/>
              <a:gd name="connsiteY163" fmla="*/ 5073197 h 5238841"/>
              <a:gd name="connsiteX164" fmla="*/ 3259088 w 12192000"/>
              <a:gd name="connsiteY164" fmla="*/ 5096363 h 5238841"/>
              <a:gd name="connsiteX165" fmla="*/ 3253104 w 12192000"/>
              <a:gd name="connsiteY165" fmla="*/ 5096785 h 5238841"/>
              <a:gd name="connsiteX166" fmla="*/ 3238751 w 12192000"/>
              <a:gd name="connsiteY166" fmla="*/ 5092996 h 5238841"/>
              <a:gd name="connsiteX167" fmla="*/ 3233681 w 12192000"/>
              <a:gd name="connsiteY167" fmla="*/ 5090758 h 5238841"/>
              <a:gd name="connsiteX168" fmla="*/ 3225562 w 12192000"/>
              <a:gd name="connsiteY168" fmla="*/ 5089215 h 5238841"/>
              <a:gd name="connsiteX169" fmla="*/ 3225260 w 12192000"/>
              <a:gd name="connsiteY169" fmla="*/ 5089437 h 5238841"/>
              <a:gd name="connsiteX170" fmla="*/ 3217859 w 12192000"/>
              <a:gd name="connsiteY170" fmla="*/ 5087484 h 5238841"/>
              <a:gd name="connsiteX171" fmla="*/ 3182980 w 12192000"/>
              <a:gd name="connsiteY171" fmla="*/ 5074650 h 5238841"/>
              <a:gd name="connsiteX172" fmla="*/ 3055081 w 12192000"/>
              <a:gd name="connsiteY172" fmla="*/ 5080424 h 5238841"/>
              <a:gd name="connsiteX173" fmla="*/ 3049807 w 12192000"/>
              <a:gd name="connsiteY173" fmla="*/ 5080860 h 5238841"/>
              <a:gd name="connsiteX174" fmla="*/ 3029122 w 12192000"/>
              <a:gd name="connsiteY174" fmla="*/ 5070085 h 5238841"/>
              <a:gd name="connsiteX175" fmla="*/ 3017862 w 12192000"/>
              <a:gd name="connsiteY175" fmla="*/ 5065942 h 5238841"/>
              <a:gd name="connsiteX176" fmla="*/ 3015868 w 12192000"/>
              <a:gd name="connsiteY176" fmla="*/ 5061832 h 5238841"/>
              <a:gd name="connsiteX177" fmla="*/ 2998644 w 12192000"/>
              <a:gd name="connsiteY177" fmla="*/ 5057210 h 5238841"/>
              <a:gd name="connsiteX178" fmla="*/ 2996219 w 12192000"/>
              <a:gd name="connsiteY178" fmla="*/ 5057788 h 5238841"/>
              <a:gd name="connsiteX179" fmla="*/ 2983676 w 12192000"/>
              <a:gd name="connsiteY179" fmla="*/ 5049852 h 5238841"/>
              <a:gd name="connsiteX180" fmla="*/ 2903609 w 12192000"/>
              <a:gd name="connsiteY180" fmla="*/ 4998457 h 5238841"/>
              <a:gd name="connsiteX181" fmla="*/ 2758830 w 12192000"/>
              <a:gd name="connsiteY181" fmla="*/ 4974760 h 5238841"/>
              <a:gd name="connsiteX182" fmla="*/ 2532669 w 12192000"/>
              <a:gd name="connsiteY182" fmla="*/ 4940573 h 5238841"/>
              <a:gd name="connsiteX183" fmla="*/ 2389931 w 12192000"/>
              <a:gd name="connsiteY183" fmla="*/ 4905785 h 5238841"/>
              <a:gd name="connsiteX184" fmla="*/ 2335186 w 12192000"/>
              <a:gd name="connsiteY184" fmla="*/ 4902957 h 5238841"/>
              <a:gd name="connsiteX185" fmla="*/ 2273393 w 12192000"/>
              <a:gd name="connsiteY185" fmla="*/ 4883565 h 5238841"/>
              <a:gd name="connsiteX186" fmla="*/ 2269523 w 12192000"/>
              <a:gd name="connsiteY186" fmla="*/ 4884442 h 5238841"/>
              <a:gd name="connsiteX187" fmla="*/ 2256015 w 12192000"/>
              <a:gd name="connsiteY187" fmla="*/ 4883014 h 5238841"/>
              <a:gd name="connsiteX188" fmla="*/ 2249731 w 12192000"/>
              <a:gd name="connsiteY188" fmla="*/ 4888778 h 5238841"/>
              <a:gd name="connsiteX189" fmla="*/ 2227629 w 12192000"/>
              <a:gd name="connsiteY189" fmla="*/ 4891047 h 5238841"/>
              <a:gd name="connsiteX190" fmla="*/ 2203460 w 12192000"/>
              <a:gd name="connsiteY190" fmla="*/ 4886696 h 5238841"/>
              <a:gd name="connsiteX191" fmla="*/ 2091528 w 12192000"/>
              <a:gd name="connsiteY191" fmla="*/ 4859155 h 5238841"/>
              <a:gd name="connsiteX192" fmla="*/ 2022901 w 12192000"/>
              <a:gd name="connsiteY192" fmla="*/ 4846594 h 5238841"/>
              <a:gd name="connsiteX193" fmla="*/ 1994227 w 12192000"/>
              <a:gd name="connsiteY193" fmla="*/ 4847973 h 5238841"/>
              <a:gd name="connsiteX194" fmla="*/ 1955936 w 12192000"/>
              <a:gd name="connsiteY194" fmla="*/ 4845765 h 5238841"/>
              <a:gd name="connsiteX195" fmla="*/ 1741924 w 12192000"/>
              <a:gd name="connsiteY195" fmla="*/ 4808054 h 5238841"/>
              <a:gd name="connsiteX196" fmla="*/ 1734410 w 12192000"/>
              <a:gd name="connsiteY196" fmla="*/ 4811675 h 5238841"/>
              <a:gd name="connsiteX197" fmla="*/ 1691423 w 12192000"/>
              <a:gd name="connsiteY197" fmla="*/ 4802777 h 5238841"/>
              <a:gd name="connsiteX198" fmla="*/ 1554504 w 12192000"/>
              <a:gd name="connsiteY198" fmla="*/ 4739985 h 5238841"/>
              <a:gd name="connsiteX199" fmla="*/ 1470119 w 12192000"/>
              <a:gd name="connsiteY199" fmla="*/ 4723470 h 5238841"/>
              <a:gd name="connsiteX200" fmla="*/ 1437967 w 12192000"/>
              <a:gd name="connsiteY200" fmla="*/ 4722710 h 5238841"/>
              <a:gd name="connsiteX201" fmla="*/ 1295869 w 12192000"/>
              <a:gd name="connsiteY201" fmla="*/ 4726175 h 5238841"/>
              <a:gd name="connsiteX202" fmla="*/ 1292949 w 12192000"/>
              <a:gd name="connsiteY202" fmla="*/ 4684615 h 5238841"/>
              <a:gd name="connsiteX203" fmla="*/ 1244908 w 12192000"/>
              <a:gd name="connsiteY203" fmla="*/ 4706993 h 5238841"/>
              <a:gd name="connsiteX204" fmla="*/ 1171266 w 12192000"/>
              <a:gd name="connsiteY204" fmla="*/ 4706535 h 5238841"/>
              <a:gd name="connsiteX205" fmla="*/ 1160868 w 12192000"/>
              <a:gd name="connsiteY205" fmla="*/ 4701936 h 5238841"/>
              <a:gd name="connsiteX206" fmla="*/ 1147599 w 12192000"/>
              <a:gd name="connsiteY206" fmla="*/ 4714833 h 5238841"/>
              <a:gd name="connsiteX207" fmla="*/ 1119603 w 12192000"/>
              <a:gd name="connsiteY207" fmla="*/ 4721303 h 5238841"/>
              <a:gd name="connsiteX208" fmla="*/ 997851 w 12192000"/>
              <a:gd name="connsiteY208" fmla="*/ 4722336 h 5238841"/>
              <a:gd name="connsiteX209" fmla="*/ 976455 w 12192000"/>
              <a:gd name="connsiteY209" fmla="*/ 4726407 h 5238841"/>
              <a:gd name="connsiteX210" fmla="*/ 949939 w 12192000"/>
              <a:gd name="connsiteY210" fmla="*/ 4719699 h 5238841"/>
              <a:gd name="connsiteX211" fmla="*/ 894148 w 12192000"/>
              <a:gd name="connsiteY211" fmla="*/ 4710406 h 5238841"/>
              <a:gd name="connsiteX212" fmla="*/ 857990 w 12192000"/>
              <a:gd name="connsiteY212" fmla="*/ 4696844 h 5238841"/>
              <a:gd name="connsiteX213" fmla="*/ 848649 w 12192000"/>
              <a:gd name="connsiteY213" fmla="*/ 4704021 h 5238841"/>
              <a:gd name="connsiteX214" fmla="*/ 826436 w 12192000"/>
              <a:gd name="connsiteY214" fmla="*/ 4707421 h 5238841"/>
              <a:gd name="connsiteX215" fmla="*/ 733052 w 12192000"/>
              <a:gd name="connsiteY215" fmla="*/ 4701884 h 5238841"/>
              <a:gd name="connsiteX216" fmla="*/ 716185 w 12192000"/>
              <a:gd name="connsiteY216" fmla="*/ 4648168 h 5238841"/>
              <a:gd name="connsiteX217" fmla="*/ 582722 w 12192000"/>
              <a:gd name="connsiteY217" fmla="*/ 4658637 h 5238841"/>
              <a:gd name="connsiteX218" fmla="*/ 581118 w 12192000"/>
              <a:gd name="connsiteY218" fmla="*/ 4654120 h 5238841"/>
              <a:gd name="connsiteX219" fmla="*/ 546453 w 12192000"/>
              <a:gd name="connsiteY219" fmla="*/ 4652542 h 5238841"/>
              <a:gd name="connsiteX220" fmla="*/ 536773 w 12192000"/>
              <a:gd name="connsiteY220" fmla="*/ 4644609 h 5238841"/>
              <a:gd name="connsiteX221" fmla="*/ 388896 w 12192000"/>
              <a:gd name="connsiteY221" fmla="*/ 4619173 h 5238841"/>
              <a:gd name="connsiteX222" fmla="*/ 366479 w 12192000"/>
              <a:gd name="connsiteY222" fmla="*/ 4618896 h 5238841"/>
              <a:gd name="connsiteX223" fmla="*/ 342781 w 12192000"/>
              <a:gd name="connsiteY223" fmla="*/ 4601239 h 5238841"/>
              <a:gd name="connsiteX224" fmla="*/ 255925 w 12192000"/>
              <a:gd name="connsiteY224" fmla="*/ 4598685 h 5238841"/>
              <a:gd name="connsiteX225" fmla="*/ 226919 w 12192000"/>
              <a:gd name="connsiteY225" fmla="*/ 4598460 h 5238841"/>
              <a:gd name="connsiteX226" fmla="*/ 213925 w 12192000"/>
              <a:gd name="connsiteY226" fmla="*/ 4597783 h 5238841"/>
              <a:gd name="connsiteX227" fmla="*/ 215196 w 12192000"/>
              <a:gd name="connsiteY227" fmla="*/ 4588576 h 5238841"/>
              <a:gd name="connsiteX228" fmla="*/ 180214 w 12192000"/>
              <a:gd name="connsiteY228" fmla="*/ 4583701 h 5238841"/>
              <a:gd name="connsiteX229" fmla="*/ 83203 w 12192000"/>
              <a:gd name="connsiteY229" fmla="*/ 4531664 h 5238841"/>
              <a:gd name="connsiteX230" fmla="*/ 4106 w 12192000"/>
              <a:gd name="connsiteY230" fmla="*/ 4517202 h 5238841"/>
              <a:gd name="connsiteX231" fmla="*/ 0 w 12192000"/>
              <a:gd name="connsiteY231" fmla="*/ 4516084 h 5238841"/>
              <a:gd name="connsiteX232" fmla="*/ 0 w 12192000"/>
              <a:gd name="connsiteY232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4082432 w 12192000"/>
              <a:gd name="connsiteY138" fmla="*/ 5176339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176789"/>
              <a:gd name="connsiteX1" fmla="*/ 12192000 w 12192000"/>
              <a:gd name="connsiteY1" fmla="*/ 0 h 5176789"/>
              <a:gd name="connsiteX2" fmla="*/ 12192000 w 12192000"/>
              <a:gd name="connsiteY2" fmla="*/ 3809005 h 5176789"/>
              <a:gd name="connsiteX3" fmla="*/ 12142543 w 12192000"/>
              <a:gd name="connsiteY3" fmla="*/ 3817043 h 5176789"/>
              <a:gd name="connsiteX4" fmla="*/ 12109241 w 12192000"/>
              <a:gd name="connsiteY4" fmla="*/ 3824228 h 5176789"/>
              <a:gd name="connsiteX5" fmla="*/ 11668991 w 12192000"/>
              <a:gd name="connsiteY5" fmla="*/ 3788038 h 5176789"/>
              <a:gd name="connsiteX6" fmla="*/ 11476952 w 12192000"/>
              <a:gd name="connsiteY6" fmla="*/ 3866786 h 5176789"/>
              <a:gd name="connsiteX7" fmla="*/ 11336487 w 12192000"/>
              <a:gd name="connsiteY7" fmla="*/ 3971513 h 5176789"/>
              <a:gd name="connsiteX8" fmla="*/ 11214181 w 12192000"/>
              <a:gd name="connsiteY8" fmla="*/ 4004215 h 5176789"/>
              <a:gd name="connsiteX9" fmla="*/ 11042540 w 12192000"/>
              <a:gd name="connsiteY9" fmla="*/ 4002613 h 5176789"/>
              <a:gd name="connsiteX10" fmla="*/ 10833086 w 12192000"/>
              <a:gd name="connsiteY10" fmla="*/ 3997707 h 5176789"/>
              <a:gd name="connsiteX11" fmla="*/ 10599680 w 12192000"/>
              <a:gd name="connsiteY11" fmla="*/ 3982661 h 5176789"/>
              <a:gd name="connsiteX12" fmla="*/ 10519971 w 12192000"/>
              <a:gd name="connsiteY12" fmla="*/ 3975018 h 5176789"/>
              <a:gd name="connsiteX13" fmla="*/ 10217282 w 12192000"/>
              <a:gd name="connsiteY13" fmla="*/ 4020809 h 5176789"/>
              <a:gd name="connsiteX14" fmla="*/ 9936427 w 12192000"/>
              <a:gd name="connsiteY14" fmla="*/ 4137843 h 5176789"/>
              <a:gd name="connsiteX15" fmla="*/ 9800299 w 12192000"/>
              <a:gd name="connsiteY15" fmla="*/ 4186098 h 5176789"/>
              <a:gd name="connsiteX16" fmla="*/ 9707822 w 12192000"/>
              <a:gd name="connsiteY16" fmla="*/ 4189102 h 5176789"/>
              <a:gd name="connsiteX17" fmla="*/ 9543973 w 12192000"/>
              <a:gd name="connsiteY17" fmla="*/ 4245802 h 5176789"/>
              <a:gd name="connsiteX18" fmla="*/ 9528747 w 12192000"/>
              <a:gd name="connsiteY18" fmla="*/ 4251724 h 5176789"/>
              <a:gd name="connsiteX19" fmla="*/ 9436976 w 12192000"/>
              <a:gd name="connsiteY19" fmla="*/ 4269351 h 5176789"/>
              <a:gd name="connsiteX20" fmla="*/ 9371827 w 12192000"/>
              <a:gd name="connsiteY20" fmla="*/ 4303912 h 5176789"/>
              <a:gd name="connsiteX21" fmla="*/ 9260304 w 12192000"/>
              <a:gd name="connsiteY21" fmla="*/ 4328021 h 5176789"/>
              <a:gd name="connsiteX22" fmla="*/ 9148799 w 12192000"/>
              <a:gd name="connsiteY22" fmla="*/ 4348506 h 5176789"/>
              <a:gd name="connsiteX23" fmla="*/ 9107898 w 12192000"/>
              <a:gd name="connsiteY23" fmla="*/ 4354282 h 5176789"/>
              <a:gd name="connsiteX24" fmla="*/ 8990743 w 12192000"/>
              <a:gd name="connsiteY24" fmla="*/ 4382161 h 5176789"/>
              <a:gd name="connsiteX25" fmla="*/ 8979819 w 12192000"/>
              <a:gd name="connsiteY25" fmla="*/ 4366419 h 5176789"/>
              <a:gd name="connsiteX26" fmla="*/ 8936044 w 12192000"/>
              <a:gd name="connsiteY26" fmla="*/ 4370992 h 5176789"/>
              <a:gd name="connsiteX27" fmla="*/ 8897707 w 12192000"/>
              <a:gd name="connsiteY27" fmla="*/ 4392673 h 5176789"/>
              <a:gd name="connsiteX28" fmla="*/ 8845635 w 12192000"/>
              <a:gd name="connsiteY28" fmla="*/ 4404300 h 5176789"/>
              <a:gd name="connsiteX29" fmla="*/ 8814562 w 12192000"/>
              <a:gd name="connsiteY29" fmla="*/ 4411434 h 5176789"/>
              <a:gd name="connsiteX30" fmla="*/ 8726349 w 12192000"/>
              <a:gd name="connsiteY30" fmla="*/ 4416668 h 5176789"/>
              <a:gd name="connsiteX31" fmla="*/ 8566678 w 12192000"/>
              <a:gd name="connsiteY31" fmla="*/ 4391711 h 5176789"/>
              <a:gd name="connsiteX32" fmla="*/ 8521516 w 12192000"/>
              <a:gd name="connsiteY32" fmla="*/ 4393927 h 5176789"/>
              <a:gd name="connsiteX33" fmla="*/ 8515998 w 12192000"/>
              <a:gd name="connsiteY33" fmla="*/ 4399124 h 5176789"/>
              <a:gd name="connsiteX34" fmla="*/ 8449547 w 12192000"/>
              <a:gd name="connsiteY34" fmla="*/ 4383170 h 5176789"/>
              <a:gd name="connsiteX35" fmla="*/ 8360285 w 12192000"/>
              <a:gd name="connsiteY35" fmla="*/ 4398502 h 5176789"/>
              <a:gd name="connsiteX36" fmla="*/ 8256584 w 12192000"/>
              <a:gd name="connsiteY36" fmla="*/ 4423564 h 5176789"/>
              <a:gd name="connsiteX37" fmla="*/ 8229821 w 12192000"/>
              <a:gd name="connsiteY37" fmla="*/ 4431840 h 5176789"/>
              <a:gd name="connsiteX38" fmla="*/ 8158476 w 12192000"/>
              <a:gd name="connsiteY38" fmla="*/ 4436904 h 5176789"/>
              <a:gd name="connsiteX39" fmla="*/ 7993707 w 12192000"/>
              <a:gd name="connsiteY39" fmla="*/ 4447962 h 5176789"/>
              <a:gd name="connsiteX40" fmla="*/ 7990346 w 12192000"/>
              <a:gd name="connsiteY40" fmla="*/ 4454853 h 5176789"/>
              <a:gd name="connsiteX41" fmla="*/ 7976786 w 12192000"/>
              <a:gd name="connsiteY41" fmla="*/ 4456820 h 5176789"/>
              <a:gd name="connsiteX42" fmla="*/ 7973491 w 12192000"/>
              <a:gd name="connsiteY42" fmla="*/ 4458577 h 5176789"/>
              <a:gd name="connsiteX43" fmla="*/ 7954281 w 12192000"/>
              <a:gd name="connsiteY43" fmla="*/ 4467421 h 5176789"/>
              <a:gd name="connsiteX44" fmla="*/ 7905540 w 12192000"/>
              <a:gd name="connsiteY44" fmla="*/ 4455628 h 5176789"/>
              <a:gd name="connsiteX45" fmla="*/ 7851932 w 12192000"/>
              <a:gd name="connsiteY45" fmla="*/ 4466353 h 5176789"/>
              <a:gd name="connsiteX46" fmla="*/ 7639078 w 12192000"/>
              <a:gd name="connsiteY46" fmla="*/ 4467635 h 5176789"/>
              <a:gd name="connsiteX47" fmla="*/ 7612359 w 12192000"/>
              <a:gd name="connsiteY47" fmla="*/ 4492789 h 5176789"/>
              <a:gd name="connsiteX48" fmla="*/ 7527328 w 12192000"/>
              <a:gd name="connsiteY48" fmla="*/ 4502199 h 5176789"/>
              <a:gd name="connsiteX49" fmla="*/ 7388717 w 12192000"/>
              <a:gd name="connsiteY49" fmla="*/ 4470799 h 5176789"/>
              <a:gd name="connsiteX50" fmla="*/ 7231898 w 12192000"/>
              <a:gd name="connsiteY50" fmla="*/ 4486028 h 5176789"/>
              <a:gd name="connsiteX51" fmla="*/ 7218425 w 12192000"/>
              <a:gd name="connsiteY51" fmla="*/ 4477288 h 5176789"/>
              <a:gd name="connsiteX52" fmla="*/ 7202795 w 12192000"/>
              <a:gd name="connsiteY52" fmla="*/ 4472972 h 5176789"/>
              <a:gd name="connsiteX53" fmla="*/ 7200744 w 12192000"/>
              <a:gd name="connsiteY53" fmla="*/ 4474099 h 5176789"/>
              <a:gd name="connsiteX54" fmla="*/ 7182163 w 12192000"/>
              <a:gd name="connsiteY54" fmla="*/ 4474005 h 5176789"/>
              <a:gd name="connsiteX55" fmla="*/ 7178368 w 12192000"/>
              <a:gd name="connsiteY55" fmla="*/ 4470673 h 5176789"/>
              <a:gd name="connsiteX56" fmla="*/ 7165705 w 12192000"/>
              <a:gd name="connsiteY56" fmla="*/ 4469569 h 5176789"/>
              <a:gd name="connsiteX57" fmla="*/ 7140991 w 12192000"/>
              <a:gd name="connsiteY57" fmla="*/ 4464599 h 5176789"/>
              <a:gd name="connsiteX58" fmla="*/ 7136152 w 12192000"/>
              <a:gd name="connsiteY58" fmla="*/ 4466292 h 5176789"/>
              <a:gd name="connsiteX59" fmla="*/ 7098544 w 12192000"/>
              <a:gd name="connsiteY59" fmla="*/ 4462879 h 5176789"/>
              <a:gd name="connsiteX60" fmla="*/ 7097922 w 12192000"/>
              <a:gd name="connsiteY60" fmla="*/ 4464077 h 5176789"/>
              <a:gd name="connsiteX61" fmla="*/ 7086877 w 12192000"/>
              <a:gd name="connsiteY61" fmla="*/ 4468554 h 5176789"/>
              <a:gd name="connsiteX62" fmla="*/ 7065999 w 12192000"/>
              <a:gd name="connsiteY62" fmla="*/ 4474270 h 5176789"/>
              <a:gd name="connsiteX63" fmla="*/ 7016598 w 12192000"/>
              <a:gd name="connsiteY63" fmla="*/ 4502855 h 5176789"/>
              <a:gd name="connsiteX64" fmla="*/ 6977375 w 12192000"/>
              <a:gd name="connsiteY64" fmla="*/ 4499434 h 5176789"/>
              <a:gd name="connsiteX65" fmla="*/ 6969409 w 12192000"/>
              <a:gd name="connsiteY65" fmla="*/ 4499424 h 5176789"/>
              <a:gd name="connsiteX66" fmla="*/ 6969218 w 12192000"/>
              <a:gd name="connsiteY66" fmla="*/ 4499704 h 5176789"/>
              <a:gd name="connsiteX67" fmla="*/ 6960755 w 12192000"/>
              <a:gd name="connsiteY67" fmla="*/ 4500249 h 5176789"/>
              <a:gd name="connsiteX68" fmla="*/ 6954882 w 12192000"/>
              <a:gd name="connsiteY68" fmla="*/ 4499405 h 5176789"/>
              <a:gd name="connsiteX69" fmla="*/ 6939428 w 12192000"/>
              <a:gd name="connsiteY69" fmla="*/ 4499385 h 5176789"/>
              <a:gd name="connsiteX70" fmla="*/ 6933902 w 12192000"/>
              <a:gd name="connsiteY70" fmla="*/ 4501239 h 5176789"/>
              <a:gd name="connsiteX71" fmla="*/ 6891244 w 12192000"/>
              <a:gd name="connsiteY71" fmla="*/ 4536371 h 5176789"/>
              <a:gd name="connsiteX72" fmla="*/ 6794496 w 12192000"/>
              <a:gd name="connsiteY72" fmla="*/ 4567924 h 5176789"/>
              <a:gd name="connsiteX73" fmla="*/ 6574528 w 12192000"/>
              <a:gd name="connsiteY73" fmla="*/ 4641155 h 5176789"/>
              <a:gd name="connsiteX74" fmla="*/ 6573036 w 12192000"/>
              <a:gd name="connsiteY74" fmla="*/ 4641049 h 5176789"/>
              <a:gd name="connsiteX75" fmla="*/ 6571920 w 12192000"/>
              <a:gd name="connsiteY75" fmla="*/ 4644739 h 5176789"/>
              <a:gd name="connsiteX76" fmla="*/ 6552021 w 12192000"/>
              <a:gd name="connsiteY76" fmla="*/ 4650379 h 5176789"/>
              <a:gd name="connsiteX77" fmla="*/ 6545925 w 12192000"/>
              <a:gd name="connsiteY77" fmla="*/ 4650675 h 5176789"/>
              <a:gd name="connsiteX78" fmla="*/ 6537822 w 12192000"/>
              <a:gd name="connsiteY78" fmla="*/ 4652769 h 5176789"/>
              <a:gd name="connsiteX79" fmla="*/ 6537743 w 12192000"/>
              <a:gd name="connsiteY79" fmla="*/ 4653068 h 5176789"/>
              <a:gd name="connsiteX80" fmla="*/ 6490057 w 12192000"/>
              <a:gd name="connsiteY80" fmla="*/ 4658624 h 5176789"/>
              <a:gd name="connsiteX81" fmla="*/ 6386800 w 12192000"/>
              <a:gd name="connsiteY81" fmla="*/ 4715431 h 5176789"/>
              <a:gd name="connsiteX82" fmla="*/ 6382703 w 12192000"/>
              <a:gd name="connsiteY82" fmla="*/ 4717930 h 5176789"/>
              <a:gd name="connsiteX83" fmla="*/ 6356495 w 12192000"/>
              <a:gd name="connsiteY83" fmla="*/ 4717843 h 5176789"/>
              <a:gd name="connsiteX84" fmla="*/ 6343628 w 12192000"/>
              <a:gd name="connsiteY84" fmla="*/ 4719161 h 5176789"/>
              <a:gd name="connsiteX85" fmla="*/ 6338605 w 12192000"/>
              <a:gd name="connsiteY85" fmla="*/ 4716723 h 5176789"/>
              <a:gd name="connsiteX86" fmla="*/ 6320318 w 12192000"/>
              <a:gd name="connsiteY86" fmla="*/ 4720095 h 5176789"/>
              <a:gd name="connsiteX87" fmla="*/ 6318742 w 12192000"/>
              <a:gd name="connsiteY87" fmla="*/ 4721541 h 5176789"/>
              <a:gd name="connsiteX88" fmla="*/ 6301708 w 12192000"/>
              <a:gd name="connsiteY88" fmla="*/ 4720380 h 5176789"/>
              <a:gd name="connsiteX89" fmla="*/ 6285082 w 12192000"/>
              <a:gd name="connsiteY89" fmla="*/ 4714639 h 5176789"/>
              <a:gd name="connsiteX90" fmla="*/ 6136936 w 12192000"/>
              <a:gd name="connsiteY90" fmla="*/ 4758246 h 5176789"/>
              <a:gd name="connsiteX91" fmla="*/ 5988578 w 12192000"/>
              <a:gd name="connsiteY91" fmla="*/ 4754427 h 5176789"/>
              <a:gd name="connsiteX92" fmla="*/ 5908701 w 12192000"/>
              <a:gd name="connsiteY92" fmla="*/ 4779160 h 5176789"/>
              <a:gd name="connsiteX93" fmla="*/ 5892219 w 12192000"/>
              <a:gd name="connsiteY93" fmla="*/ 4807892 h 5176789"/>
              <a:gd name="connsiteX94" fmla="*/ 5683612 w 12192000"/>
              <a:gd name="connsiteY94" fmla="*/ 4848770 h 5176789"/>
              <a:gd name="connsiteX95" fmla="*/ 5635111 w 12192000"/>
              <a:gd name="connsiteY95" fmla="*/ 4868888 h 5176789"/>
              <a:gd name="connsiteX96" fmla="*/ 5582652 w 12192000"/>
              <a:gd name="connsiteY96" fmla="*/ 4866836 h 5176789"/>
              <a:gd name="connsiteX97" fmla="*/ 5567213 w 12192000"/>
              <a:gd name="connsiteY97" fmla="*/ 4878769 h 5176789"/>
              <a:gd name="connsiteX98" fmla="*/ 5564659 w 12192000"/>
              <a:gd name="connsiteY98" fmla="*/ 4881042 h 5176789"/>
              <a:gd name="connsiteX99" fmla="*/ 5552102 w 12192000"/>
              <a:gd name="connsiteY99" fmla="*/ 4885426 h 5176789"/>
              <a:gd name="connsiteX100" fmla="*/ 5551475 w 12192000"/>
              <a:gd name="connsiteY100" fmla="*/ 4892560 h 5176789"/>
              <a:gd name="connsiteX101" fmla="*/ 5534664 w 12192000"/>
              <a:gd name="connsiteY101" fmla="*/ 4903385 h 5176789"/>
              <a:gd name="connsiteX102" fmla="*/ 5510737 w 12192000"/>
              <a:gd name="connsiteY102" fmla="*/ 4909807 h 5176789"/>
              <a:gd name="connsiteX103" fmla="*/ 5393901 w 12192000"/>
              <a:gd name="connsiteY103" fmla="*/ 4933709 h 5176789"/>
              <a:gd name="connsiteX104" fmla="*/ 5325782 w 12192000"/>
              <a:gd name="connsiteY104" fmla="*/ 4951789 h 5176789"/>
              <a:gd name="connsiteX105" fmla="*/ 5302703 w 12192000"/>
              <a:gd name="connsiteY105" fmla="*/ 4964590 h 5176789"/>
              <a:gd name="connsiteX106" fmla="*/ 5268591 w 12192000"/>
              <a:gd name="connsiteY106" fmla="*/ 4978479 h 5176789"/>
              <a:gd name="connsiteX107" fmla="*/ 5210559 w 12192000"/>
              <a:gd name="connsiteY107" fmla="*/ 5007585 h 5176789"/>
              <a:gd name="connsiteX108" fmla="*/ 5177597 w 12192000"/>
              <a:gd name="connsiteY108" fmla="*/ 5015926 h 5176789"/>
              <a:gd name="connsiteX109" fmla="*/ 5160569 w 12192000"/>
              <a:gd name="connsiteY109" fmla="*/ 5025681 h 5176789"/>
              <a:gd name="connsiteX110" fmla="*/ 5152748 w 12192000"/>
              <a:gd name="connsiteY110" fmla="*/ 5026569 h 5176789"/>
              <a:gd name="connsiteX111" fmla="*/ 5127678 w 12192000"/>
              <a:gd name="connsiteY111" fmla="*/ 5032947 h 5176789"/>
              <a:gd name="connsiteX112" fmla="*/ 5113147 w 12192000"/>
              <a:gd name="connsiteY112" fmla="*/ 5035818 h 5176789"/>
              <a:gd name="connsiteX113" fmla="*/ 5107301 w 12192000"/>
              <a:gd name="connsiteY113" fmla="*/ 5036672 h 5176789"/>
              <a:gd name="connsiteX114" fmla="*/ 5093215 w 12192000"/>
              <a:gd name="connsiteY114" fmla="*/ 5032880 h 5176789"/>
              <a:gd name="connsiteX115" fmla="*/ 5077058 w 12192000"/>
              <a:gd name="connsiteY115" fmla="*/ 5038681 h 5176789"/>
              <a:gd name="connsiteX116" fmla="*/ 5057349 w 12192000"/>
              <a:gd name="connsiteY116" fmla="*/ 5036015 h 5176789"/>
              <a:gd name="connsiteX117" fmla="*/ 5053945 w 12192000"/>
              <a:gd name="connsiteY117" fmla="*/ 5041952 h 5176789"/>
              <a:gd name="connsiteX118" fmla="*/ 5040021 w 12192000"/>
              <a:gd name="connsiteY118" fmla="*/ 5050052 h 5176789"/>
              <a:gd name="connsiteX119" fmla="*/ 5025913 w 12192000"/>
              <a:gd name="connsiteY119" fmla="*/ 5046535 h 5176789"/>
              <a:gd name="connsiteX120" fmla="*/ 4998218 w 12192000"/>
              <a:gd name="connsiteY120" fmla="*/ 5048065 h 5176789"/>
              <a:gd name="connsiteX121" fmla="*/ 4991008 w 12192000"/>
              <a:gd name="connsiteY121" fmla="*/ 5050439 h 5176789"/>
              <a:gd name="connsiteX122" fmla="*/ 4963503 w 12192000"/>
              <a:gd name="connsiteY122" fmla="*/ 5047575 h 5176789"/>
              <a:gd name="connsiteX123" fmla="*/ 4921053 w 12192000"/>
              <a:gd name="connsiteY123" fmla="*/ 5048925 h 5176789"/>
              <a:gd name="connsiteX124" fmla="*/ 4873420 w 12192000"/>
              <a:gd name="connsiteY124" fmla="*/ 5054929 h 5176789"/>
              <a:gd name="connsiteX125" fmla="*/ 4858825 w 12192000"/>
              <a:gd name="connsiteY125" fmla="*/ 5051329 h 5176789"/>
              <a:gd name="connsiteX126" fmla="*/ 4769340 w 12192000"/>
              <a:gd name="connsiteY126" fmla="*/ 5053090 h 5176789"/>
              <a:gd name="connsiteX127" fmla="*/ 4744152 w 12192000"/>
              <a:gd name="connsiteY127" fmla="*/ 5053391 h 5176789"/>
              <a:gd name="connsiteX128" fmla="*/ 4723556 w 12192000"/>
              <a:gd name="connsiteY128" fmla="*/ 5059633 h 5176789"/>
              <a:gd name="connsiteX129" fmla="*/ 4719699 w 12192000"/>
              <a:gd name="connsiteY129" fmla="*/ 5066298 h 5176789"/>
              <a:gd name="connsiteX130" fmla="*/ 4706016 w 12192000"/>
              <a:gd name="connsiteY130" fmla="*/ 5067422 h 5176789"/>
              <a:gd name="connsiteX131" fmla="*/ 4702593 w 12192000"/>
              <a:gd name="connsiteY131" fmla="*/ 5068973 h 5176789"/>
              <a:gd name="connsiteX132" fmla="*/ 4682766 w 12192000"/>
              <a:gd name="connsiteY132" fmla="*/ 5076609 h 5176789"/>
              <a:gd name="connsiteX133" fmla="*/ 4634960 w 12192000"/>
              <a:gd name="connsiteY133" fmla="*/ 5061852 h 5176789"/>
              <a:gd name="connsiteX134" fmla="*/ 4580645 w 12192000"/>
              <a:gd name="connsiteY134" fmla="*/ 5069246 h 5176789"/>
              <a:gd name="connsiteX135" fmla="*/ 4368005 w 12192000"/>
              <a:gd name="connsiteY135" fmla="*/ 5057426 h 5176789"/>
              <a:gd name="connsiteX136" fmla="*/ 4339489 w 12192000"/>
              <a:gd name="connsiteY136" fmla="*/ 5080858 h 5176789"/>
              <a:gd name="connsiteX137" fmla="*/ 4253895 w 12192000"/>
              <a:gd name="connsiteY137" fmla="*/ 5085008 h 5176789"/>
              <a:gd name="connsiteX138" fmla="*/ 4082432 w 12192000"/>
              <a:gd name="connsiteY138" fmla="*/ 5176339 h 5176789"/>
              <a:gd name="connsiteX139" fmla="*/ 3911296 w 12192000"/>
              <a:gd name="connsiteY139" fmla="*/ 5035663 h 5176789"/>
              <a:gd name="connsiteX140" fmla="*/ 3895182 w 12192000"/>
              <a:gd name="connsiteY140" fmla="*/ 5030229 h 5176789"/>
              <a:gd name="connsiteX141" fmla="*/ 3870866 w 12192000"/>
              <a:gd name="connsiteY141" fmla="*/ 5023753 h 5176789"/>
              <a:gd name="connsiteX142" fmla="*/ 3865913 w 12192000"/>
              <a:gd name="connsiteY142" fmla="*/ 5025143 h 5176789"/>
              <a:gd name="connsiteX143" fmla="*/ 3828606 w 12192000"/>
              <a:gd name="connsiteY143" fmla="*/ 5019426 h 5176789"/>
              <a:gd name="connsiteX144" fmla="*/ 3827901 w 12192000"/>
              <a:gd name="connsiteY144" fmla="*/ 5020583 h 5176789"/>
              <a:gd name="connsiteX145" fmla="*/ 3816543 w 12192000"/>
              <a:gd name="connsiteY145" fmla="*/ 5024366 h 5176789"/>
              <a:gd name="connsiteX146" fmla="*/ 3795278 w 12192000"/>
              <a:gd name="connsiteY146" fmla="*/ 5028779 h 5176789"/>
              <a:gd name="connsiteX147" fmla="*/ 3743858 w 12192000"/>
              <a:gd name="connsiteY147" fmla="*/ 5054237 h 5176789"/>
              <a:gd name="connsiteX148" fmla="*/ 3704945 w 12192000"/>
              <a:gd name="connsiteY148" fmla="*/ 5048413 h 5176789"/>
              <a:gd name="connsiteX149" fmla="*/ 3696992 w 12192000"/>
              <a:gd name="connsiteY149" fmla="*/ 5047914 h 5176789"/>
              <a:gd name="connsiteX150" fmla="*/ 3696780 w 12192000"/>
              <a:gd name="connsiteY150" fmla="*/ 5048181 h 5176789"/>
              <a:gd name="connsiteX151" fmla="*/ 3688290 w 12192000"/>
              <a:gd name="connsiteY151" fmla="*/ 5048204 h 5176789"/>
              <a:gd name="connsiteX152" fmla="*/ 3682486 w 12192000"/>
              <a:gd name="connsiteY152" fmla="*/ 5047000 h 5176789"/>
              <a:gd name="connsiteX153" fmla="*/ 3667056 w 12192000"/>
              <a:gd name="connsiteY153" fmla="*/ 5046030 h 5176789"/>
              <a:gd name="connsiteX154" fmla="*/ 3661403 w 12192000"/>
              <a:gd name="connsiteY154" fmla="*/ 5047537 h 5176789"/>
              <a:gd name="connsiteX155" fmla="*/ 3658673 w 12192000"/>
              <a:gd name="connsiteY155" fmla="*/ 5050790 h 5176789"/>
              <a:gd name="connsiteX156" fmla="*/ 3657333 w 12192000"/>
              <a:gd name="connsiteY156" fmla="*/ 5050325 h 5176789"/>
              <a:gd name="connsiteX157" fmla="*/ 3626778 w 12192000"/>
              <a:gd name="connsiteY157" fmla="*/ 5057882 h 5176789"/>
              <a:gd name="connsiteX158" fmla="*/ 3560067 w 12192000"/>
              <a:gd name="connsiteY158" fmla="*/ 5064266 h 5176789"/>
              <a:gd name="connsiteX159" fmla="*/ 3522641 w 12192000"/>
              <a:gd name="connsiteY159" fmla="*/ 5063654 h 5176789"/>
              <a:gd name="connsiteX160" fmla="*/ 3419275 w 12192000"/>
              <a:gd name="connsiteY160" fmla="*/ 5066646 h 5176789"/>
              <a:gd name="connsiteX161" fmla="*/ 3314869 w 12192000"/>
              <a:gd name="connsiteY161" fmla="*/ 5073197 h 5176789"/>
              <a:gd name="connsiteX162" fmla="*/ 3259088 w 12192000"/>
              <a:gd name="connsiteY162" fmla="*/ 5096363 h 5176789"/>
              <a:gd name="connsiteX163" fmla="*/ 3253104 w 12192000"/>
              <a:gd name="connsiteY163" fmla="*/ 5096785 h 5176789"/>
              <a:gd name="connsiteX164" fmla="*/ 3238751 w 12192000"/>
              <a:gd name="connsiteY164" fmla="*/ 5092996 h 5176789"/>
              <a:gd name="connsiteX165" fmla="*/ 3233681 w 12192000"/>
              <a:gd name="connsiteY165" fmla="*/ 5090758 h 5176789"/>
              <a:gd name="connsiteX166" fmla="*/ 3225562 w 12192000"/>
              <a:gd name="connsiteY166" fmla="*/ 5089215 h 5176789"/>
              <a:gd name="connsiteX167" fmla="*/ 3225260 w 12192000"/>
              <a:gd name="connsiteY167" fmla="*/ 5089437 h 5176789"/>
              <a:gd name="connsiteX168" fmla="*/ 3217859 w 12192000"/>
              <a:gd name="connsiteY168" fmla="*/ 5087484 h 5176789"/>
              <a:gd name="connsiteX169" fmla="*/ 3182980 w 12192000"/>
              <a:gd name="connsiteY169" fmla="*/ 5074650 h 5176789"/>
              <a:gd name="connsiteX170" fmla="*/ 3055081 w 12192000"/>
              <a:gd name="connsiteY170" fmla="*/ 5080424 h 5176789"/>
              <a:gd name="connsiteX171" fmla="*/ 3049807 w 12192000"/>
              <a:gd name="connsiteY171" fmla="*/ 5080860 h 5176789"/>
              <a:gd name="connsiteX172" fmla="*/ 3029122 w 12192000"/>
              <a:gd name="connsiteY172" fmla="*/ 5070085 h 5176789"/>
              <a:gd name="connsiteX173" fmla="*/ 3017862 w 12192000"/>
              <a:gd name="connsiteY173" fmla="*/ 5065942 h 5176789"/>
              <a:gd name="connsiteX174" fmla="*/ 3015868 w 12192000"/>
              <a:gd name="connsiteY174" fmla="*/ 5061832 h 5176789"/>
              <a:gd name="connsiteX175" fmla="*/ 2998644 w 12192000"/>
              <a:gd name="connsiteY175" fmla="*/ 5057210 h 5176789"/>
              <a:gd name="connsiteX176" fmla="*/ 2996219 w 12192000"/>
              <a:gd name="connsiteY176" fmla="*/ 5057788 h 5176789"/>
              <a:gd name="connsiteX177" fmla="*/ 2983676 w 12192000"/>
              <a:gd name="connsiteY177" fmla="*/ 5049852 h 5176789"/>
              <a:gd name="connsiteX178" fmla="*/ 2903609 w 12192000"/>
              <a:gd name="connsiteY178" fmla="*/ 4998457 h 5176789"/>
              <a:gd name="connsiteX179" fmla="*/ 2758830 w 12192000"/>
              <a:gd name="connsiteY179" fmla="*/ 4974760 h 5176789"/>
              <a:gd name="connsiteX180" fmla="*/ 2532669 w 12192000"/>
              <a:gd name="connsiteY180" fmla="*/ 4940573 h 5176789"/>
              <a:gd name="connsiteX181" fmla="*/ 2389931 w 12192000"/>
              <a:gd name="connsiteY181" fmla="*/ 4905785 h 5176789"/>
              <a:gd name="connsiteX182" fmla="*/ 2335186 w 12192000"/>
              <a:gd name="connsiteY182" fmla="*/ 4902957 h 5176789"/>
              <a:gd name="connsiteX183" fmla="*/ 2273393 w 12192000"/>
              <a:gd name="connsiteY183" fmla="*/ 4883565 h 5176789"/>
              <a:gd name="connsiteX184" fmla="*/ 2269523 w 12192000"/>
              <a:gd name="connsiteY184" fmla="*/ 4884442 h 5176789"/>
              <a:gd name="connsiteX185" fmla="*/ 2256015 w 12192000"/>
              <a:gd name="connsiteY185" fmla="*/ 4883014 h 5176789"/>
              <a:gd name="connsiteX186" fmla="*/ 2249731 w 12192000"/>
              <a:gd name="connsiteY186" fmla="*/ 4888778 h 5176789"/>
              <a:gd name="connsiteX187" fmla="*/ 2227629 w 12192000"/>
              <a:gd name="connsiteY187" fmla="*/ 4891047 h 5176789"/>
              <a:gd name="connsiteX188" fmla="*/ 2203460 w 12192000"/>
              <a:gd name="connsiteY188" fmla="*/ 4886696 h 5176789"/>
              <a:gd name="connsiteX189" fmla="*/ 2091528 w 12192000"/>
              <a:gd name="connsiteY189" fmla="*/ 4859155 h 5176789"/>
              <a:gd name="connsiteX190" fmla="*/ 2022901 w 12192000"/>
              <a:gd name="connsiteY190" fmla="*/ 4846594 h 5176789"/>
              <a:gd name="connsiteX191" fmla="*/ 1994227 w 12192000"/>
              <a:gd name="connsiteY191" fmla="*/ 4847973 h 5176789"/>
              <a:gd name="connsiteX192" fmla="*/ 1955936 w 12192000"/>
              <a:gd name="connsiteY192" fmla="*/ 4845765 h 5176789"/>
              <a:gd name="connsiteX193" fmla="*/ 1741924 w 12192000"/>
              <a:gd name="connsiteY193" fmla="*/ 4808054 h 5176789"/>
              <a:gd name="connsiteX194" fmla="*/ 1734410 w 12192000"/>
              <a:gd name="connsiteY194" fmla="*/ 4811675 h 5176789"/>
              <a:gd name="connsiteX195" fmla="*/ 1691423 w 12192000"/>
              <a:gd name="connsiteY195" fmla="*/ 4802777 h 5176789"/>
              <a:gd name="connsiteX196" fmla="*/ 1554504 w 12192000"/>
              <a:gd name="connsiteY196" fmla="*/ 4739985 h 5176789"/>
              <a:gd name="connsiteX197" fmla="*/ 1470119 w 12192000"/>
              <a:gd name="connsiteY197" fmla="*/ 4723470 h 5176789"/>
              <a:gd name="connsiteX198" fmla="*/ 1437967 w 12192000"/>
              <a:gd name="connsiteY198" fmla="*/ 4722710 h 5176789"/>
              <a:gd name="connsiteX199" fmla="*/ 1295869 w 12192000"/>
              <a:gd name="connsiteY199" fmla="*/ 4726175 h 5176789"/>
              <a:gd name="connsiteX200" fmla="*/ 1292949 w 12192000"/>
              <a:gd name="connsiteY200" fmla="*/ 4684615 h 5176789"/>
              <a:gd name="connsiteX201" fmla="*/ 1244908 w 12192000"/>
              <a:gd name="connsiteY201" fmla="*/ 4706993 h 5176789"/>
              <a:gd name="connsiteX202" fmla="*/ 1171266 w 12192000"/>
              <a:gd name="connsiteY202" fmla="*/ 4706535 h 5176789"/>
              <a:gd name="connsiteX203" fmla="*/ 1160868 w 12192000"/>
              <a:gd name="connsiteY203" fmla="*/ 4701936 h 5176789"/>
              <a:gd name="connsiteX204" fmla="*/ 1147599 w 12192000"/>
              <a:gd name="connsiteY204" fmla="*/ 4714833 h 5176789"/>
              <a:gd name="connsiteX205" fmla="*/ 1119603 w 12192000"/>
              <a:gd name="connsiteY205" fmla="*/ 4721303 h 5176789"/>
              <a:gd name="connsiteX206" fmla="*/ 997851 w 12192000"/>
              <a:gd name="connsiteY206" fmla="*/ 4722336 h 5176789"/>
              <a:gd name="connsiteX207" fmla="*/ 976455 w 12192000"/>
              <a:gd name="connsiteY207" fmla="*/ 4726407 h 5176789"/>
              <a:gd name="connsiteX208" fmla="*/ 949939 w 12192000"/>
              <a:gd name="connsiteY208" fmla="*/ 4719699 h 5176789"/>
              <a:gd name="connsiteX209" fmla="*/ 894148 w 12192000"/>
              <a:gd name="connsiteY209" fmla="*/ 4710406 h 5176789"/>
              <a:gd name="connsiteX210" fmla="*/ 857990 w 12192000"/>
              <a:gd name="connsiteY210" fmla="*/ 4696844 h 5176789"/>
              <a:gd name="connsiteX211" fmla="*/ 848649 w 12192000"/>
              <a:gd name="connsiteY211" fmla="*/ 4704021 h 5176789"/>
              <a:gd name="connsiteX212" fmla="*/ 826436 w 12192000"/>
              <a:gd name="connsiteY212" fmla="*/ 4707421 h 5176789"/>
              <a:gd name="connsiteX213" fmla="*/ 733052 w 12192000"/>
              <a:gd name="connsiteY213" fmla="*/ 4701884 h 5176789"/>
              <a:gd name="connsiteX214" fmla="*/ 716185 w 12192000"/>
              <a:gd name="connsiteY214" fmla="*/ 4648168 h 5176789"/>
              <a:gd name="connsiteX215" fmla="*/ 582722 w 12192000"/>
              <a:gd name="connsiteY215" fmla="*/ 4658637 h 5176789"/>
              <a:gd name="connsiteX216" fmla="*/ 581118 w 12192000"/>
              <a:gd name="connsiteY216" fmla="*/ 4654120 h 5176789"/>
              <a:gd name="connsiteX217" fmla="*/ 546453 w 12192000"/>
              <a:gd name="connsiteY217" fmla="*/ 4652542 h 5176789"/>
              <a:gd name="connsiteX218" fmla="*/ 536773 w 12192000"/>
              <a:gd name="connsiteY218" fmla="*/ 4644609 h 5176789"/>
              <a:gd name="connsiteX219" fmla="*/ 388896 w 12192000"/>
              <a:gd name="connsiteY219" fmla="*/ 4619173 h 5176789"/>
              <a:gd name="connsiteX220" fmla="*/ 366479 w 12192000"/>
              <a:gd name="connsiteY220" fmla="*/ 4618896 h 5176789"/>
              <a:gd name="connsiteX221" fmla="*/ 342781 w 12192000"/>
              <a:gd name="connsiteY221" fmla="*/ 4601239 h 5176789"/>
              <a:gd name="connsiteX222" fmla="*/ 255925 w 12192000"/>
              <a:gd name="connsiteY222" fmla="*/ 4598685 h 5176789"/>
              <a:gd name="connsiteX223" fmla="*/ 226919 w 12192000"/>
              <a:gd name="connsiteY223" fmla="*/ 4598460 h 5176789"/>
              <a:gd name="connsiteX224" fmla="*/ 213925 w 12192000"/>
              <a:gd name="connsiteY224" fmla="*/ 4597783 h 5176789"/>
              <a:gd name="connsiteX225" fmla="*/ 215196 w 12192000"/>
              <a:gd name="connsiteY225" fmla="*/ 4588576 h 5176789"/>
              <a:gd name="connsiteX226" fmla="*/ 180214 w 12192000"/>
              <a:gd name="connsiteY226" fmla="*/ 4583701 h 5176789"/>
              <a:gd name="connsiteX227" fmla="*/ 83203 w 12192000"/>
              <a:gd name="connsiteY227" fmla="*/ 4531664 h 5176789"/>
              <a:gd name="connsiteX228" fmla="*/ 4106 w 12192000"/>
              <a:gd name="connsiteY228" fmla="*/ 4517202 h 5176789"/>
              <a:gd name="connsiteX229" fmla="*/ 0 w 12192000"/>
              <a:gd name="connsiteY229" fmla="*/ 4516084 h 5176789"/>
              <a:gd name="connsiteX230" fmla="*/ 0 w 12192000"/>
              <a:gd name="connsiteY230" fmla="*/ 0 h 5176789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30140 w 12192000"/>
              <a:gd name="connsiteY138" fmla="*/ 5057070 h 5096785"/>
              <a:gd name="connsiteX139" fmla="*/ 3911296 w 12192000"/>
              <a:gd name="connsiteY139" fmla="*/ 5035663 h 5096785"/>
              <a:gd name="connsiteX140" fmla="*/ 3895182 w 12192000"/>
              <a:gd name="connsiteY140" fmla="*/ 5030229 h 5096785"/>
              <a:gd name="connsiteX141" fmla="*/ 3870866 w 12192000"/>
              <a:gd name="connsiteY141" fmla="*/ 5023753 h 5096785"/>
              <a:gd name="connsiteX142" fmla="*/ 3865913 w 12192000"/>
              <a:gd name="connsiteY142" fmla="*/ 5025143 h 5096785"/>
              <a:gd name="connsiteX143" fmla="*/ 3828606 w 12192000"/>
              <a:gd name="connsiteY143" fmla="*/ 5019426 h 5096785"/>
              <a:gd name="connsiteX144" fmla="*/ 3827901 w 12192000"/>
              <a:gd name="connsiteY144" fmla="*/ 5020583 h 5096785"/>
              <a:gd name="connsiteX145" fmla="*/ 3816543 w 12192000"/>
              <a:gd name="connsiteY145" fmla="*/ 5024366 h 5096785"/>
              <a:gd name="connsiteX146" fmla="*/ 3795278 w 12192000"/>
              <a:gd name="connsiteY146" fmla="*/ 5028779 h 5096785"/>
              <a:gd name="connsiteX147" fmla="*/ 3743858 w 12192000"/>
              <a:gd name="connsiteY147" fmla="*/ 5054237 h 5096785"/>
              <a:gd name="connsiteX148" fmla="*/ 3704945 w 12192000"/>
              <a:gd name="connsiteY148" fmla="*/ 5048413 h 5096785"/>
              <a:gd name="connsiteX149" fmla="*/ 3696992 w 12192000"/>
              <a:gd name="connsiteY149" fmla="*/ 5047914 h 5096785"/>
              <a:gd name="connsiteX150" fmla="*/ 3696780 w 12192000"/>
              <a:gd name="connsiteY150" fmla="*/ 5048181 h 5096785"/>
              <a:gd name="connsiteX151" fmla="*/ 3688290 w 12192000"/>
              <a:gd name="connsiteY151" fmla="*/ 5048204 h 5096785"/>
              <a:gd name="connsiteX152" fmla="*/ 3682486 w 12192000"/>
              <a:gd name="connsiteY152" fmla="*/ 5047000 h 5096785"/>
              <a:gd name="connsiteX153" fmla="*/ 3667056 w 12192000"/>
              <a:gd name="connsiteY153" fmla="*/ 5046030 h 5096785"/>
              <a:gd name="connsiteX154" fmla="*/ 3661403 w 12192000"/>
              <a:gd name="connsiteY154" fmla="*/ 5047537 h 5096785"/>
              <a:gd name="connsiteX155" fmla="*/ 3658673 w 12192000"/>
              <a:gd name="connsiteY155" fmla="*/ 5050790 h 5096785"/>
              <a:gd name="connsiteX156" fmla="*/ 3657333 w 12192000"/>
              <a:gd name="connsiteY156" fmla="*/ 5050325 h 5096785"/>
              <a:gd name="connsiteX157" fmla="*/ 3626778 w 12192000"/>
              <a:gd name="connsiteY157" fmla="*/ 5057882 h 5096785"/>
              <a:gd name="connsiteX158" fmla="*/ 3560067 w 12192000"/>
              <a:gd name="connsiteY158" fmla="*/ 5064266 h 5096785"/>
              <a:gd name="connsiteX159" fmla="*/ 3522641 w 12192000"/>
              <a:gd name="connsiteY159" fmla="*/ 5063654 h 5096785"/>
              <a:gd name="connsiteX160" fmla="*/ 3419275 w 12192000"/>
              <a:gd name="connsiteY160" fmla="*/ 5066646 h 5096785"/>
              <a:gd name="connsiteX161" fmla="*/ 3314869 w 12192000"/>
              <a:gd name="connsiteY161" fmla="*/ 5073197 h 5096785"/>
              <a:gd name="connsiteX162" fmla="*/ 3259088 w 12192000"/>
              <a:gd name="connsiteY162" fmla="*/ 5096363 h 5096785"/>
              <a:gd name="connsiteX163" fmla="*/ 3253104 w 12192000"/>
              <a:gd name="connsiteY163" fmla="*/ 5096785 h 5096785"/>
              <a:gd name="connsiteX164" fmla="*/ 3238751 w 12192000"/>
              <a:gd name="connsiteY164" fmla="*/ 5092996 h 5096785"/>
              <a:gd name="connsiteX165" fmla="*/ 3233681 w 12192000"/>
              <a:gd name="connsiteY165" fmla="*/ 5090758 h 5096785"/>
              <a:gd name="connsiteX166" fmla="*/ 3225562 w 12192000"/>
              <a:gd name="connsiteY166" fmla="*/ 5089215 h 5096785"/>
              <a:gd name="connsiteX167" fmla="*/ 3225260 w 12192000"/>
              <a:gd name="connsiteY167" fmla="*/ 5089437 h 5096785"/>
              <a:gd name="connsiteX168" fmla="*/ 3217859 w 12192000"/>
              <a:gd name="connsiteY168" fmla="*/ 5087484 h 5096785"/>
              <a:gd name="connsiteX169" fmla="*/ 3182980 w 12192000"/>
              <a:gd name="connsiteY169" fmla="*/ 5074650 h 5096785"/>
              <a:gd name="connsiteX170" fmla="*/ 3055081 w 12192000"/>
              <a:gd name="connsiteY170" fmla="*/ 5080424 h 5096785"/>
              <a:gd name="connsiteX171" fmla="*/ 3049807 w 12192000"/>
              <a:gd name="connsiteY171" fmla="*/ 5080860 h 5096785"/>
              <a:gd name="connsiteX172" fmla="*/ 3029122 w 12192000"/>
              <a:gd name="connsiteY172" fmla="*/ 5070085 h 5096785"/>
              <a:gd name="connsiteX173" fmla="*/ 3017862 w 12192000"/>
              <a:gd name="connsiteY173" fmla="*/ 5065942 h 5096785"/>
              <a:gd name="connsiteX174" fmla="*/ 3015868 w 12192000"/>
              <a:gd name="connsiteY174" fmla="*/ 5061832 h 5096785"/>
              <a:gd name="connsiteX175" fmla="*/ 2998644 w 12192000"/>
              <a:gd name="connsiteY175" fmla="*/ 5057210 h 5096785"/>
              <a:gd name="connsiteX176" fmla="*/ 2996219 w 12192000"/>
              <a:gd name="connsiteY176" fmla="*/ 5057788 h 5096785"/>
              <a:gd name="connsiteX177" fmla="*/ 2983676 w 12192000"/>
              <a:gd name="connsiteY177" fmla="*/ 5049852 h 5096785"/>
              <a:gd name="connsiteX178" fmla="*/ 2903609 w 12192000"/>
              <a:gd name="connsiteY178" fmla="*/ 4998457 h 5096785"/>
              <a:gd name="connsiteX179" fmla="*/ 2758830 w 12192000"/>
              <a:gd name="connsiteY179" fmla="*/ 4974760 h 5096785"/>
              <a:gd name="connsiteX180" fmla="*/ 2532669 w 12192000"/>
              <a:gd name="connsiteY180" fmla="*/ 4940573 h 5096785"/>
              <a:gd name="connsiteX181" fmla="*/ 2389931 w 12192000"/>
              <a:gd name="connsiteY181" fmla="*/ 4905785 h 5096785"/>
              <a:gd name="connsiteX182" fmla="*/ 2335186 w 12192000"/>
              <a:gd name="connsiteY182" fmla="*/ 4902957 h 5096785"/>
              <a:gd name="connsiteX183" fmla="*/ 2273393 w 12192000"/>
              <a:gd name="connsiteY183" fmla="*/ 4883565 h 5096785"/>
              <a:gd name="connsiteX184" fmla="*/ 2269523 w 12192000"/>
              <a:gd name="connsiteY184" fmla="*/ 4884442 h 5096785"/>
              <a:gd name="connsiteX185" fmla="*/ 2256015 w 12192000"/>
              <a:gd name="connsiteY185" fmla="*/ 4883014 h 5096785"/>
              <a:gd name="connsiteX186" fmla="*/ 2249731 w 12192000"/>
              <a:gd name="connsiteY186" fmla="*/ 4888778 h 5096785"/>
              <a:gd name="connsiteX187" fmla="*/ 2227629 w 12192000"/>
              <a:gd name="connsiteY187" fmla="*/ 4891047 h 5096785"/>
              <a:gd name="connsiteX188" fmla="*/ 2203460 w 12192000"/>
              <a:gd name="connsiteY188" fmla="*/ 4886696 h 5096785"/>
              <a:gd name="connsiteX189" fmla="*/ 2091528 w 12192000"/>
              <a:gd name="connsiteY189" fmla="*/ 4859155 h 5096785"/>
              <a:gd name="connsiteX190" fmla="*/ 2022901 w 12192000"/>
              <a:gd name="connsiteY190" fmla="*/ 4846594 h 5096785"/>
              <a:gd name="connsiteX191" fmla="*/ 1994227 w 12192000"/>
              <a:gd name="connsiteY191" fmla="*/ 4847973 h 5096785"/>
              <a:gd name="connsiteX192" fmla="*/ 1955936 w 12192000"/>
              <a:gd name="connsiteY192" fmla="*/ 4845765 h 5096785"/>
              <a:gd name="connsiteX193" fmla="*/ 1741924 w 12192000"/>
              <a:gd name="connsiteY193" fmla="*/ 4808054 h 5096785"/>
              <a:gd name="connsiteX194" fmla="*/ 1734410 w 12192000"/>
              <a:gd name="connsiteY194" fmla="*/ 4811675 h 5096785"/>
              <a:gd name="connsiteX195" fmla="*/ 1691423 w 12192000"/>
              <a:gd name="connsiteY195" fmla="*/ 4802777 h 5096785"/>
              <a:gd name="connsiteX196" fmla="*/ 1554504 w 12192000"/>
              <a:gd name="connsiteY196" fmla="*/ 4739985 h 5096785"/>
              <a:gd name="connsiteX197" fmla="*/ 1470119 w 12192000"/>
              <a:gd name="connsiteY197" fmla="*/ 4723470 h 5096785"/>
              <a:gd name="connsiteX198" fmla="*/ 1437967 w 12192000"/>
              <a:gd name="connsiteY198" fmla="*/ 4722710 h 5096785"/>
              <a:gd name="connsiteX199" fmla="*/ 1295869 w 12192000"/>
              <a:gd name="connsiteY199" fmla="*/ 4726175 h 5096785"/>
              <a:gd name="connsiteX200" fmla="*/ 1292949 w 12192000"/>
              <a:gd name="connsiteY200" fmla="*/ 4684615 h 5096785"/>
              <a:gd name="connsiteX201" fmla="*/ 1244908 w 12192000"/>
              <a:gd name="connsiteY201" fmla="*/ 4706993 h 5096785"/>
              <a:gd name="connsiteX202" fmla="*/ 1171266 w 12192000"/>
              <a:gd name="connsiteY202" fmla="*/ 4706535 h 5096785"/>
              <a:gd name="connsiteX203" fmla="*/ 1160868 w 12192000"/>
              <a:gd name="connsiteY203" fmla="*/ 4701936 h 5096785"/>
              <a:gd name="connsiteX204" fmla="*/ 1147599 w 12192000"/>
              <a:gd name="connsiteY204" fmla="*/ 4714833 h 5096785"/>
              <a:gd name="connsiteX205" fmla="*/ 1119603 w 12192000"/>
              <a:gd name="connsiteY205" fmla="*/ 4721303 h 5096785"/>
              <a:gd name="connsiteX206" fmla="*/ 997851 w 12192000"/>
              <a:gd name="connsiteY206" fmla="*/ 4722336 h 5096785"/>
              <a:gd name="connsiteX207" fmla="*/ 976455 w 12192000"/>
              <a:gd name="connsiteY207" fmla="*/ 4726407 h 5096785"/>
              <a:gd name="connsiteX208" fmla="*/ 949939 w 12192000"/>
              <a:gd name="connsiteY208" fmla="*/ 4719699 h 5096785"/>
              <a:gd name="connsiteX209" fmla="*/ 894148 w 12192000"/>
              <a:gd name="connsiteY209" fmla="*/ 4710406 h 5096785"/>
              <a:gd name="connsiteX210" fmla="*/ 857990 w 12192000"/>
              <a:gd name="connsiteY210" fmla="*/ 4696844 h 5096785"/>
              <a:gd name="connsiteX211" fmla="*/ 848649 w 12192000"/>
              <a:gd name="connsiteY211" fmla="*/ 4704021 h 5096785"/>
              <a:gd name="connsiteX212" fmla="*/ 826436 w 12192000"/>
              <a:gd name="connsiteY212" fmla="*/ 4707421 h 5096785"/>
              <a:gd name="connsiteX213" fmla="*/ 733052 w 12192000"/>
              <a:gd name="connsiteY213" fmla="*/ 4701884 h 5096785"/>
              <a:gd name="connsiteX214" fmla="*/ 716185 w 12192000"/>
              <a:gd name="connsiteY214" fmla="*/ 4648168 h 5096785"/>
              <a:gd name="connsiteX215" fmla="*/ 582722 w 12192000"/>
              <a:gd name="connsiteY215" fmla="*/ 4658637 h 5096785"/>
              <a:gd name="connsiteX216" fmla="*/ 581118 w 12192000"/>
              <a:gd name="connsiteY216" fmla="*/ 4654120 h 5096785"/>
              <a:gd name="connsiteX217" fmla="*/ 546453 w 12192000"/>
              <a:gd name="connsiteY217" fmla="*/ 4652542 h 5096785"/>
              <a:gd name="connsiteX218" fmla="*/ 536773 w 12192000"/>
              <a:gd name="connsiteY218" fmla="*/ 4644609 h 5096785"/>
              <a:gd name="connsiteX219" fmla="*/ 388896 w 12192000"/>
              <a:gd name="connsiteY219" fmla="*/ 4619173 h 5096785"/>
              <a:gd name="connsiteX220" fmla="*/ 366479 w 12192000"/>
              <a:gd name="connsiteY220" fmla="*/ 4618896 h 5096785"/>
              <a:gd name="connsiteX221" fmla="*/ 342781 w 12192000"/>
              <a:gd name="connsiteY221" fmla="*/ 4601239 h 5096785"/>
              <a:gd name="connsiteX222" fmla="*/ 255925 w 12192000"/>
              <a:gd name="connsiteY222" fmla="*/ 4598685 h 5096785"/>
              <a:gd name="connsiteX223" fmla="*/ 226919 w 12192000"/>
              <a:gd name="connsiteY223" fmla="*/ 4598460 h 5096785"/>
              <a:gd name="connsiteX224" fmla="*/ 213925 w 12192000"/>
              <a:gd name="connsiteY224" fmla="*/ 4597783 h 5096785"/>
              <a:gd name="connsiteX225" fmla="*/ 215196 w 12192000"/>
              <a:gd name="connsiteY225" fmla="*/ 4588576 h 5096785"/>
              <a:gd name="connsiteX226" fmla="*/ 180214 w 12192000"/>
              <a:gd name="connsiteY226" fmla="*/ 4583701 h 5096785"/>
              <a:gd name="connsiteX227" fmla="*/ 83203 w 12192000"/>
              <a:gd name="connsiteY227" fmla="*/ 4531664 h 5096785"/>
              <a:gd name="connsiteX228" fmla="*/ 4106 w 12192000"/>
              <a:gd name="connsiteY228" fmla="*/ 4517202 h 5096785"/>
              <a:gd name="connsiteX229" fmla="*/ 0 w 12192000"/>
              <a:gd name="connsiteY229" fmla="*/ 4516084 h 5096785"/>
              <a:gd name="connsiteX230" fmla="*/ 0 w 12192000"/>
              <a:gd name="connsiteY23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5988578 w 12192000"/>
              <a:gd name="connsiteY90" fmla="*/ 4754427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10015940 w 12192000"/>
              <a:gd name="connsiteY14" fmla="*/ 4082184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2192000" h="5096785">
                <a:moveTo>
                  <a:pt x="0" y="0"/>
                </a:moveTo>
                <a:lnTo>
                  <a:pt x="12192000" y="0"/>
                </a:lnTo>
                <a:lnTo>
                  <a:pt x="12192000" y="3809005"/>
                </a:lnTo>
                <a:lnTo>
                  <a:pt x="12142543" y="3817043"/>
                </a:lnTo>
                <a:cubicBezTo>
                  <a:pt x="12125745" y="3820143"/>
                  <a:pt x="12025667" y="3846712"/>
                  <a:pt x="12021777" y="3848082"/>
                </a:cubicBezTo>
                <a:cubicBezTo>
                  <a:pt x="11906317" y="3844901"/>
                  <a:pt x="11854997" y="3842577"/>
                  <a:pt x="11700796" y="3819843"/>
                </a:cubicBezTo>
                <a:cubicBezTo>
                  <a:pt x="11673605" y="3818975"/>
                  <a:pt x="11660205" y="3873591"/>
                  <a:pt x="11596222" y="3858834"/>
                </a:cubicBezTo>
                <a:cubicBezTo>
                  <a:pt x="11546261" y="3912796"/>
                  <a:pt x="11448213" y="3883822"/>
                  <a:pt x="11416000" y="3915854"/>
                </a:cubicBezTo>
                <a:cubicBezTo>
                  <a:pt x="11363791" y="3944368"/>
                  <a:pt x="11261302" y="3994357"/>
                  <a:pt x="11214181" y="4004215"/>
                </a:cubicBezTo>
                <a:cubicBezTo>
                  <a:pt x="11180556" y="4016505"/>
                  <a:pt x="11133434" y="4019939"/>
                  <a:pt x="11082297" y="4010564"/>
                </a:cubicBezTo>
                <a:cubicBezTo>
                  <a:pt x="11002153" y="4004415"/>
                  <a:pt x="10906391" y="3998574"/>
                  <a:pt x="10833086" y="3997707"/>
                </a:cubicBezTo>
                <a:cubicBezTo>
                  <a:pt x="10741018" y="4017483"/>
                  <a:pt x="10710367" y="4028063"/>
                  <a:pt x="10639436" y="4022417"/>
                </a:cubicBezTo>
                <a:cubicBezTo>
                  <a:pt x="10607553" y="4011982"/>
                  <a:pt x="10546386" y="4040450"/>
                  <a:pt x="10480215" y="4006823"/>
                </a:cubicBezTo>
                <a:cubicBezTo>
                  <a:pt x="10416483" y="4013182"/>
                  <a:pt x="10257826" y="4053751"/>
                  <a:pt x="10217282" y="4020809"/>
                </a:cubicBezTo>
                <a:lnTo>
                  <a:pt x="10015940" y="4082184"/>
                </a:lnTo>
                <a:cubicBezTo>
                  <a:pt x="9933191" y="4122984"/>
                  <a:pt x="9847676" y="4127197"/>
                  <a:pt x="9800299" y="4146342"/>
                </a:cubicBezTo>
                <a:cubicBezTo>
                  <a:pt x="9758990" y="4153221"/>
                  <a:pt x="9764546" y="4171775"/>
                  <a:pt x="9707822" y="4189102"/>
                </a:cubicBezTo>
                <a:cubicBezTo>
                  <a:pt x="9678353" y="4185801"/>
                  <a:pt x="9564542" y="4245966"/>
                  <a:pt x="9543973" y="4245802"/>
                </a:cubicBezTo>
                <a:cubicBezTo>
                  <a:pt x="9545360" y="4250342"/>
                  <a:pt x="9534159" y="4254694"/>
                  <a:pt x="9528747" y="4251724"/>
                </a:cubicBezTo>
                <a:cubicBezTo>
                  <a:pt x="9434894" y="4251802"/>
                  <a:pt x="9498284" y="4284960"/>
                  <a:pt x="9436976" y="4269351"/>
                </a:cubicBezTo>
                <a:cubicBezTo>
                  <a:pt x="9399663" y="4270596"/>
                  <a:pt x="9416325" y="4322777"/>
                  <a:pt x="9371827" y="4303912"/>
                </a:cubicBezTo>
                <a:cubicBezTo>
                  <a:pt x="9327687" y="4311262"/>
                  <a:pt x="9305420" y="4335156"/>
                  <a:pt x="9260304" y="4328021"/>
                </a:cubicBezTo>
                <a:cubicBezTo>
                  <a:pt x="9219002" y="4334987"/>
                  <a:pt x="9185743" y="4348803"/>
                  <a:pt x="9148799" y="4348506"/>
                </a:cubicBezTo>
                <a:cubicBezTo>
                  <a:pt x="9136597" y="4357118"/>
                  <a:pt x="9123990" y="4361794"/>
                  <a:pt x="9107898" y="4354282"/>
                </a:cubicBezTo>
                <a:lnTo>
                  <a:pt x="8990743" y="4382161"/>
                </a:lnTo>
                <a:cubicBezTo>
                  <a:pt x="8968860" y="4381971"/>
                  <a:pt x="8999497" y="4363038"/>
                  <a:pt x="8979819" y="4366419"/>
                </a:cubicBezTo>
                <a:cubicBezTo>
                  <a:pt x="8962591" y="4378296"/>
                  <a:pt x="8953360" y="4357425"/>
                  <a:pt x="8936044" y="4370992"/>
                </a:cubicBezTo>
                <a:cubicBezTo>
                  <a:pt x="8948906" y="4385206"/>
                  <a:pt x="8892470" y="4378724"/>
                  <a:pt x="8897707" y="4392673"/>
                </a:cubicBezTo>
                <a:cubicBezTo>
                  <a:pt x="8869997" y="4377889"/>
                  <a:pt x="8872713" y="4404124"/>
                  <a:pt x="8845635" y="4404300"/>
                </a:cubicBezTo>
                <a:cubicBezTo>
                  <a:pt x="8830642" y="4399853"/>
                  <a:pt x="8821827" y="4400686"/>
                  <a:pt x="8814562" y="4411434"/>
                </a:cubicBezTo>
                <a:cubicBezTo>
                  <a:pt x="8744563" y="4389043"/>
                  <a:pt x="8782115" y="4417916"/>
                  <a:pt x="8726349" y="4416668"/>
                </a:cubicBezTo>
                <a:cubicBezTo>
                  <a:pt x="8677009" y="4412982"/>
                  <a:pt x="8624546" y="4415808"/>
                  <a:pt x="8566678" y="4391711"/>
                </a:cubicBezTo>
                <a:cubicBezTo>
                  <a:pt x="8554349" y="4383843"/>
                  <a:pt x="8534130" y="4384835"/>
                  <a:pt x="8521516" y="4393927"/>
                </a:cubicBezTo>
                <a:cubicBezTo>
                  <a:pt x="8519345" y="4395492"/>
                  <a:pt x="8517487" y="4397242"/>
                  <a:pt x="8515998" y="4399124"/>
                </a:cubicBezTo>
                <a:cubicBezTo>
                  <a:pt x="8479683" y="4380905"/>
                  <a:pt x="8468515" y="4396924"/>
                  <a:pt x="8449547" y="4383170"/>
                </a:cubicBezTo>
                <a:cubicBezTo>
                  <a:pt x="8404832" y="4386248"/>
                  <a:pt x="8377617" y="4410394"/>
                  <a:pt x="8360285" y="4398502"/>
                </a:cubicBezTo>
                <a:cubicBezTo>
                  <a:pt x="8328125" y="4405233"/>
                  <a:pt x="8278328" y="4418008"/>
                  <a:pt x="8256584" y="4423564"/>
                </a:cubicBezTo>
                <a:cubicBezTo>
                  <a:pt x="8250756" y="4433012"/>
                  <a:pt x="8239831" y="4429911"/>
                  <a:pt x="8229821" y="4431840"/>
                </a:cubicBezTo>
                <a:cubicBezTo>
                  <a:pt x="8219737" y="4440670"/>
                  <a:pt x="8172939" y="4441316"/>
                  <a:pt x="8158476" y="4436904"/>
                </a:cubicBezTo>
                <a:lnTo>
                  <a:pt x="7993707" y="4447962"/>
                </a:lnTo>
                <a:lnTo>
                  <a:pt x="7990346" y="4454853"/>
                </a:lnTo>
                <a:lnTo>
                  <a:pt x="7976786" y="4456820"/>
                </a:lnTo>
                <a:lnTo>
                  <a:pt x="7973491" y="4458577"/>
                </a:lnTo>
                <a:cubicBezTo>
                  <a:pt x="7967206" y="4461962"/>
                  <a:pt x="7960915" y="4465118"/>
                  <a:pt x="7954281" y="4467421"/>
                </a:cubicBezTo>
                <a:cubicBezTo>
                  <a:pt x="7950081" y="4438248"/>
                  <a:pt x="7897165" y="4482226"/>
                  <a:pt x="7905540" y="4455628"/>
                </a:cubicBezTo>
                <a:cubicBezTo>
                  <a:pt x="7868363" y="4463225"/>
                  <a:pt x="7886086" y="4435916"/>
                  <a:pt x="7851932" y="4466353"/>
                </a:cubicBezTo>
                <a:cubicBezTo>
                  <a:pt x="7784648" y="4458796"/>
                  <a:pt x="7699743" y="4489674"/>
                  <a:pt x="7639078" y="4467635"/>
                </a:cubicBezTo>
                <a:cubicBezTo>
                  <a:pt x="7650854" y="4478956"/>
                  <a:pt x="7631952" y="4494897"/>
                  <a:pt x="7612359" y="4492789"/>
                </a:cubicBezTo>
                <a:cubicBezTo>
                  <a:pt x="7656290" y="4537791"/>
                  <a:pt x="7524989" y="4464434"/>
                  <a:pt x="7527328" y="4502199"/>
                </a:cubicBezTo>
                <a:cubicBezTo>
                  <a:pt x="7510981" y="4470759"/>
                  <a:pt x="7410641" y="4435979"/>
                  <a:pt x="7388717" y="4470799"/>
                </a:cubicBezTo>
                <a:cubicBezTo>
                  <a:pt x="7332647" y="4477979"/>
                  <a:pt x="7282236" y="4461411"/>
                  <a:pt x="7231898" y="4486028"/>
                </a:cubicBezTo>
                <a:cubicBezTo>
                  <a:pt x="7228085" y="4482236"/>
                  <a:pt x="7223511" y="4479415"/>
                  <a:pt x="7218425" y="4477288"/>
                </a:cubicBezTo>
                <a:lnTo>
                  <a:pt x="7202795" y="4472972"/>
                </a:lnTo>
                <a:lnTo>
                  <a:pt x="7200744" y="4474099"/>
                </a:lnTo>
                <a:cubicBezTo>
                  <a:pt x="7191691" y="4476518"/>
                  <a:pt x="7186143" y="4475925"/>
                  <a:pt x="7182163" y="4474005"/>
                </a:cubicBezTo>
                <a:lnTo>
                  <a:pt x="7178368" y="4470673"/>
                </a:lnTo>
                <a:lnTo>
                  <a:pt x="7165705" y="4469569"/>
                </a:lnTo>
                <a:lnTo>
                  <a:pt x="7140991" y="4464599"/>
                </a:lnTo>
                <a:lnTo>
                  <a:pt x="7136152" y="4466292"/>
                </a:lnTo>
                <a:lnTo>
                  <a:pt x="7098544" y="4462879"/>
                </a:lnTo>
                <a:lnTo>
                  <a:pt x="7097922" y="4464077"/>
                </a:lnTo>
                <a:cubicBezTo>
                  <a:pt x="7095675" y="4466685"/>
                  <a:pt x="7092399" y="4468463"/>
                  <a:pt x="7086877" y="4468554"/>
                </a:cubicBezTo>
                <a:cubicBezTo>
                  <a:pt x="7093857" y="4486654"/>
                  <a:pt x="7082892" y="4475600"/>
                  <a:pt x="7065999" y="4474270"/>
                </a:cubicBezTo>
                <a:cubicBezTo>
                  <a:pt x="7073068" y="4502084"/>
                  <a:pt x="7025982" y="4487289"/>
                  <a:pt x="7016598" y="4502855"/>
                </a:cubicBezTo>
                <a:cubicBezTo>
                  <a:pt x="7004027" y="4501251"/>
                  <a:pt x="6990862" y="4500062"/>
                  <a:pt x="6977375" y="4499434"/>
                </a:cubicBezTo>
                <a:lnTo>
                  <a:pt x="6969409" y="4499424"/>
                </a:lnTo>
                <a:cubicBezTo>
                  <a:pt x="6969345" y="4499517"/>
                  <a:pt x="6969282" y="4499611"/>
                  <a:pt x="6969218" y="4499704"/>
                </a:cubicBezTo>
                <a:cubicBezTo>
                  <a:pt x="6967423" y="4500299"/>
                  <a:pt x="6964778" y="4500520"/>
                  <a:pt x="6960755" y="4500249"/>
                </a:cubicBezTo>
                <a:lnTo>
                  <a:pt x="6954882" y="4499405"/>
                </a:lnTo>
                <a:lnTo>
                  <a:pt x="6939428" y="4499385"/>
                </a:lnTo>
                <a:lnTo>
                  <a:pt x="6933902" y="4501239"/>
                </a:lnTo>
                <a:cubicBezTo>
                  <a:pt x="6915500" y="4513191"/>
                  <a:pt x="6929567" y="4549821"/>
                  <a:pt x="6891244" y="4536371"/>
                </a:cubicBezTo>
                <a:cubicBezTo>
                  <a:pt x="6852551" y="4546708"/>
                  <a:pt x="6836714" y="4571735"/>
                  <a:pt x="6794496" y="4567924"/>
                </a:cubicBezTo>
                <a:lnTo>
                  <a:pt x="6574528" y="4641155"/>
                </a:lnTo>
                <a:lnTo>
                  <a:pt x="6573036" y="4641049"/>
                </a:lnTo>
                <a:lnTo>
                  <a:pt x="6571920" y="4644739"/>
                </a:lnTo>
                <a:lnTo>
                  <a:pt x="6552021" y="4650379"/>
                </a:lnTo>
                <a:lnTo>
                  <a:pt x="6545925" y="4650675"/>
                </a:lnTo>
                <a:cubicBezTo>
                  <a:pt x="6541867" y="4651170"/>
                  <a:pt x="6539355" y="4651872"/>
                  <a:pt x="6537822" y="4652769"/>
                </a:cubicBezTo>
                <a:cubicBezTo>
                  <a:pt x="6537796" y="4652868"/>
                  <a:pt x="6537769" y="4652968"/>
                  <a:pt x="6537743" y="4653068"/>
                </a:cubicBezTo>
                <a:lnTo>
                  <a:pt x="6490057" y="4658624"/>
                </a:lnTo>
                <a:cubicBezTo>
                  <a:pt x="6466205" y="4668772"/>
                  <a:pt x="6404692" y="4705547"/>
                  <a:pt x="6386800" y="4715431"/>
                </a:cubicBezTo>
                <a:lnTo>
                  <a:pt x="6382703" y="4717930"/>
                </a:lnTo>
                <a:lnTo>
                  <a:pt x="6356495" y="4717843"/>
                </a:lnTo>
                <a:lnTo>
                  <a:pt x="6343628" y="4719161"/>
                </a:lnTo>
                <a:lnTo>
                  <a:pt x="6338605" y="4716723"/>
                </a:lnTo>
                <a:cubicBezTo>
                  <a:pt x="6333948" y="4715651"/>
                  <a:pt x="6328272" y="4716126"/>
                  <a:pt x="6320318" y="4720095"/>
                </a:cubicBezTo>
                <a:lnTo>
                  <a:pt x="6318742" y="4721541"/>
                </a:lnTo>
                <a:lnTo>
                  <a:pt x="6301708" y="4720380"/>
                </a:lnTo>
                <a:cubicBezTo>
                  <a:pt x="6295887" y="4719320"/>
                  <a:pt x="6290299" y="4717508"/>
                  <a:pt x="6285082" y="4714639"/>
                </a:cubicBezTo>
                <a:cubicBezTo>
                  <a:pt x="6232894" y="4720313"/>
                  <a:pt x="6091065" y="4711868"/>
                  <a:pt x="6028335" y="4722621"/>
                </a:cubicBezTo>
                <a:cubicBezTo>
                  <a:pt x="6045295" y="4757847"/>
                  <a:pt x="5848075" y="4744853"/>
                  <a:pt x="5908701" y="4779160"/>
                </a:cubicBezTo>
                <a:cubicBezTo>
                  <a:pt x="5888634" y="4780820"/>
                  <a:pt x="5844448" y="4799397"/>
                  <a:pt x="5860414" y="4807892"/>
                </a:cubicBezTo>
                <a:cubicBezTo>
                  <a:pt x="5792262" y="4798387"/>
                  <a:pt x="5752646" y="4843367"/>
                  <a:pt x="5683612" y="4848770"/>
                </a:cubicBezTo>
                <a:cubicBezTo>
                  <a:pt x="5661875" y="4883880"/>
                  <a:pt x="5668687" y="4854788"/>
                  <a:pt x="5635111" y="4868888"/>
                </a:cubicBezTo>
                <a:cubicBezTo>
                  <a:pt x="5633012" y="4842212"/>
                  <a:pt x="5598104" y="4893602"/>
                  <a:pt x="5582652" y="4866836"/>
                </a:cubicBezTo>
                <a:cubicBezTo>
                  <a:pt x="5577032" y="4870250"/>
                  <a:pt x="5572074" y="4874402"/>
                  <a:pt x="5567213" y="4878769"/>
                </a:cubicBezTo>
                <a:lnTo>
                  <a:pt x="5564659" y="4881042"/>
                </a:lnTo>
                <a:lnTo>
                  <a:pt x="5552102" y="4885426"/>
                </a:lnTo>
                <a:cubicBezTo>
                  <a:pt x="5551892" y="4887804"/>
                  <a:pt x="5551684" y="4890182"/>
                  <a:pt x="5551475" y="4892560"/>
                </a:cubicBezTo>
                <a:lnTo>
                  <a:pt x="5534664" y="4903385"/>
                </a:lnTo>
                <a:cubicBezTo>
                  <a:pt x="5527918" y="4906528"/>
                  <a:pt x="5520130" y="4908842"/>
                  <a:pt x="5510737" y="4909807"/>
                </a:cubicBezTo>
                <a:cubicBezTo>
                  <a:pt x="5474863" y="4902736"/>
                  <a:pt x="5438770" y="4943879"/>
                  <a:pt x="5393901" y="4933709"/>
                </a:cubicBezTo>
                <a:cubicBezTo>
                  <a:pt x="5377982" y="4932239"/>
                  <a:pt x="5332258" y="4941569"/>
                  <a:pt x="5325782" y="4951789"/>
                </a:cubicBezTo>
                <a:cubicBezTo>
                  <a:pt x="5316695" y="4955476"/>
                  <a:pt x="5304762" y="4954583"/>
                  <a:pt x="5302703" y="4964590"/>
                </a:cubicBezTo>
                <a:cubicBezTo>
                  <a:pt x="5298243" y="4977015"/>
                  <a:pt x="5260488" y="4966382"/>
                  <a:pt x="5268591" y="4978479"/>
                </a:cubicBezTo>
                <a:cubicBezTo>
                  <a:pt x="5241891" y="4971355"/>
                  <a:pt x="5229004" y="4998058"/>
                  <a:pt x="5210559" y="5007585"/>
                </a:cubicBezTo>
                <a:cubicBezTo>
                  <a:pt x="5199737" y="5003583"/>
                  <a:pt x="5189986" y="5008553"/>
                  <a:pt x="5177597" y="5015926"/>
                </a:cubicBezTo>
                <a:lnTo>
                  <a:pt x="5160569" y="5025681"/>
                </a:lnTo>
                <a:lnTo>
                  <a:pt x="5152748" y="5026569"/>
                </a:lnTo>
                <a:cubicBezTo>
                  <a:pt x="5143464" y="5028511"/>
                  <a:pt x="5135128" y="5030936"/>
                  <a:pt x="5127678" y="5032947"/>
                </a:cubicBezTo>
                <a:lnTo>
                  <a:pt x="5113147" y="5035818"/>
                </a:lnTo>
                <a:lnTo>
                  <a:pt x="5107301" y="5036672"/>
                </a:lnTo>
                <a:lnTo>
                  <a:pt x="5093215" y="5032880"/>
                </a:lnTo>
                <a:lnTo>
                  <a:pt x="5077058" y="5038681"/>
                </a:lnTo>
                <a:lnTo>
                  <a:pt x="5057349" y="5036015"/>
                </a:lnTo>
                <a:cubicBezTo>
                  <a:pt x="5056617" y="5038069"/>
                  <a:pt x="5055470" y="5040071"/>
                  <a:pt x="5053945" y="5041952"/>
                </a:cubicBezTo>
                <a:lnTo>
                  <a:pt x="5040021" y="5050052"/>
                </a:lnTo>
                <a:lnTo>
                  <a:pt x="5025913" y="5046535"/>
                </a:lnTo>
                <a:cubicBezTo>
                  <a:pt x="5027395" y="5056685"/>
                  <a:pt x="5010775" y="5048329"/>
                  <a:pt x="4998218" y="5048065"/>
                </a:cubicBezTo>
                <a:lnTo>
                  <a:pt x="4991008" y="5050439"/>
                </a:lnTo>
                <a:lnTo>
                  <a:pt x="4963503" y="5047575"/>
                </a:lnTo>
                <a:cubicBezTo>
                  <a:pt x="4948687" y="5047149"/>
                  <a:pt x="4934614" y="5047760"/>
                  <a:pt x="4921053" y="5048925"/>
                </a:cubicBezTo>
                <a:lnTo>
                  <a:pt x="4873420" y="5054929"/>
                </a:lnTo>
                <a:lnTo>
                  <a:pt x="4858825" y="5051329"/>
                </a:lnTo>
                <a:cubicBezTo>
                  <a:pt x="4827045" y="5050467"/>
                  <a:pt x="4791907" y="5064719"/>
                  <a:pt x="4769340" y="5053090"/>
                </a:cubicBezTo>
                <a:cubicBezTo>
                  <a:pt x="4760167" y="5051720"/>
                  <a:pt x="4751866" y="5052034"/>
                  <a:pt x="4744152" y="5053391"/>
                </a:cubicBezTo>
                <a:lnTo>
                  <a:pt x="4723556" y="5059633"/>
                </a:lnTo>
                <a:lnTo>
                  <a:pt x="4719699" y="5066298"/>
                </a:lnTo>
                <a:lnTo>
                  <a:pt x="4706016" y="5067422"/>
                </a:lnTo>
                <a:lnTo>
                  <a:pt x="4702593" y="5068973"/>
                </a:lnTo>
                <a:cubicBezTo>
                  <a:pt x="4696073" y="5071961"/>
                  <a:pt x="4689557" y="5074718"/>
                  <a:pt x="4682766" y="5076609"/>
                </a:cubicBezTo>
                <a:cubicBezTo>
                  <a:pt x="4680705" y="5047264"/>
                  <a:pt x="4624654" y="5087854"/>
                  <a:pt x="4634960" y="5061852"/>
                </a:cubicBezTo>
                <a:cubicBezTo>
                  <a:pt x="4597279" y="5067136"/>
                  <a:pt x="4616973" y="5041002"/>
                  <a:pt x="4580645" y="5069246"/>
                </a:cubicBezTo>
                <a:cubicBezTo>
                  <a:pt x="4514010" y="5057571"/>
                  <a:pt x="4426975" y="5083132"/>
                  <a:pt x="4368005" y="5057426"/>
                </a:cubicBezTo>
                <a:cubicBezTo>
                  <a:pt x="4378938" y="5069437"/>
                  <a:pt x="4358901" y="5084168"/>
                  <a:pt x="4339489" y="5080858"/>
                </a:cubicBezTo>
                <a:cubicBezTo>
                  <a:pt x="4380071" y="5128427"/>
                  <a:pt x="4254318" y="5047215"/>
                  <a:pt x="4253895" y="5085008"/>
                </a:cubicBezTo>
                <a:cubicBezTo>
                  <a:pt x="4188524" y="5078393"/>
                  <a:pt x="4183794" y="5065254"/>
                  <a:pt x="4130140" y="5057070"/>
                </a:cubicBezTo>
                <a:lnTo>
                  <a:pt x="3911296" y="5035663"/>
                </a:lnTo>
                <a:lnTo>
                  <a:pt x="3895182" y="5030229"/>
                </a:lnTo>
                <a:lnTo>
                  <a:pt x="3870866" y="5023753"/>
                </a:lnTo>
                <a:lnTo>
                  <a:pt x="3865913" y="5025143"/>
                </a:lnTo>
                <a:lnTo>
                  <a:pt x="3828606" y="5019426"/>
                </a:lnTo>
                <a:lnTo>
                  <a:pt x="3827901" y="5020583"/>
                </a:lnTo>
                <a:cubicBezTo>
                  <a:pt x="3825465" y="5023044"/>
                  <a:pt x="3822064" y="5024614"/>
                  <a:pt x="3816543" y="5024366"/>
                </a:cubicBezTo>
                <a:cubicBezTo>
                  <a:pt x="3822191" y="5042839"/>
                  <a:pt x="3812047" y="5031144"/>
                  <a:pt x="3795278" y="5028779"/>
                </a:cubicBezTo>
                <a:cubicBezTo>
                  <a:pt x="3800305" y="5056944"/>
                  <a:pt x="3754370" y="5039296"/>
                  <a:pt x="3743858" y="5054237"/>
                </a:cubicBezTo>
                <a:cubicBezTo>
                  <a:pt x="3731426" y="5051864"/>
                  <a:pt x="3718365" y="5049870"/>
                  <a:pt x="3704945" y="5048413"/>
                </a:cubicBezTo>
                <a:lnTo>
                  <a:pt x="3696992" y="5047914"/>
                </a:lnTo>
                <a:lnTo>
                  <a:pt x="3696780" y="5048181"/>
                </a:lnTo>
                <a:cubicBezTo>
                  <a:pt x="3694942" y="5048663"/>
                  <a:pt x="3692286" y="5048721"/>
                  <a:pt x="3688290" y="5048204"/>
                </a:cubicBezTo>
                <a:lnTo>
                  <a:pt x="3682486" y="5047000"/>
                </a:lnTo>
                <a:lnTo>
                  <a:pt x="3667056" y="5046030"/>
                </a:lnTo>
                <a:lnTo>
                  <a:pt x="3661403" y="5047537"/>
                </a:lnTo>
                <a:lnTo>
                  <a:pt x="3658673" y="5050790"/>
                </a:lnTo>
                <a:lnTo>
                  <a:pt x="3657333" y="5050325"/>
                </a:lnTo>
                <a:cubicBezTo>
                  <a:pt x="3647943" y="5043807"/>
                  <a:pt x="3646760" y="5035120"/>
                  <a:pt x="3626778" y="5057882"/>
                </a:cubicBezTo>
                <a:cubicBezTo>
                  <a:pt x="3604242" y="5046906"/>
                  <a:pt x="3595632" y="5060978"/>
                  <a:pt x="3560067" y="5064266"/>
                </a:cubicBezTo>
                <a:cubicBezTo>
                  <a:pt x="3548093" y="5054413"/>
                  <a:pt x="3535744" y="5057071"/>
                  <a:pt x="3522641" y="5063654"/>
                </a:cubicBezTo>
                <a:cubicBezTo>
                  <a:pt x="3490386" y="5057687"/>
                  <a:pt x="3457385" y="5066150"/>
                  <a:pt x="3419275" y="5066646"/>
                </a:cubicBezTo>
                <a:cubicBezTo>
                  <a:pt x="3381791" y="5052708"/>
                  <a:pt x="3355578" y="5072759"/>
                  <a:pt x="3314869" y="5073197"/>
                </a:cubicBezTo>
                <a:cubicBezTo>
                  <a:pt x="3285434" y="5051000"/>
                  <a:pt x="3281681" y="5089430"/>
                  <a:pt x="3259088" y="5096363"/>
                </a:cubicBezTo>
                <a:lnTo>
                  <a:pt x="3253104" y="5096785"/>
                </a:lnTo>
                <a:lnTo>
                  <a:pt x="3238751" y="5092996"/>
                </a:lnTo>
                <a:lnTo>
                  <a:pt x="3233681" y="5090758"/>
                </a:lnTo>
                <a:cubicBezTo>
                  <a:pt x="3230065" y="5089519"/>
                  <a:pt x="3227507" y="5089085"/>
                  <a:pt x="3225562" y="5089215"/>
                </a:cubicBezTo>
                <a:lnTo>
                  <a:pt x="3225260" y="5089437"/>
                </a:lnTo>
                <a:lnTo>
                  <a:pt x="3217859" y="5087484"/>
                </a:lnTo>
                <a:cubicBezTo>
                  <a:pt x="3205614" y="5083594"/>
                  <a:pt x="3193926" y="5079248"/>
                  <a:pt x="3182980" y="5074650"/>
                </a:cubicBezTo>
                <a:lnTo>
                  <a:pt x="3055081" y="5080424"/>
                </a:lnTo>
                <a:lnTo>
                  <a:pt x="3049807" y="5080860"/>
                </a:lnTo>
                <a:lnTo>
                  <a:pt x="3029122" y="5070085"/>
                </a:lnTo>
                <a:lnTo>
                  <a:pt x="3017862" y="5065942"/>
                </a:lnTo>
                <a:lnTo>
                  <a:pt x="3015868" y="5061832"/>
                </a:lnTo>
                <a:cubicBezTo>
                  <a:pt x="3013048" y="5059027"/>
                  <a:pt x="3008170" y="5057108"/>
                  <a:pt x="2998644" y="5057210"/>
                </a:cubicBezTo>
                <a:lnTo>
                  <a:pt x="2996219" y="5057788"/>
                </a:lnTo>
                <a:lnTo>
                  <a:pt x="2983676" y="5049852"/>
                </a:lnTo>
                <a:cubicBezTo>
                  <a:pt x="2979927" y="5046579"/>
                  <a:pt x="2905411" y="5003010"/>
                  <a:pt x="2903609" y="4998457"/>
                </a:cubicBezTo>
                <a:cubicBezTo>
                  <a:pt x="2845520" y="5009702"/>
                  <a:pt x="2814236" y="4981574"/>
                  <a:pt x="2758830" y="4974760"/>
                </a:cubicBezTo>
                <a:cubicBezTo>
                  <a:pt x="2685080" y="4958487"/>
                  <a:pt x="2604754" y="4958695"/>
                  <a:pt x="2532669" y="4940573"/>
                </a:cubicBezTo>
                <a:cubicBezTo>
                  <a:pt x="2486415" y="4904719"/>
                  <a:pt x="2448985" y="4929416"/>
                  <a:pt x="2389931" y="4905785"/>
                </a:cubicBezTo>
                <a:cubicBezTo>
                  <a:pt x="2344209" y="4926536"/>
                  <a:pt x="2373223" y="4904767"/>
                  <a:pt x="2335186" y="4902957"/>
                </a:cubicBezTo>
                <a:cubicBezTo>
                  <a:pt x="2315763" y="4899254"/>
                  <a:pt x="2284337" y="4886651"/>
                  <a:pt x="2273393" y="4883565"/>
                </a:cubicBezTo>
                <a:lnTo>
                  <a:pt x="2269523" y="4884442"/>
                </a:lnTo>
                <a:lnTo>
                  <a:pt x="2256015" y="4883014"/>
                </a:lnTo>
                <a:lnTo>
                  <a:pt x="2249731" y="4888778"/>
                </a:lnTo>
                <a:lnTo>
                  <a:pt x="2227629" y="4891047"/>
                </a:lnTo>
                <a:cubicBezTo>
                  <a:pt x="2219732" y="4890944"/>
                  <a:pt x="2211684" y="4889720"/>
                  <a:pt x="2203460" y="4886696"/>
                </a:cubicBezTo>
                <a:cubicBezTo>
                  <a:pt x="2180795" y="4866080"/>
                  <a:pt x="2118808" y="4886062"/>
                  <a:pt x="2091528" y="4859155"/>
                </a:cubicBezTo>
                <a:cubicBezTo>
                  <a:pt x="2080112" y="4851412"/>
                  <a:pt x="2036326" y="4840616"/>
                  <a:pt x="2022901" y="4846594"/>
                </a:cubicBezTo>
                <a:cubicBezTo>
                  <a:pt x="2012710" y="4845995"/>
                  <a:pt x="2003983" y="4840369"/>
                  <a:pt x="1994227" y="4847973"/>
                </a:cubicBezTo>
                <a:cubicBezTo>
                  <a:pt x="1980605" y="4856639"/>
                  <a:pt x="1959341" y="4832246"/>
                  <a:pt x="1955936" y="4845765"/>
                </a:cubicBezTo>
                <a:cubicBezTo>
                  <a:pt x="1913886" y="4839111"/>
                  <a:pt x="1778845" y="4813736"/>
                  <a:pt x="1741924" y="4808054"/>
                </a:cubicBezTo>
                <a:cubicBezTo>
                  <a:pt x="1739676" y="4809488"/>
                  <a:pt x="1737142" y="4810709"/>
                  <a:pt x="1734410" y="4811675"/>
                </a:cubicBezTo>
                <a:cubicBezTo>
                  <a:pt x="1718510" y="4817283"/>
                  <a:pt x="1699262" y="4813300"/>
                  <a:pt x="1691423" y="4802777"/>
                </a:cubicBezTo>
                <a:cubicBezTo>
                  <a:pt x="1648716" y="4765637"/>
                  <a:pt x="1598660" y="4755543"/>
                  <a:pt x="1554504" y="4739985"/>
                </a:cubicBezTo>
                <a:cubicBezTo>
                  <a:pt x="1503251" y="4725192"/>
                  <a:pt x="1524885" y="4761939"/>
                  <a:pt x="1470119" y="4723470"/>
                </a:cubicBezTo>
                <a:cubicBezTo>
                  <a:pt x="1458433" y="4731968"/>
                  <a:pt x="1449855" y="4730612"/>
                  <a:pt x="1437967" y="4722710"/>
                </a:cubicBezTo>
                <a:cubicBezTo>
                  <a:pt x="1408925" y="4723161"/>
                  <a:pt x="1320039" y="4732524"/>
                  <a:pt x="1295869" y="4726175"/>
                </a:cubicBezTo>
                <a:cubicBezTo>
                  <a:pt x="1276026" y="4724607"/>
                  <a:pt x="1313193" y="4690134"/>
                  <a:pt x="1292949" y="4684615"/>
                </a:cubicBezTo>
                <a:cubicBezTo>
                  <a:pt x="1267286" y="4680380"/>
                  <a:pt x="1278648" y="4679316"/>
                  <a:pt x="1244908" y="4706993"/>
                </a:cubicBezTo>
                <a:cubicBezTo>
                  <a:pt x="1222078" y="4693678"/>
                  <a:pt x="1210507" y="4706896"/>
                  <a:pt x="1171266" y="4706535"/>
                </a:cubicBezTo>
                <a:lnTo>
                  <a:pt x="1160868" y="4701936"/>
                </a:lnTo>
                <a:lnTo>
                  <a:pt x="1147599" y="4714833"/>
                </a:lnTo>
                <a:cubicBezTo>
                  <a:pt x="1140224" y="4719999"/>
                  <a:pt x="1131384" y="4723126"/>
                  <a:pt x="1119603" y="4721303"/>
                </a:cubicBezTo>
                <a:cubicBezTo>
                  <a:pt x="1049174" y="4686348"/>
                  <a:pt x="1115212" y="4744643"/>
                  <a:pt x="997851" y="4722336"/>
                </a:cubicBezTo>
                <a:cubicBezTo>
                  <a:pt x="992266" y="4717175"/>
                  <a:pt x="976529" y="4720167"/>
                  <a:pt x="976455" y="4726407"/>
                </a:cubicBezTo>
                <a:cubicBezTo>
                  <a:pt x="969353" y="4723719"/>
                  <a:pt x="954255" y="4710143"/>
                  <a:pt x="949939" y="4719699"/>
                </a:cubicBezTo>
                <a:cubicBezTo>
                  <a:pt x="930704" y="4718268"/>
                  <a:pt x="911959" y="4715133"/>
                  <a:pt x="894148" y="4710406"/>
                </a:cubicBezTo>
                <a:lnTo>
                  <a:pt x="857990" y="4696844"/>
                </a:lnTo>
                <a:lnTo>
                  <a:pt x="848649" y="4704021"/>
                </a:lnTo>
                <a:cubicBezTo>
                  <a:pt x="842387" y="4707513"/>
                  <a:pt x="835247" y="4709400"/>
                  <a:pt x="826436" y="4707421"/>
                </a:cubicBezTo>
                <a:cubicBezTo>
                  <a:pt x="776631" y="4677554"/>
                  <a:pt x="820307" y="4724698"/>
                  <a:pt x="733052" y="4701884"/>
                </a:cubicBezTo>
                <a:cubicBezTo>
                  <a:pt x="729390" y="4697724"/>
                  <a:pt x="716978" y="4643492"/>
                  <a:pt x="716185" y="4648168"/>
                </a:cubicBezTo>
                <a:cubicBezTo>
                  <a:pt x="691130" y="4640960"/>
                  <a:pt x="605233" y="4666922"/>
                  <a:pt x="582722" y="4658637"/>
                </a:cubicBezTo>
                <a:lnTo>
                  <a:pt x="581118" y="4654120"/>
                </a:lnTo>
                <a:cubicBezTo>
                  <a:pt x="575072" y="4653105"/>
                  <a:pt x="553843" y="4654128"/>
                  <a:pt x="546453" y="4652542"/>
                </a:cubicBezTo>
                <a:lnTo>
                  <a:pt x="536773" y="4644609"/>
                </a:lnTo>
                <a:lnTo>
                  <a:pt x="388896" y="4619173"/>
                </a:lnTo>
                <a:lnTo>
                  <a:pt x="366479" y="4618896"/>
                </a:lnTo>
                <a:cubicBezTo>
                  <a:pt x="356301" y="4616415"/>
                  <a:pt x="348096" y="4611062"/>
                  <a:pt x="342781" y="4601239"/>
                </a:cubicBezTo>
                <a:cubicBezTo>
                  <a:pt x="324354" y="4597871"/>
                  <a:pt x="274025" y="4600078"/>
                  <a:pt x="255925" y="4598685"/>
                </a:cubicBezTo>
                <a:lnTo>
                  <a:pt x="226919" y="4598460"/>
                </a:lnTo>
                <a:lnTo>
                  <a:pt x="213925" y="4597783"/>
                </a:lnTo>
                <a:lnTo>
                  <a:pt x="215196" y="4588576"/>
                </a:lnTo>
                <a:lnTo>
                  <a:pt x="180214" y="4583701"/>
                </a:lnTo>
                <a:cubicBezTo>
                  <a:pt x="158216" y="4574216"/>
                  <a:pt x="119654" y="4544682"/>
                  <a:pt x="83203" y="4531664"/>
                </a:cubicBezTo>
                <a:cubicBezTo>
                  <a:pt x="60690" y="4526056"/>
                  <a:pt x="40567" y="4525644"/>
                  <a:pt x="4106" y="4517202"/>
                </a:cubicBezTo>
                <a:lnTo>
                  <a:pt x="0" y="4516084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ítulo 16">
            <a:extLst>
              <a:ext uri="{FF2B5EF4-FFF2-40B4-BE49-F238E27FC236}">
                <a16:creationId xmlns:a16="http://schemas.microsoft.com/office/drawing/2014/main" id="{E6D35BDE-AD85-255A-38C6-BF3389930890}"/>
              </a:ext>
            </a:extLst>
          </p:cNvPr>
          <p:cNvSpPr txBox="1">
            <a:spLocks/>
          </p:cNvSpPr>
          <p:nvPr/>
        </p:nvSpPr>
        <p:spPr>
          <a:xfrm>
            <a:off x="1137037" y="887096"/>
            <a:ext cx="7842576" cy="271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Configuración de la conexión y el entorno de trabajo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25C5C71-870A-BBEE-2ECD-2FDD7FF8E1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53" r="8696" b="1706"/>
          <a:stretch/>
        </p:blipFill>
        <p:spPr>
          <a:xfrm rot="5400000">
            <a:off x="11132399" y="5779988"/>
            <a:ext cx="482073" cy="105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9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3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25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2" name="Imagen 2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1F6AB52-619C-432B-6B8A-9EFEF1050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689" y="3712664"/>
            <a:ext cx="1652109" cy="662575"/>
          </a:xfrm>
          <a:prstGeom prst="rect">
            <a:avLst/>
          </a:prstGeom>
        </p:spPr>
      </p:pic>
      <p:pic>
        <p:nvPicPr>
          <p:cNvPr id="25" name="Imagen 24" descr="Icono&#10;&#10;Descripción generada automáticamente">
            <a:extLst>
              <a:ext uri="{FF2B5EF4-FFF2-40B4-BE49-F238E27FC236}">
                <a16:creationId xmlns:a16="http://schemas.microsoft.com/office/drawing/2014/main" id="{96004BFC-E036-A04A-EE31-6987DC75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79" r="934" b="836"/>
          <a:stretch/>
        </p:blipFill>
        <p:spPr>
          <a:xfrm>
            <a:off x="6620697" y="4698974"/>
            <a:ext cx="1238213" cy="609339"/>
          </a:xfrm>
          <a:prstGeom prst="rect">
            <a:avLst/>
          </a:prstGeom>
        </p:spPr>
      </p:pic>
      <p:pic>
        <p:nvPicPr>
          <p:cNvPr id="29" name="Imagen 2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59E33D0-A614-35A6-DD1B-14E7AC6D3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5300" y="3767639"/>
            <a:ext cx="1700693" cy="696347"/>
          </a:xfrm>
          <a:prstGeom prst="rect">
            <a:avLst/>
          </a:prstGeom>
        </p:spPr>
      </p:pic>
      <p:pic>
        <p:nvPicPr>
          <p:cNvPr id="34" name="Imagen 33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680D9695-5611-A332-4ADD-BD99C3B5A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7614" y="4701948"/>
            <a:ext cx="1634613" cy="651181"/>
          </a:xfrm>
          <a:prstGeom prst="rect">
            <a:avLst/>
          </a:prstGeom>
        </p:spPr>
      </p:pic>
      <p:pic>
        <p:nvPicPr>
          <p:cNvPr id="40" name="Imagen 39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43B7039-3E4F-3361-04A2-7118AC10F4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2169" b="29798"/>
          <a:stretch/>
        </p:blipFill>
        <p:spPr>
          <a:xfrm>
            <a:off x="-93520" y="1685653"/>
            <a:ext cx="5905754" cy="1801891"/>
          </a:xfrm>
          <a:prstGeom prst="rect">
            <a:avLst/>
          </a:prstGeom>
        </p:spPr>
      </p:pic>
      <p:pic>
        <p:nvPicPr>
          <p:cNvPr id="36" name="Imagen 35" descr="Texto&#10;&#10;Descripción generada automáticamente">
            <a:extLst>
              <a:ext uri="{FF2B5EF4-FFF2-40B4-BE49-F238E27FC236}">
                <a16:creationId xmlns:a16="http://schemas.microsoft.com/office/drawing/2014/main" id="{C3CFA75D-73E0-5E50-BCBC-E914DB9E544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96" r="507" b="7692"/>
          <a:stretch/>
        </p:blipFill>
        <p:spPr>
          <a:xfrm>
            <a:off x="6275150" y="5646721"/>
            <a:ext cx="2114913" cy="691146"/>
          </a:xfrm>
          <a:prstGeom prst="rect">
            <a:avLst/>
          </a:prstGeom>
        </p:spPr>
      </p:pic>
      <p:pic>
        <p:nvPicPr>
          <p:cNvPr id="38" name="Imagen 37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DE11384E-6A4E-F91A-59C6-543349DE4BC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06" t="6086" r="-26" b="11736"/>
          <a:stretch/>
        </p:blipFill>
        <p:spPr>
          <a:xfrm>
            <a:off x="9649926" y="5621478"/>
            <a:ext cx="2030336" cy="681156"/>
          </a:xfrm>
          <a:prstGeom prst="rect">
            <a:avLst/>
          </a:prstGeom>
        </p:spPr>
      </p:pic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E6F7C615-6C54-29AC-5CCA-BFD19377BF1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448" t="5970" b="4478"/>
          <a:stretch/>
        </p:blipFill>
        <p:spPr>
          <a:xfrm>
            <a:off x="8083994" y="1921780"/>
            <a:ext cx="1758617" cy="536447"/>
          </a:xfrm>
          <a:prstGeom prst="rect">
            <a:avLst/>
          </a:prstGeom>
        </p:spPr>
      </p:pic>
      <p:pic>
        <p:nvPicPr>
          <p:cNvPr id="20" name="Imagen 19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4F8932E-D056-7BDB-2703-89D3660891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84575" y="2703338"/>
            <a:ext cx="1597308" cy="667490"/>
          </a:xfrm>
          <a:prstGeom prst="rect">
            <a:avLst/>
          </a:prstGeom>
        </p:spPr>
      </p:pic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1FE02C31-E298-9871-326E-F666E53C1269}"/>
              </a:ext>
            </a:extLst>
          </p:cNvPr>
          <p:cNvSpPr/>
          <p:nvPr/>
        </p:nvSpPr>
        <p:spPr>
          <a:xfrm>
            <a:off x="6096000" y="3487271"/>
            <a:ext cx="2554940" cy="307489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F39F912F-0F1E-5D37-4EFD-2D21E072E90B}"/>
              </a:ext>
            </a:extLst>
          </p:cNvPr>
          <p:cNvSpPr/>
          <p:nvPr/>
        </p:nvSpPr>
        <p:spPr>
          <a:xfrm>
            <a:off x="9278470" y="3487271"/>
            <a:ext cx="2554940" cy="307489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Flecha: a la derecha 43">
            <a:extLst>
              <a:ext uri="{FF2B5EF4-FFF2-40B4-BE49-F238E27FC236}">
                <a16:creationId xmlns:a16="http://schemas.microsoft.com/office/drawing/2014/main" id="{1C2EB6DA-5384-8880-56AD-B7A5D33EB79D}"/>
              </a:ext>
            </a:extLst>
          </p:cNvPr>
          <p:cNvSpPr/>
          <p:nvPr/>
        </p:nvSpPr>
        <p:spPr>
          <a:xfrm rot="5400000">
            <a:off x="8857129" y="2590798"/>
            <a:ext cx="259978" cy="9861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Flecha: a la derecha 45">
            <a:extLst>
              <a:ext uri="{FF2B5EF4-FFF2-40B4-BE49-F238E27FC236}">
                <a16:creationId xmlns:a16="http://schemas.microsoft.com/office/drawing/2014/main" id="{FBC80A70-57EE-5770-C981-82F7710FBA3D}"/>
              </a:ext>
            </a:extLst>
          </p:cNvPr>
          <p:cNvSpPr/>
          <p:nvPr/>
        </p:nvSpPr>
        <p:spPr>
          <a:xfrm rot="2280000">
            <a:off x="9248064" y="3576249"/>
            <a:ext cx="493061" cy="8964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Flecha: a la derecha 47">
            <a:extLst>
              <a:ext uri="{FF2B5EF4-FFF2-40B4-BE49-F238E27FC236}">
                <a16:creationId xmlns:a16="http://schemas.microsoft.com/office/drawing/2014/main" id="{69061957-C523-58B4-0C01-160098638557}"/>
              </a:ext>
            </a:extLst>
          </p:cNvPr>
          <p:cNvSpPr/>
          <p:nvPr/>
        </p:nvSpPr>
        <p:spPr>
          <a:xfrm rot="5400000">
            <a:off x="10494666" y="4505813"/>
            <a:ext cx="251015" cy="8964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F8A5BC55-D5AF-EB7C-0F26-673FAB5B0681}"/>
              </a:ext>
            </a:extLst>
          </p:cNvPr>
          <p:cNvSpPr/>
          <p:nvPr/>
        </p:nvSpPr>
        <p:spPr>
          <a:xfrm>
            <a:off x="6571129" y="3765177"/>
            <a:ext cx="1506070" cy="6275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663A84F2-5EBB-8E43-EF2B-01F82B76A607}"/>
              </a:ext>
            </a:extLst>
          </p:cNvPr>
          <p:cNvSpPr/>
          <p:nvPr/>
        </p:nvSpPr>
        <p:spPr>
          <a:xfrm>
            <a:off x="6571129" y="4679044"/>
            <a:ext cx="1506070" cy="6275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763B6E3D-319C-E58A-FF92-D79A35EC02E4}"/>
              </a:ext>
            </a:extLst>
          </p:cNvPr>
          <p:cNvSpPr/>
          <p:nvPr/>
        </p:nvSpPr>
        <p:spPr>
          <a:xfrm>
            <a:off x="8148917" y="1882589"/>
            <a:ext cx="1506070" cy="6275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F12EC4EB-F3D1-7592-15E0-279C98B7D607}"/>
              </a:ext>
            </a:extLst>
          </p:cNvPr>
          <p:cNvSpPr/>
          <p:nvPr/>
        </p:nvSpPr>
        <p:spPr>
          <a:xfrm>
            <a:off x="9717740" y="3765177"/>
            <a:ext cx="1613646" cy="6275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Flecha: a la derecha 54">
            <a:extLst>
              <a:ext uri="{FF2B5EF4-FFF2-40B4-BE49-F238E27FC236}">
                <a16:creationId xmlns:a16="http://schemas.microsoft.com/office/drawing/2014/main" id="{09ECE048-B6BB-266A-35F9-B3BF2E52D03F}"/>
              </a:ext>
            </a:extLst>
          </p:cNvPr>
          <p:cNvSpPr/>
          <p:nvPr/>
        </p:nvSpPr>
        <p:spPr>
          <a:xfrm rot="7980000">
            <a:off x="8127476" y="3621072"/>
            <a:ext cx="493061" cy="8964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492B9A37-B8C0-08C2-AE2E-72D64D8126E5}"/>
              </a:ext>
            </a:extLst>
          </p:cNvPr>
          <p:cNvSpPr/>
          <p:nvPr/>
        </p:nvSpPr>
        <p:spPr>
          <a:xfrm>
            <a:off x="8148917" y="2743200"/>
            <a:ext cx="1506070" cy="6275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D2218CFE-EE6D-64DC-12A9-4CBD74FB2EEE}"/>
              </a:ext>
            </a:extLst>
          </p:cNvPr>
          <p:cNvSpPr/>
          <p:nvPr/>
        </p:nvSpPr>
        <p:spPr>
          <a:xfrm>
            <a:off x="9717740" y="4697506"/>
            <a:ext cx="1613646" cy="65442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5268B1D2-DF90-9901-F8B5-776072D5C61C}"/>
              </a:ext>
            </a:extLst>
          </p:cNvPr>
          <p:cNvSpPr/>
          <p:nvPr/>
        </p:nvSpPr>
        <p:spPr>
          <a:xfrm>
            <a:off x="9592235" y="5620871"/>
            <a:ext cx="2088774" cy="7171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B2A47940-DBFD-BA5A-033C-DFD16D14501E}"/>
              </a:ext>
            </a:extLst>
          </p:cNvPr>
          <p:cNvSpPr/>
          <p:nvPr/>
        </p:nvSpPr>
        <p:spPr>
          <a:xfrm>
            <a:off x="6329082" y="5620871"/>
            <a:ext cx="2088774" cy="7171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Flecha: a la derecha 60">
            <a:extLst>
              <a:ext uri="{FF2B5EF4-FFF2-40B4-BE49-F238E27FC236}">
                <a16:creationId xmlns:a16="http://schemas.microsoft.com/office/drawing/2014/main" id="{406BE533-A613-9C63-F133-671B977AC716}"/>
              </a:ext>
            </a:extLst>
          </p:cNvPr>
          <p:cNvSpPr/>
          <p:nvPr/>
        </p:nvSpPr>
        <p:spPr>
          <a:xfrm rot="5400000">
            <a:off x="10494666" y="5447107"/>
            <a:ext cx="251015" cy="8964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Flecha: a la derecha 61">
            <a:extLst>
              <a:ext uri="{FF2B5EF4-FFF2-40B4-BE49-F238E27FC236}">
                <a16:creationId xmlns:a16="http://schemas.microsoft.com/office/drawing/2014/main" id="{B0F75736-76F7-0B0E-D094-313A0169BB0F}"/>
              </a:ext>
            </a:extLst>
          </p:cNvPr>
          <p:cNvSpPr/>
          <p:nvPr/>
        </p:nvSpPr>
        <p:spPr>
          <a:xfrm rot="5400000">
            <a:off x="7204619" y="5393318"/>
            <a:ext cx="251015" cy="8964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Flecha: a la derecha 62">
            <a:extLst>
              <a:ext uri="{FF2B5EF4-FFF2-40B4-BE49-F238E27FC236}">
                <a16:creationId xmlns:a16="http://schemas.microsoft.com/office/drawing/2014/main" id="{FC8B61DF-4010-4760-1F78-34391B3D5673}"/>
              </a:ext>
            </a:extLst>
          </p:cNvPr>
          <p:cNvSpPr/>
          <p:nvPr/>
        </p:nvSpPr>
        <p:spPr>
          <a:xfrm rot="5400000">
            <a:off x="7204619" y="4407200"/>
            <a:ext cx="251015" cy="8964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 descr="Entry Tickets Clip-art Free Stock Photo - Public Domain Pictures">
            <a:extLst>
              <a:ext uri="{FF2B5EF4-FFF2-40B4-BE49-F238E27FC236}">
                <a16:creationId xmlns:a16="http://schemas.microsoft.com/office/drawing/2014/main" id="{E7A55556-EB82-50E3-3DED-7AC7DB9944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78315" y="403299"/>
            <a:ext cx="1238250" cy="1133475"/>
          </a:xfrm>
          <a:prstGeom prst="rect">
            <a:avLst/>
          </a:prstGeom>
        </p:spPr>
      </p:pic>
      <p:sp>
        <p:nvSpPr>
          <p:cNvPr id="5" name="CuadroTexto 1">
            <a:extLst>
              <a:ext uri="{FF2B5EF4-FFF2-40B4-BE49-F238E27FC236}">
                <a16:creationId xmlns:a16="http://schemas.microsoft.com/office/drawing/2014/main" id="{C77C803D-D507-606D-D37A-C89ACB120C5C}"/>
              </a:ext>
            </a:extLst>
          </p:cNvPr>
          <p:cNvSpPr txBox="1"/>
          <p:nvPr/>
        </p:nvSpPr>
        <p:spPr>
          <a:xfrm>
            <a:off x="9883604" y="3222628"/>
            <a:ext cx="223474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b="1">
                <a:cs typeface="Calibri"/>
              </a:rPr>
              <a:t>Reglas de Firewall</a:t>
            </a:r>
            <a:endParaRPr lang="es-ES" sz="1400"/>
          </a:p>
        </p:txBody>
      </p:sp>
      <p:sp>
        <p:nvSpPr>
          <p:cNvPr id="6" name="CuadroTexto 1">
            <a:extLst>
              <a:ext uri="{FF2B5EF4-FFF2-40B4-BE49-F238E27FC236}">
                <a16:creationId xmlns:a16="http://schemas.microsoft.com/office/drawing/2014/main" id="{28C4A02E-0179-A6C0-8CBA-C48AD4EA5984}"/>
              </a:ext>
            </a:extLst>
          </p:cNvPr>
          <p:cNvSpPr txBox="1"/>
          <p:nvPr/>
        </p:nvSpPr>
        <p:spPr>
          <a:xfrm>
            <a:off x="6668335" y="3222628"/>
            <a:ext cx="223474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b="1">
                <a:cs typeface="Calibri"/>
              </a:rPr>
              <a:t>Alta de usuario</a:t>
            </a:r>
          </a:p>
        </p:txBody>
      </p:sp>
      <p:sp>
        <p:nvSpPr>
          <p:cNvPr id="10" name="Título 16">
            <a:extLst>
              <a:ext uri="{FF2B5EF4-FFF2-40B4-BE49-F238E27FC236}">
                <a16:creationId xmlns:a16="http://schemas.microsoft.com/office/drawing/2014/main" id="{0B307CCF-A1C2-F483-F94A-AC3071300393}"/>
              </a:ext>
            </a:extLst>
          </p:cNvPr>
          <p:cNvSpPr txBox="1">
            <a:spLocks/>
          </p:cNvSpPr>
          <p:nvPr/>
        </p:nvSpPr>
        <p:spPr>
          <a:xfrm>
            <a:off x="335941" y="4030781"/>
            <a:ext cx="4230750" cy="1537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>
                <a:cs typeface="Calibri Light"/>
              </a:rPr>
              <a:t>En el caso de que sea una nueva conexión, se deben armar dos tickets para solicitar el </a:t>
            </a:r>
            <a:r>
              <a:rPr lang="es-ES" sz="2000" b="1">
                <a:cs typeface="Calibri Light"/>
              </a:rPr>
              <a:t>alta de usuario </a:t>
            </a:r>
            <a:r>
              <a:rPr lang="es-ES" sz="2000">
                <a:cs typeface="Calibri Light"/>
              </a:rPr>
              <a:t>y las </a:t>
            </a:r>
            <a:r>
              <a:rPr lang="es-ES" sz="2000" b="1">
                <a:cs typeface="Calibri Light"/>
              </a:rPr>
              <a:t>reglas de firewall.</a:t>
            </a:r>
            <a:endParaRPr lang="es-ES" b="1"/>
          </a:p>
        </p:txBody>
      </p:sp>
      <p:sp>
        <p:nvSpPr>
          <p:cNvPr id="9" name="Título 16">
            <a:extLst>
              <a:ext uri="{FF2B5EF4-FFF2-40B4-BE49-F238E27FC236}">
                <a16:creationId xmlns:a16="http://schemas.microsoft.com/office/drawing/2014/main" id="{E6D35BDE-AD85-255A-38C6-BF3389930890}"/>
              </a:ext>
            </a:extLst>
          </p:cNvPr>
          <p:cNvSpPr txBox="1">
            <a:spLocks/>
          </p:cNvSpPr>
          <p:nvPr/>
        </p:nvSpPr>
        <p:spPr>
          <a:xfrm>
            <a:off x="1243925" y="283431"/>
            <a:ext cx="10503310" cy="747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>
                <a:cs typeface="Calibri Light"/>
              </a:rPr>
              <a:t>Pedir alta de usuario y reglas de FW</a:t>
            </a:r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C3A4B98-8E71-AB52-81F7-E547C1020D7B}"/>
              </a:ext>
            </a:extLst>
          </p:cNvPr>
          <p:cNvSpPr txBox="1"/>
          <p:nvPr/>
        </p:nvSpPr>
        <p:spPr>
          <a:xfrm>
            <a:off x="5223386" y="1124564"/>
            <a:ext cx="630493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b="1">
                <a:solidFill>
                  <a:srgbClr val="FF0000"/>
                </a:solidFill>
                <a:cs typeface="Calibri"/>
              </a:rPr>
              <a:t>SOPORTE</a:t>
            </a:r>
            <a:r>
              <a:rPr lang="es-ES" sz="2000" b="1">
                <a:cs typeface="Calibri"/>
              </a:rPr>
              <a:t> </a:t>
            </a:r>
            <a:r>
              <a:rPr lang="es-ES" sz="2000" b="1">
                <a:solidFill>
                  <a:srgbClr val="FF0000"/>
                </a:solidFill>
                <a:cs typeface="Calibri"/>
              </a:rPr>
              <a:t>SANTANDER</a:t>
            </a:r>
          </a:p>
        </p:txBody>
      </p:sp>
    </p:spTree>
    <p:extLst>
      <p:ext uri="{BB962C8B-B14F-4D97-AF65-F5344CB8AC3E}">
        <p14:creationId xmlns:p14="http://schemas.microsoft.com/office/powerpoint/2010/main" val="755148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lipse 37">
            <a:extLst>
              <a:ext uri="{FF2B5EF4-FFF2-40B4-BE49-F238E27FC236}">
                <a16:creationId xmlns:a16="http://schemas.microsoft.com/office/drawing/2014/main" id="{8AD4B167-306B-0F80-56EB-563A80FB917C}"/>
              </a:ext>
            </a:extLst>
          </p:cNvPr>
          <p:cNvSpPr/>
          <p:nvPr/>
        </p:nvSpPr>
        <p:spPr>
          <a:xfrm>
            <a:off x="821119" y="2358256"/>
            <a:ext cx="8460829" cy="179989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ítulo 16">
            <a:extLst>
              <a:ext uri="{FF2B5EF4-FFF2-40B4-BE49-F238E27FC236}">
                <a16:creationId xmlns:a16="http://schemas.microsoft.com/office/drawing/2014/main" id="{B158FE8E-AFB4-2243-6844-FA4B4918DF3D}"/>
              </a:ext>
            </a:extLst>
          </p:cNvPr>
          <p:cNvSpPr txBox="1">
            <a:spLocks/>
          </p:cNvSpPr>
          <p:nvPr/>
        </p:nvSpPr>
        <p:spPr>
          <a:xfrm>
            <a:off x="915473" y="349121"/>
            <a:ext cx="9990934" cy="616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>
                <a:cs typeface="Calibri Light"/>
              </a:rPr>
              <a:t>Probar la conexión en el escritorio remoto</a:t>
            </a:r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BD7D860-5E3B-1FEC-6889-AAA80767F31A}"/>
              </a:ext>
            </a:extLst>
          </p:cNvPr>
          <p:cNvSpPr/>
          <p:nvPr/>
        </p:nvSpPr>
        <p:spPr>
          <a:xfrm>
            <a:off x="673434" y="1238830"/>
            <a:ext cx="10925965" cy="6143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2B78BE4-868E-9BD8-ABED-475A6741ACC4}"/>
              </a:ext>
            </a:extLst>
          </p:cNvPr>
          <p:cNvSpPr txBox="1"/>
          <p:nvPr/>
        </p:nvSpPr>
        <p:spPr>
          <a:xfrm>
            <a:off x="913086" y="1366344"/>
            <a:ext cx="104420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cs typeface="Calibri"/>
              </a:rPr>
              <a:t>Debemos asegurarnos de que realmente estén creadas las reglas de FW y podamos conectarnos a o los hosts.</a:t>
            </a:r>
          </a:p>
        </p:txBody>
      </p:sp>
      <p:sp>
        <p:nvSpPr>
          <p:cNvPr id="13" name="Título 16">
            <a:extLst>
              <a:ext uri="{FF2B5EF4-FFF2-40B4-BE49-F238E27FC236}">
                <a16:creationId xmlns:a16="http://schemas.microsoft.com/office/drawing/2014/main" id="{A3273893-D890-FA31-0700-C213CA6314EA}"/>
              </a:ext>
            </a:extLst>
          </p:cNvPr>
          <p:cNvSpPr txBox="1">
            <a:spLocks/>
          </p:cNvSpPr>
          <p:nvPr/>
        </p:nvSpPr>
        <p:spPr>
          <a:xfrm>
            <a:off x="902338" y="4579536"/>
            <a:ext cx="10463896" cy="603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>
                <a:cs typeface="Calibri Light"/>
              </a:rPr>
              <a:t>Acceder a </a:t>
            </a:r>
            <a:r>
              <a:rPr lang="es-ES" b="1">
                <a:cs typeface="Calibri Light"/>
              </a:rPr>
              <a:t>MongoDB</a:t>
            </a:r>
            <a:r>
              <a:rPr lang="es-ES">
                <a:cs typeface="Calibri Light"/>
              </a:rPr>
              <a:t> con el usuario y contraseña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8658406-1AB8-B143-B2D9-E9AED6DF5CBA}"/>
              </a:ext>
            </a:extLst>
          </p:cNvPr>
          <p:cNvSpPr/>
          <p:nvPr/>
        </p:nvSpPr>
        <p:spPr>
          <a:xfrm>
            <a:off x="2082361" y="2857498"/>
            <a:ext cx="2811518" cy="47296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bg1"/>
                </a:solidFill>
                <a:cs typeface="Calibri"/>
              </a:rPr>
              <a:t> telnet &lt;host&gt; &lt;</a:t>
            </a:r>
            <a:r>
              <a:rPr lang="es-ES" err="1">
                <a:solidFill>
                  <a:schemeClr val="bg1"/>
                </a:solidFill>
                <a:cs typeface="Calibri"/>
              </a:rPr>
              <a:t>port</a:t>
            </a:r>
            <a:r>
              <a:rPr lang="es-ES">
                <a:solidFill>
                  <a:schemeClr val="bg1"/>
                </a:solidFill>
                <a:cs typeface="Calibri"/>
              </a:rPr>
              <a:t>&gt;</a:t>
            </a:r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57B1684-1478-3161-EB71-B69C52D6F7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53" r="8696" b="1706"/>
          <a:stretch/>
        </p:blipFill>
        <p:spPr>
          <a:xfrm rot="5400000">
            <a:off x="10672571" y="64988"/>
            <a:ext cx="482073" cy="1054555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A381C010-6937-9FBD-C7A2-4BEECAA9D4FB}"/>
              </a:ext>
            </a:extLst>
          </p:cNvPr>
          <p:cNvSpPr/>
          <p:nvPr/>
        </p:nvSpPr>
        <p:spPr>
          <a:xfrm>
            <a:off x="5931777" y="2371394"/>
            <a:ext cx="2798378" cy="51237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cs typeface="Calibri"/>
              </a:rPr>
              <a:t>… </a:t>
            </a:r>
            <a:r>
              <a:rPr lang="es-ES" err="1">
                <a:cs typeface="Calibri"/>
              </a:rPr>
              <a:t>Connection</a:t>
            </a:r>
            <a:r>
              <a:rPr lang="es-ES">
                <a:cs typeface="Calibri"/>
              </a:rPr>
              <a:t> </a:t>
            </a:r>
            <a:r>
              <a:rPr lang="es-ES" err="1">
                <a:cs typeface="Calibri"/>
              </a:rPr>
              <a:t>timed</a:t>
            </a:r>
            <a:r>
              <a:rPr lang="es-ES">
                <a:cs typeface="Calibri"/>
              </a:rPr>
              <a:t> </a:t>
            </a:r>
            <a:r>
              <a:rPr lang="es-ES" err="1">
                <a:cs typeface="Calibri"/>
              </a:rPr>
              <a:t>out</a:t>
            </a:r>
            <a:endParaRPr lang="es-ES" err="1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6960091-D316-4534-F3CA-43973EBE93EF}"/>
              </a:ext>
            </a:extLst>
          </p:cNvPr>
          <p:cNvSpPr/>
          <p:nvPr/>
        </p:nvSpPr>
        <p:spPr>
          <a:xfrm>
            <a:off x="5931777" y="3448704"/>
            <a:ext cx="2798378" cy="48610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ES"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8C065153-42FC-9A05-DFC4-C158C1784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65" y="2922203"/>
            <a:ext cx="566574" cy="474937"/>
          </a:xfrm>
          <a:prstGeom prst="rect">
            <a:avLst/>
          </a:prstGeom>
        </p:spPr>
      </p:pic>
      <p:pic>
        <p:nvPicPr>
          <p:cNvPr id="20" name="Gráfico 19" descr="Conectado con relleno sólido">
            <a:extLst>
              <a:ext uri="{FF2B5EF4-FFF2-40B4-BE49-F238E27FC236}">
                <a16:creationId xmlns:a16="http://schemas.microsoft.com/office/drawing/2014/main" id="{0B783125-8768-939B-EDA4-E496310A4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259165" y="2765845"/>
            <a:ext cx="677918" cy="651643"/>
          </a:xfrm>
          <a:prstGeom prst="rect">
            <a:avLst/>
          </a:prstGeom>
        </p:spPr>
      </p:pic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B9C56500-7E95-60BD-C477-D39D562C3096}"/>
              </a:ext>
            </a:extLst>
          </p:cNvPr>
          <p:cNvSpPr/>
          <p:nvPr/>
        </p:nvSpPr>
        <p:spPr>
          <a:xfrm>
            <a:off x="739124" y="5482382"/>
            <a:ext cx="10939102" cy="955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63AA5C7-D44D-C184-145D-89BFE60FE8AD}"/>
              </a:ext>
            </a:extLst>
          </p:cNvPr>
          <p:cNvSpPr txBox="1"/>
          <p:nvPr/>
        </p:nvSpPr>
        <p:spPr>
          <a:xfrm>
            <a:off x="991913" y="5780689"/>
            <a:ext cx="1044202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>
                <a:cs typeface="Calibri"/>
              </a:rPr>
              <a:t>Para ello, ingresamos a la base de datos mediante la interfaz gráfica de </a:t>
            </a:r>
            <a:r>
              <a:rPr lang="es-ES" sz="2000" err="1">
                <a:cs typeface="Calibri"/>
              </a:rPr>
              <a:t>mongoDB</a:t>
            </a:r>
            <a:r>
              <a:rPr lang="es-ES" sz="2000">
                <a:cs typeface="Calibri"/>
              </a:rPr>
              <a:t>.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64A50FA-316C-780D-D4D8-4F5D653A924C}"/>
              </a:ext>
            </a:extLst>
          </p:cNvPr>
          <p:cNvSpPr txBox="1"/>
          <p:nvPr/>
        </p:nvSpPr>
        <p:spPr>
          <a:xfrm>
            <a:off x="9774621" y="2404242"/>
            <a:ext cx="1245476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>
                <a:solidFill>
                  <a:srgbClr val="C00000"/>
                </a:solidFill>
                <a:cs typeface="Calibri"/>
              </a:rPr>
              <a:t>¡¡error!!</a:t>
            </a:r>
            <a:endParaRPr lang="es-ES" sz="2400" b="1">
              <a:solidFill>
                <a:srgbClr val="C00000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8AECA8D1-FFB9-456D-B237-E95090BA2A69}"/>
              </a:ext>
            </a:extLst>
          </p:cNvPr>
          <p:cNvCxnSpPr/>
          <p:nvPr/>
        </p:nvCxnSpPr>
        <p:spPr>
          <a:xfrm flipV="1">
            <a:off x="5019676" y="2702143"/>
            <a:ext cx="638503" cy="425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EF73C73-7683-F051-C2F6-CF83F45EA825}"/>
              </a:ext>
            </a:extLst>
          </p:cNvPr>
          <p:cNvCxnSpPr>
            <a:cxnSpLocks/>
          </p:cNvCxnSpPr>
          <p:nvPr/>
        </p:nvCxnSpPr>
        <p:spPr>
          <a:xfrm>
            <a:off x="5019676" y="3127812"/>
            <a:ext cx="664779" cy="388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78161C2A-CB74-C3BC-4068-5CE1D087D1D8}"/>
              </a:ext>
            </a:extLst>
          </p:cNvPr>
          <p:cNvCxnSpPr>
            <a:cxnSpLocks/>
          </p:cNvCxnSpPr>
          <p:nvPr/>
        </p:nvCxnSpPr>
        <p:spPr>
          <a:xfrm>
            <a:off x="8816538" y="3679606"/>
            <a:ext cx="415159" cy="7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ED289845-0542-A6DF-508B-59F15BF6FCB0}"/>
              </a:ext>
            </a:extLst>
          </p:cNvPr>
          <p:cNvCxnSpPr>
            <a:cxnSpLocks/>
          </p:cNvCxnSpPr>
          <p:nvPr/>
        </p:nvCxnSpPr>
        <p:spPr>
          <a:xfrm>
            <a:off x="8790261" y="2589158"/>
            <a:ext cx="415159" cy="7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4ED74DFE-380C-853D-E99F-257F7DF66F29}"/>
              </a:ext>
            </a:extLst>
          </p:cNvPr>
          <p:cNvSpPr/>
          <p:nvPr/>
        </p:nvSpPr>
        <p:spPr>
          <a:xfrm>
            <a:off x="9367345" y="2180896"/>
            <a:ext cx="2154618" cy="919652"/>
          </a:xfrm>
          <a:prstGeom prst="roundRect">
            <a:avLst/>
          </a:prstGeom>
          <a:solidFill>
            <a:srgbClr val="F77272">
              <a:alpha val="1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E0825300-CCA3-A739-D0C9-FEB8F13B8311}"/>
              </a:ext>
            </a:extLst>
          </p:cNvPr>
          <p:cNvSpPr/>
          <p:nvPr/>
        </p:nvSpPr>
        <p:spPr>
          <a:xfrm>
            <a:off x="9367345" y="3231930"/>
            <a:ext cx="2154618" cy="9065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A3B3E1C1-8D73-7078-D83B-781DC5A7FA83}"/>
              </a:ext>
            </a:extLst>
          </p:cNvPr>
          <p:cNvSpPr txBox="1"/>
          <p:nvPr/>
        </p:nvSpPr>
        <p:spPr>
          <a:xfrm>
            <a:off x="9268810" y="3323898"/>
            <a:ext cx="2362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b="1">
                <a:solidFill>
                  <a:srgbClr val="00B050"/>
                </a:solidFill>
                <a:cs typeface="Calibri"/>
              </a:rPr>
              <a:t>           ¡Bien!</a:t>
            </a:r>
            <a:br>
              <a:rPr lang="es-ES" sz="2000" b="1">
                <a:cs typeface="Calibri"/>
              </a:rPr>
            </a:br>
            <a:r>
              <a:rPr lang="es-ES" sz="2000" b="1">
                <a:solidFill>
                  <a:srgbClr val="00B050"/>
                </a:solidFill>
                <a:cs typeface="Calibri"/>
              </a:rPr>
              <a:t> Podemos continuar</a:t>
            </a:r>
            <a:endParaRPr lang="es-ES" b="1">
              <a:solidFill>
                <a:srgbClr val="00B05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7636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38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arcador de contenido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7988A44-1955-C07A-4A8B-7C94BF234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557" y="1468761"/>
            <a:ext cx="10195902" cy="5073258"/>
          </a:xfr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AF01567D-CDEF-A143-4005-B8191FF4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11" y="-3584"/>
            <a:ext cx="4702277" cy="1325563"/>
          </a:xfrm>
        </p:spPr>
        <p:txBody>
          <a:bodyPr/>
          <a:lstStyle/>
          <a:p>
            <a:r>
              <a:rPr lang="es-ES" sz="3600">
                <a:solidFill>
                  <a:schemeClr val="bg1"/>
                </a:solidFill>
                <a:cs typeface="Calibri Light"/>
              </a:rPr>
              <a:t>Configuración de </a:t>
            </a:r>
            <a:r>
              <a:rPr lang="es-ES" sz="3600" err="1">
                <a:solidFill>
                  <a:schemeClr val="bg1"/>
                </a:solidFill>
                <a:cs typeface="Calibri Light"/>
              </a:rPr>
              <a:t>Airflow</a:t>
            </a:r>
            <a:endParaRPr lang="es-ES" sz="3600" err="1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C45CA48-269B-9E6D-FDC5-250444477135}"/>
              </a:ext>
            </a:extLst>
          </p:cNvPr>
          <p:cNvSpPr txBox="1"/>
          <p:nvPr/>
        </p:nvSpPr>
        <p:spPr>
          <a:xfrm>
            <a:off x="5991531" y="307257"/>
            <a:ext cx="595465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b="1">
                <a:latin typeface="Calibri Light"/>
                <a:cs typeface="Calibri Light"/>
              </a:rPr>
              <a:t>Una vez funcione la conexión, hay que crearla en </a:t>
            </a:r>
            <a:r>
              <a:rPr lang="es-ES" sz="2000" b="1" err="1">
                <a:latin typeface="Calibri Light"/>
                <a:cs typeface="Calibri Light"/>
              </a:rPr>
              <a:t>Airflow</a:t>
            </a:r>
            <a:r>
              <a:rPr lang="es-ES" sz="2000" b="1">
                <a:latin typeface="Calibri Light"/>
                <a:cs typeface="Calibri Light"/>
              </a:rPr>
              <a:t>. </a:t>
            </a:r>
            <a:br>
              <a:rPr lang="es-ES" sz="2000" b="1">
                <a:latin typeface="Calibri Light"/>
                <a:cs typeface="Calibri Light"/>
              </a:rPr>
            </a:br>
            <a:r>
              <a:rPr lang="es-ES" sz="2000" b="1">
                <a:latin typeface="Calibri Light"/>
                <a:cs typeface="Calibri Light"/>
              </a:rPr>
              <a:t>Aquí podemos ver todas las conexiones del tipo mongo</a:t>
            </a:r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3545873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22D49332-1471-534A-D13E-22CD9D26F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921" b="6455"/>
          <a:stretch/>
        </p:blipFill>
        <p:spPr>
          <a:xfrm>
            <a:off x="11069199" y="210045"/>
            <a:ext cx="879809" cy="81143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E1DFA2AA-B57C-7FF8-EAB7-D9C556A1E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905639"/>
              </p:ext>
            </p:extLst>
          </p:nvPr>
        </p:nvGraphicFramePr>
        <p:xfrm>
          <a:off x="691600" y="1451975"/>
          <a:ext cx="6723561" cy="4604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725">
                  <a:extLst>
                    <a:ext uri="{9D8B030D-6E8A-4147-A177-3AD203B41FA5}">
                      <a16:colId xmlns:a16="http://schemas.microsoft.com/office/drawing/2014/main" val="1153119195"/>
                    </a:ext>
                  </a:extLst>
                </a:gridCol>
                <a:gridCol w="4569836">
                  <a:extLst>
                    <a:ext uri="{9D8B030D-6E8A-4147-A177-3AD203B41FA5}">
                      <a16:colId xmlns:a16="http://schemas.microsoft.com/office/drawing/2014/main" val="1195879712"/>
                    </a:ext>
                  </a:extLst>
                </a:gridCol>
              </a:tblGrid>
              <a:tr h="415316"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 err="1">
                          <a:effectLst/>
                        </a:rPr>
                        <a:t>Conn</a:t>
                      </a:r>
                      <a:r>
                        <a:rPr lang="es-ES" sz="1700">
                          <a:effectLst/>
                        </a:rPr>
                        <a:t> Id </a:t>
                      </a:r>
                    </a:p>
                  </a:txBody>
                  <a:tcPr marL="89047" marR="89047" marT="62333" marB="62333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effectLst/>
                        </a:rPr>
                        <a:t>"Nombrar la </a:t>
                      </a:r>
                      <a:r>
                        <a:rPr lang="es-ES" sz="1700" err="1">
                          <a:effectLst/>
                        </a:rPr>
                        <a:t>conexion</a:t>
                      </a:r>
                      <a:r>
                        <a:rPr lang="es-ES" sz="1700">
                          <a:effectLst/>
                        </a:rPr>
                        <a:t>"</a:t>
                      </a:r>
                    </a:p>
                  </a:txBody>
                  <a:tcPr marL="89047" marR="89047" marT="62333" marB="62333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30634"/>
                  </a:ext>
                </a:extLst>
              </a:tr>
              <a:tr h="415316"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 err="1">
                          <a:effectLst/>
                        </a:rPr>
                        <a:t>Conn</a:t>
                      </a:r>
                      <a:r>
                        <a:rPr lang="es-ES" sz="1700">
                          <a:effectLst/>
                        </a:rPr>
                        <a:t> </a:t>
                      </a:r>
                      <a:r>
                        <a:rPr lang="es-ES" sz="1700" err="1">
                          <a:effectLst/>
                        </a:rPr>
                        <a:t>Type</a:t>
                      </a:r>
                    </a:p>
                  </a:txBody>
                  <a:tcPr marL="89047" marR="89047" marT="62333" marB="623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effectLst/>
                        </a:rPr>
                        <a:t>MongoDB</a:t>
                      </a:r>
                    </a:p>
                  </a:txBody>
                  <a:tcPr marL="89047" marR="89047" marT="62333" marB="623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631103"/>
                  </a:ext>
                </a:extLst>
              </a:tr>
              <a:tr h="415316"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 err="1">
                          <a:effectLst/>
                        </a:rPr>
                        <a:t>Description</a:t>
                      </a:r>
                    </a:p>
                  </a:txBody>
                  <a:tcPr marL="89047" marR="89047" marT="62333" marB="623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effectLst/>
                        </a:rPr>
                        <a:t>"Texto libre"</a:t>
                      </a:r>
                    </a:p>
                  </a:txBody>
                  <a:tcPr marL="89047" marR="89047" marT="62333" marB="623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486048"/>
                  </a:ext>
                </a:extLst>
              </a:tr>
              <a:tr h="415316"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effectLst/>
                        </a:rPr>
                        <a:t>Host</a:t>
                      </a:r>
                    </a:p>
                  </a:txBody>
                  <a:tcPr marL="89047" marR="89047" marT="62333" marB="623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700">
                          <a:effectLst/>
                        </a:rPr>
                        <a:t>hostdbq.</a:t>
                      </a:r>
                      <a:r>
                        <a:rPr lang="es-ES" sz="1700" b="0" i="0" u="none" strike="noStrike" noProof="0">
                          <a:effectLst/>
                          <a:latin typeface="Calibri"/>
                        </a:rPr>
                        <a:t>iaas.ar.bsch,hostdb2</a:t>
                      </a:r>
                      <a:r>
                        <a:rPr lang="es-ES" sz="1700" b="0" i="0" u="none" strike="noStrike" noProof="0">
                          <a:effectLst/>
                        </a:rPr>
                        <a:t>iaas.ar.bsch</a:t>
                      </a:r>
                      <a:endParaRPr lang="es-ES" sz="1700">
                        <a:effectLst/>
                      </a:endParaRPr>
                    </a:p>
                  </a:txBody>
                  <a:tcPr marL="89047" marR="89047" marT="62333" marB="623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56269"/>
                  </a:ext>
                </a:extLst>
              </a:tr>
              <a:tr h="415316"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 err="1">
                          <a:effectLst/>
                        </a:rPr>
                        <a:t>Login</a:t>
                      </a:r>
                    </a:p>
                  </a:txBody>
                  <a:tcPr marL="89047" marR="89047" marT="62333" marB="623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effectLst/>
                        </a:rPr>
                        <a:t>SRVCENGINEERLAKE</a:t>
                      </a:r>
                    </a:p>
                  </a:txBody>
                  <a:tcPr marL="89047" marR="89047" marT="62333" marB="623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770637"/>
                  </a:ext>
                </a:extLst>
              </a:tr>
              <a:tr h="415316"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 err="1">
                          <a:effectLst/>
                        </a:rPr>
                        <a:t>Password</a:t>
                      </a:r>
                    </a:p>
                  </a:txBody>
                  <a:tcPr marL="89047" marR="89047" marT="62333" marB="623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effectLst/>
                        </a:rPr>
                        <a:t>"Poner el que te pasaron"</a:t>
                      </a:r>
                    </a:p>
                  </a:txBody>
                  <a:tcPr marL="89047" marR="89047" marT="62333" marB="623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801011"/>
                  </a:ext>
                </a:extLst>
              </a:tr>
              <a:tr h="415316"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effectLst/>
                        </a:rPr>
                        <a:t>Port</a:t>
                      </a:r>
                    </a:p>
                  </a:txBody>
                  <a:tcPr marL="89047" marR="89047" marT="62333" marB="623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effectLst/>
                        </a:rPr>
                        <a:t>"Poner el que te pasaron"</a:t>
                      </a:r>
                    </a:p>
                  </a:txBody>
                  <a:tcPr marL="89047" marR="89047" marT="62333" marB="623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527855"/>
                  </a:ext>
                </a:extLst>
              </a:tr>
              <a:tr h="1697593"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effectLst/>
                        </a:rPr>
                        <a:t>Extra</a:t>
                      </a:r>
                    </a:p>
                  </a:txBody>
                  <a:tcPr marL="89047" marR="89047" marT="62333" marB="623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effectLst/>
                        </a:rPr>
                        <a:t>{"</a:t>
                      </a:r>
                      <a:r>
                        <a:rPr lang="es-ES" sz="1700" err="1">
                          <a:effectLst/>
                        </a:rPr>
                        <a:t>authSource</a:t>
                      </a:r>
                      <a:r>
                        <a:rPr lang="es-ES" sz="1700">
                          <a:effectLst/>
                        </a:rPr>
                        <a:t>": "</a:t>
                      </a:r>
                      <a:r>
                        <a:rPr lang="es-ES" sz="1700" err="1">
                          <a:effectLst/>
                        </a:rPr>
                        <a:t>admin</a:t>
                      </a:r>
                      <a:r>
                        <a:rPr lang="es-ES" sz="1700">
                          <a:effectLst/>
                        </a:rPr>
                        <a:t>",</a:t>
                      </a:r>
                      <a:br>
                        <a:rPr lang="es-ES" sz="1700">
                          <a:effectLst/>
                        </a:rPr>
                      </a:br>
                      <a:r>
                        <a:rPr lang="es-ES" sz="1700">
                          <a:effectLst/>
                        </a:rPr>
                        <a:t>"</a:t>
                      </a:r>
                      <a:r>
                        <a:rPr lang="es-ES" sz="1700" err="1">
                          <a:effectLst/>
                        </a:rPr>
                        <a:t>readPreference</a:t>
                      </a:r>
                      <a:r>
                        <a:rPr lang="es-ES" sz="1700">
                          <a:effectLst/>
                        </a:rPr>
                        <a:t>": "</a:t>
                      </a:r>
                      <a:r>
                        <a:rPr lang="es-ES" sz="1700" err="1">
                          <a:effectLst/>
                        </a:rPr>
                        <a:t>primary</a:t>
                      </a:r>
                      <a:r>
                        <a:rPr lang="es-ES" sz="1700">
                          <a:effectLst/>
                        </a:rPr>
                        <a:t>",</a:t>
                      </a:r>
                      <a:br>
                        <a:rPr lang="es-ES" sz="1700">
                          <a:effectLst/>
                        </a:rPr>
                      </a:br>
                      <a:r>
                        <a:rPr lang="es-ES" sz="1700">
                          <a:effectLst/>
                        </a:rPr>
                        <a:t>"</a:t>
                      </a:r>
                      <a:r>
                        <a:rPr lang="es-ES" sz="1700" err="1">
                          <a:effectLst/>
                        </a:rPr>
                        <a:t>directConnection</a:t>
                      </a:r>
                      <a:r>
                        <a:rPr lang="es-ES" sz="1700">
                          <a:effectLst/>
                        </a:rPr>
                        <a:t>": "true",</a:t>
                      </a:r>
                      <a:br>
                        <a:rPr lang="es-ES" sz="1700">
                          <a:effectLst/>
                        </a:rPr>
                      </a:br>
                      <a:r>
                        <a:rPr lang="es-ES" sz="1700">
                          <a:effectLst/>
                        </a:rPr>
                        <a:t>"</a:t>
                      </a:r>
                      <a:r>
                        <a:rPr lang="es-ES" sz="1700" err="1">
                          <a:effectLst/>
                        </a:rPr>
                        <a:t>tlsAllowInvalidCertificates</a:t>
                      </a:r>
                      <a:r>
                        <a:rPr lang="es-ES" sz="1700">
                          <a:effectLst/>
                        </a:rPr>
                        <a:t>":"true",</a:t>
                      </a:r>
                      <a:br>
                        <a:rPr lang="es-ES" sz="1700">
                          <a:effectLst/>
                        </a:rPr>
                      </a:br>
                      <a:r>
                        <a:rPr lang="es-ES" sz="1700">
                          <a:effectLst/>
                        </a:rPr>
                        <a:t>"</a:t>
                      </a:r>
                      <a:r>
                        <a:rPr lang="es-ES" sz="1700" err="1">
                          <a:effectLst/>
                        </a:rPr>
                        <a:t>tlsAllowInvalidHostnames</a:t>
                      </a:r>
                      <a:r>
                        <a:rPr lang="es-ES" sz="1700">
                          <a:effectLst/>
                        </a:rPr>
                        <a:t>":"false",</a:t>
                      </a:r>
                      <a:br>
                        <a:rPr lang="es-ES" sz="1700">
                          <a:effectLst/>
                        </a:rPr>
                      </a:br>
                      <a:r>
                        <a:rPr lang="es-ES" sz="1700">
                          <a:effectLst/>
                        </a:rPr>
                        <a:t>"</a:t>
                      </a:r>
                      <a:r>
                        <a:rPr lang="es-ES" sz="1700" err="1">
                          <a:effectLst/>
                        </a:rPr>
                        <a:t>tlsInsecure</a:t>
                      </a:r>
                      <a:r>
                        <a:rPr lang="es-ES" sz="1700">
                          <a:effectLst/>
                        </a:rPr>
                        <a:t>"="true"}</a:t>
                      </a:r>
                    </a:p>
                  </a:txBody>
                  <a:tcPr marL="89047" marR="89047" marT="62333" marB="623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503926"/>
                  </a:ext>
                </a:extLst>
              </a:tr>
            </a:tbl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9095B606-3776-09AA-8269-D80D9B035D8B}"/>
              </a:ext>
            </a:extLst>
          </p:cNvPr>
          <p:cNvSpPr txBox="1"/>
          <p:nvPr/>
        </p:nvSpPr>
        <p:spPr>
          <a:xfrm>
            <a:off x="1904998" y="492671"/>
            <a:ext cx="837937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>
                <a:cs typeface="Calibri"/>
              </a:rPr>
              <a:t>Creamos una nueva conexión con los siguientes parámetros: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11AC246-E0F4-8541-F421-B6198FAABB2D}"/>
              </a:ext>
            </a:extLst>
          </p:cNvPr>
          <p:cNvSpPr/>
          <p:nvPr/>
        </p:nvSpPr>
        <p:spPr>
          <a:xfrm>
            <a:off x="7711965" y="2062656"/>
            <a:ext cx="3849413" cy="382313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375E0D-761E-95E0-3DA6-520EC60559F5}"/>
              </a:ext>
            </a:extLst>
          </p:cNvPr>
          <p:cNvSpPr txBox="1"/>
          <p:nvPr/>
        </p:nvSpPr>
        <p:spPr>
          <a:xfrm>
            <a:off x="7777655" y="2384534"/>
            <a:ext cx="37771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err="1">
                <a:cs typeface="Calibri"/>
              </a:rPr>
              <a:t>directConnection</a:t>
            </a:r>
            <a:r>
              <a:rPr lang="es-ES">
                <a:cs typeface="Calibri"/>
              </a:rPr>
              <a:t>: es false si tenemos más de un host. 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F2A82CB-3172-42CD-E238-23DE61942F8A}"/>
              </a:ext>
            </a:extLst>
          </p:cNvPr>
          <p:cNvSpPr txBox="1"/>
          <p:nvPr/>
        </p:nvSpPr>
        <p:spPr>
          <a:xfrm>
            <a:off x="7777654" y="3291051"/>
            <a:ext cx="379029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cs typeface="Calibri"/>
              </a:rPr>
              <a:t>De colocar</a:t>
            </a:r>
            <a:r>
              <a:rPr lang="es-ES" b="1">
                <a:cs typeface="Calibri"/>
              </a:rPr>
              <a:t> más de un host, </a:t>
            </a:r>
            <a:r>
              <a:rPr lang="es-ES">
                <a:cs typeface="Calibri"/>
              </a:rPr>
              <a:t>asegurarse de</a:t>
            </a:r>
            <a:r>
              <a:rPr lang="es-ES" b="1">
                <a:cs typeface="Calibri"/>
              </a:rPr>
              <a:t> tener acceso </a:t>
            </a:r>
            <a:r>
              <a:rPr lang="es-ES">
                <a:cs typeface="Calibri"/>
              </a:rPr>
              <a:t>a cada host. (Probar con comando </a:t>
            </a:r>
            <a:r>
              <a:rPr lang="es-ES" b="1">
                <a:cs typeface="Calibri"/>
              </a:rPr>
              <a:t>telnet</a:t>
            </a:r>
            <a:r>
              <a:rPr lang="es-ES">
                <a:cs typeface="Calibri"/>
              </a:rPr>
              <a:t> )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B17CBFC-0133-BA5B-8716-98F979DC2AF1}"/>
              </a:ext>
            </a:extLst>
          </p:cNvPr>
          <p:cNvSpPr txBox="1"/>
          <p:nvPr/>
        </p:nvSpPr>
        <p:spPr>
          <a:xfrm>
            <a:off x="7777654" y="4486602"/>
            <a:ext cx="385598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cs typeface="Calibri"/>
              </a:rPr>
              <a:t>En caso de que querer editar la conexión,</a:t>
            </a:r>
            <a:r>
              <a:rPr lang="es-ES" b="1">
                <a:cs typeface="Calibri"/>
              </a:rPr>
              <a:t> la contraseña se debe volver a ingresar</a:t>
            </a:r>
            <a:r>
              <a:rPr lang="es-ES">
                <a:cs typeface="Calibri"/>
              </a:rPr>
              <a:t>. 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4EA2581-2F34-3C80-4AA9-66B939EB4FD0}"/>
              </a:ext>
            </a:extLst>
          </p:cNvPr>
          <p:cNvSpPr txBox="1"/>
          <p:nvPr/>
        </p:nvSpPr>
        <p:spPr>
          <a:xfrm>
            <a:off x="8789276" y="1556844"/>
            <a:ext cx="16882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>
                <a:cs typeface="Calibri"/>
              </a:rPr>
              <a:t>Observaciones:</a:t>
            </a:r>
          </a:p>
        </p:txBody>
      </p:sp>
    </p:spTree>
    <p:extLst>
      <p:ext uri="{BB962C8B-B14F-4D97-AF65-F5344CB8AC3E}">
        <p14:creationId xmlns:p14="http://schemas.microsoft.com/office/powerpoint/2010/main" val="37941409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1278</Words>
  <Application>Microsoft Office PowerPoint</Application>
  <PresentationFormat>Panorámica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Arial Nova</vt:lpstr>
      <vt:lpstr>Calibri</vt:lpstr>
      <vt:lpstr>Calibri Light</vt:lpstr>
      <vt:lpstr>Consolas</vt:lpstr>
      <vt:lpstr>Tema de Office</vt:lpstr>
      <vt:lpstr>M-CORE</vt:lpstr>
      <vt:lpstr>Agenda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Configuración de Airflow</vt:lpstr>
      <vt:lpstr>Presentación de PowerPoint</vt:lpstr>
      <vt:lpstr>Presentación de PowerPoint</vt:lpstr>
      <vt:lpstr>MongoDB COMPASS</vt:lpstr>
      <vt:lpstr>Presentación de PowerPoint</vt:lpstr>
      <vt:lpstr>Presentación de PowerPoint</vt:lpstr>
      <vt:lpstr>Presentación de PowerPoint</vt:lpstr>
      <vt:lpstr>Desarmar el JSON</vt:lpstr>
      <vt:lpstr>HIVE</vt:lpstr>
      <vt:lpstr>Presentación de PowerPoint</vt:lpstr>
      <vt:lpstr>SPARK</vt:lpstr>
      <vt:lpstr>Vamos a la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Gianpier Yupanqui Salvatierra</cp:lastModifiedBy>
  <cp:revision>3</cp:revision>
  <dcterms:created xsi:type="dcterms:W3CDTF">2023-08-17T19:24:16Z</dcterms:created>
  <dcterms:modified xsi:type="dcterms:W3CDTF">2023-09-04T02:20:47Z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b88ec2-a72b-4523-9e84-0458a1764731_Enabled">
    <vt:lpwstr>true</vt:lpwstr>
  </property>
  <property fmtid="{D5CDD505-2E9C-101B-9397-08002B2CF9AE}" pid="3" name="MSIP_Label_41b88ec2-a72b-4523-9e84-0458a1764731_SetDate">
    <vt:lpwstr>2023-08-17T19:24:28Z</vt:lpwstr>
  </property>
  <property fmtid="{D5CDD505-2E9C-101B-9397-08002B2CF9AE}" pid="4" name="MSIP_Label_41b88ec2-a72b-4523-9e84-0458a1764731_Method">
    <vt:lpwstr>Privileged</vt:lpwstr>
  </property>
  <property fmtid="{D5CDD505-2E9C-101B-9397-08002B2CF9AE}" pid="5" name="MSIP_Label_41b88ec2-a72b-4523-9e84-0458a1764731_Name">
    <vt:lpwstr>Public O365</vt:lpwstr>
  </property>
  <property fmtid="{D5CDD505-2E9C-101B-9397-08002B2CF9AE}" pid="6" name="MSIP_Label_41b88ec2-a72b-4523-9e84-0458a1764731_SiteId">
    <vt:lpwstr>35595a02-4d6d-44ac-99e1-f9ab4cd872db</vt:lpwstr>
  </property>
  <property fmtid="{D5CDD505-2E9C-101B-9397-08002B2CF9AE}" pid="7" name="MSIP_Label_41b88ec2-a72b-4523-9e84-0458a1764731_ActionId">
    <vt:lpwstr>d7f17ee4-7eba-4897-8568-c7a53510340f</vt:lpwstr>
  </property>
  <property fmtid="{D5CDD505-2E9C-101B-9397-08002B2CF9AE}" pid="8" name="MSIP_Label_41b88ec2-a72b-4523-9e84-0458a1764731_ContentBits">
    <vt:lpwstr>0</vt:lpwstr>
  </property>
</Properties>
</file>