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069" r:id="rId2"/>
    <p:sldMasterId id="2147484081" r:id="rId3"/>
  </p:sldMasterIdLst>
  <p:notesMasterIdLst>
    <p:notesMasterId r:id="rId41"/>
  </p:notesMasterIdLst>
  <p:handoutMasterIdLst>
    <p:handoutMasterId r:id="rId42"/>
  </p:handoutMasterIdLst>
  <p:sldIdLst>
    <p:sldId id="500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681" r:id="rId40"/>
  </p:sldIdLst>
  <p:sldSz cx="12192000" cy="6858000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9158E-5352-8045-89DD-FDFFD6725461}" v="7" dt="2024-09-09T23:25:21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89233" autoAdjust="0"/>
  </p:normalViewPr>
  <p:slideViewPr>
    <p:cSldViewPr snapToGrid="0">
      <p:cViewPr varScale="1">
        <p:scale>
          <a:sx n="132" d="100"/>
          <a:sy n="132" d="100"/>
        </p:scale>
        <p:origin x="109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chedi Adha" userId="b81c8f0a-fe0a-4ed5-816f-628519c603af" providerId="ADAL" clId="{C8BF462A-0E3F-CA4B-82C3-371BC5A09D7A}"/>
    <pc:docChg chg="undo custSel addSld delSld modSld sldOrd">
      <pc:chgData name="Rochedi Adha" userId="b81c8f0a-fe0a-4ed5-816f-628519c603af" providerId="ADAL" clId="{C8BF462A-0E3F-CA4B-82C3-371BC5A09D7A}" dt="2023-09-15T00:41:50.750" v="1295" actId="20577"/>
      <pc:docMkLst>
        <pc:docMk/>
      </pc:docMkLst>
      <pc:sldChg chg="modSp mod">
        <pc:chgData name="Rochedi Adha" userId="b81c8f0a-fe0a-4ed5-816f-628519c603af" providerId="ADAL" clId="{C8BF462A-0E3F-CA4B-82C3-371BC5A09D7A}" dt="2023-09-14T12:38:08.345" v="21" actId="20577"/>
        <pc:sldMkLst>
          <pc:docMk/>
          <pc:sldMk cId="0" sldId="500"/>
        </pc:sldMkLst>
        <pc:spChg chg="mod">
          <ac:chgData name="Rochedi Adha" userId="b81c8f0a-fe0a-4ed5-816f-628519c603af" providerId="ADAL" clId="{C8BF462A-0E3F-CA4B-82C3-371BC5A09D7A}" dt="2023-09-14T12:38:08.345" v="21" actId="20577"/>
          <ac:spMkLst>
            <pc:docMk/>
            <pc:sldMk cId="0" sldId="500"/>
            <ac:spMk id="2" creationId="{50556B3B-D716-3DF3-67B3-DAA9E89E3FDA}"/>
          </ac:spMkLst>
        </pc:spChg>
      </pc:sldChg>
      <pc:sldChg chg="modSp mod">
        <pc:chgData name="Rochedi Adha" userId="b81c8f0a-fe0a-4ed5-816f-628519c603af" providerId="ADAL" clId="{C8BF462A-0E3F-CA4B-82C3-371BC5A09D7A}" dt="2023-09-14T21:02:39.634" v="1039" actId="20577"/>
        <pc:sldMkLst>
          <pc:docMk/>
          <pc:sldMk cId="0" sldId="541"/>
        </pc:sldMkLst>
        <pc:spChg chg="mod">
          <ac:chgData name="Rochedi Adha" userId="b81c8f0a-fe0a-4ed5-816f-628519c603af" providerId="ADAL" clId="{C8BF462A-0E3F-CA4B-82C3-371BC5A09D7A}" dt="2023-09-14T21:02:39.634" v="1039" actId="20577"/>
          <ac:spMkLst>
            <pc:docMk/>
            <pc:sldMk cId="0" sldId="541"/>
            <ac:spMk id="9218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45" v="27" actId="2696"/>
        <pc:sldMkLst>
          <pc:docMk/>
          <pc:sldMk cId="0" sldId="736"/>
        </pc:sldMkLst>
      </pc:sldChg>
      <pc:sldChg chg="modSp mod">
        <pc:chgData name="Rochedi Adha" userId="b81c8f0a-fe0a-4ed5-816f-628519c603af" providerId="ADAL" clId="{C8BF462A-0E3F-CA4B-82C3-371BC5A09D7A}" dt="2023-09-14T21:03:10.725" v="1059" actId="20577"/>
        <pc:sldMkLst>
          <pc:docMk/>
          <pc:sldMk cId="1065710895" sldId="786"/>
        </pc:sldMkLst>
        <pc:spChg chg="mod">
          <ac:chgData name="Rochedi Adha" userId="b81c8f0a-fe0a-4ed5-816f-628519c603af" providerId="ADAL" clId="{C8BF462A-0E3F-CA4B-82C3-371BC5A09D7A}" dt="2023-09-14T21:03:10.725" v="1059" actId="20577"/>
          <ac:spMkLst>
            <pc:docMk/>
            <pc:sldMk cId="1065710895" sldId="786"/>
            <ac:spMk id="4099" creationId="{00000000-0000-0000-0000-000000000000}"/>
          </ac:spMkLst>
        </pc:spChg>
      </pc:sldChg>
      <pc:sldChg chg="modSp mod">
        <pc:chgData name="Rochedi Adha" userId="b81c8f0a-fe0a-4ed5-816f-628519c603af" providerId="ADAL" clId="{C8BF462A-0E3F-CA4B-82C3-371BC5A09D7A}" dt="2023-09-14T21:07:23.556" v="1074"/>
        <pc:sldMkLst>
          <pc:docMk/>
          <pc:sldMk cId="148987261" sldId="787"/>
        </pc:sldMkLst>
        <pc:spChg chg="mod">
          <ac:chgData name="Rochedi Adha" userId="b81c8f0a-fe0a-4ed5-816f-628519c603af" providerId="ADAL" clId="{C8BF462A-0E3F-CA4B-82C3-371BC5A09D7A}" dt="2023-09-14T21:07:23.556" v="1074"/>
          <ac:spMkLst>
            <pc:docMk/>
            <pc:sldMk cId="148987261" sldId="787"/>
            <ac:spMk id="2" creationId="{00000000-0000-0000-0000-000000000000}"/>
          </ac:spMkLst>
        </pc:spChg>
      </pc:sldChg>
      <pc:sldChg chg="modSp mod">
        <pc:chgData name="Rochedi Adha" userId="b81c8f0a-fe0a-4ed5-816f-628519c603af" providerId="ADAL" clId="{C8BF462A-0E3F-CA4B-82C3-371BC5A09D7A}" dt="2023-09-14T13:00:52.584" v="105" actId="20577"/>
        <pc:sldMkLst>
          <pc:docMk/>
          <pc:sldMk cId="2753221210" sldId="791"/>
        </pc:sldMkLst>
        <pc:spChg chg="mod">
          <ac:chgData name="Rochedi Adha" userId="b81c8f0a-fe0a-4ed5-816f-628519c603af" providerId="ADAL" clId="{C8BF462A-0E3F-CA4B-82C3-371BC5A09D7A}" dt="2023-09-14T13:00:52.584" v="105" actId="20577"/>
          <ac:spMkLst>
            <pc:docMk/>
            <pc:sldMk cId="2753221210" sldId="791"/>
            <ac:spMk id="5122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65" v="36" actId="2696"/>
        <pc:sldMkLst>
          <pc:docMk/>
          <pc:sldMk cId="2295817451" sldId="793"/>
        </pc:sldMkLst>
      </pc:sldChg>
      <pc:sldChg chg="del">
        <pc:chgData name="Rochedi Adha" userId="b81c8f0a-fe0a-4ed5-816f-628519c603af" providerId="ADAL" clId="{C8BF462A-0E3F-CA4B-82C3-371BC5A09D7A}" dt="2023-09-14T12:39:54.189" v="43" actId="2696"/>
        <pc:sldMkLst>
          <pc:docMk/>
          <pc:sldMk cId="125041260" sldId="795"/>
        </pc:sldMkLst>
      </pc:sldChg>
      <pc:sldChg chg="del">
        <pc:chgData name="Rochedi Adha" userId="b81c8f0a-fe0a-4ed5-816f-628519c603af" providerId="ADAL" clId="{C8BF462A-0E3F-CA4B-82C3-371BC5A09D7A}" dt="2023-09-14T12:39:54.186" v="42" actId="2696"/>
        <pc:sldMkLst>
          <pc:docMk/>
          <pc:sldMk cId="3805023907" sldId="796"/>
        </pc:sldMkLst>
      </pc:sldChg>
      <pc:sldChg chg="addSp delSp modSp mod ord modAnim modNotesTx">
        <pc:chgData name="Rochedi Adha" userId="b81c8f0a-fe0a-4ed5-816f-628519c603af" providerId="ADAL" clId="{C8BF462A-0E3F-CA4B-82C3-371BC5A09D7A}" dt="2023-09-14T21:02:05.782" v="1038"/>
        <pc:sldMkLst>
          <pc:docMk/>
          <pc:sldMk cId="2443380836" sldId="797"/>
        </pc:sldMkLst>
        <pc:spChg chg="add del mod">
          <ac:chgData name="Rochedi Adha" userId="b81c8f0a-fe0a-4ed5-816f-628519c603af" providerId="ADAL" clId="{C8BF462A-0E3F-CA4B-82C3-371BC5A09D7A}" dt="2023-09-14T20:56:39.739" v="927"/>
          <ac:spMkLst>
            <pc:docMk/>
            <pc:sldMk cId="2443380836" sldId="797"/>
            <ac:spMk id="2" creationId="{B272CE0C-5BA5-5410-D7FE-F6E29BCEB427}"/>
          </ac:spMkLst>
        </pc:spChg>
        <pc:spChg chg="add mod">
          <ac:chgData name="Rochedi Adha" userId="b81c8f0a-fe0a-4ed5-816f-628519c603af" providerId="ADAL" clId="{C8BF462A-0E3F-CA4B-82C3-371BC5A09D7A}" dt="2023-09-14T20:59:54.687" v="1030" actId="20577"/>
          <ac:spMkLst>
            <pc:docMk/>
            <pc:sldMk cId="2443380836" sldId="797"/>
            <ac:spMk id="3" creationId="{F8C0D60E-1B0F-34BD-7038-3B4684249E4D}"/>
          </ac:spMkLst>
        </pc:spChg>
        <pc:spChg chg="mod">
          <ac:chgData name="Rochedi Adha" userId="b81c8f0a-fe0a-4ed5-816f-628519c603af" providerId="ADAL" clId="{C8BF462A-0E3F-CA4B-82C3-371BC5A09D7A}" dt="2023-09-14T18:53:52.173" v="439" actId="20577"/>
          <ac:spMkLst>
            <pc:docMk/>
            <pc:sldMk cId="2443380836" sldId="797"/>
            <ac:spMk id="4098" creationId="{00000000-0000-0000-0000-000000000000}"/>
          </ac:spMkLst>
        </pc:spChg>
        <pc:picChg chg="del">
          <ac:chgData name="Rochedi Adha" userId="b81c8f0a-fe0a-4ed5-816f-628519c603af" providerId="ADAL" clId="{C8BF462A-0E3F-CA4B-82C3-371BC5A09D7A}" dt="2023-09-14T18:53:55.159" v="441" actId="478"/>
          <ac:picMkLst>
            <pc:docMk/>
            <pc:sldMk cId="2443380836" sldId="797"/>
            <ac:picMk id="2050" creationId="{E125198E-C283-EF8B-254B-B2E508AF679F}"/>
          </ac:picMkLst>
        </pc:picChg>
        <pc:picChg chg="del">
          <ac:chgData name="Rochedi Adha" userId="b81c8f0a-fe0a-4ed5-816f-628519c603af" providerId="ADAL" clId="{C8BF462A-0E3F-CA4B-82C3-371BC5A09D7A}" dt="2023-09-14T18:53:53.917" v="440" actId="478"/>
          <ac:picMkLst>
            <pc:docMk/>
            <pc:sldMk cId="2443380836" sldId="797"/>
            <ac:picMk id="2052" creationId="{33D85E60-763B-C5CC-4A3C-3F8F895D6450}"/>
          </ac:picMkLst>
        </pc:picChg>
      </pc:sldChg>
      <pc:sldChg chg="modSp mod">
        <pc:chgData name="Rochedi Adha" userId="b81c8f0a-fe0a-4ed5-816f-628519c603af" providerId="ADAL" clId="{C8BF462A-0E3F-CA4B-82C3-371BC5A09D7A}" dt="2023-09-14T13:39:28.077" v="242" actId="20577"/>
        <pc:sldMkLst>
          <pc:docMk/>
          <pc:sldMk cId="2981319734" sldId="798"/>
        </pc:sldMkLst>
        <pc:spChg chg="mod">
          <ac:chgData name="Rochedi Adha" userId="b81c8f0a-fe0a-4ed5-816f-628519c603af" providerId="ADAL" clId="{C8BF462A-0E3F-CA4B-82C3-371BC5A09D7A}" dt="2023-09-14T13:39:28.077" v="242" actId="20577"/>
          <ac:spMkLst>
            <pc:docMk/>
            <pc:sldMk cId="2981319734" sldId="798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3:39:09.247" v="241" actId="1076"/>
          <ac:spMkLst>
            <pc:docMk/>
            <pc:sldMk cId="2981319734" sldId="798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2:59:47.403" v="103" actId="20577"/>
          <ac:spMkLst>
            <pc:docMk/>
            <pc:sldMk cId="2981319734" sldId="798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C8BF462A-0E3F-CA4B-82C3-371BC5A09D7A}" dt="2023-09-14T13:02:20.698" v="126" actId="20577"/>
        <pc:sldMkLst>
          <pc:docMk/>
          <pc:sldMk cId="798795609" sldId="799"/>
        </pc:sldMkLst>
        <pc:spChg chg="mod">
          <ac:chgData name="Rochedi Adha" userId="b81c8f0a-fe0a-4ed5-816f-628519c603af" providerId="ADAL" clId="{C8BF462A-0E3F-CA4B-82C3-371BC5A09D7A}" dt="2023-09-14T13:02:20.698" v="126" actId="20577"/>
          <ac:spMkLst>
            <pc:docMk/>
            <pc:sldMk cId="798795609" sldId="799"/>
            <ac:spMk id="5122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48" v="28" actId="2696"/>
        <pc:sldMkLst>
          <pc:docMk/>
          <pc:sldMk cId="1247836699" sldId="799"/>
        </pc:sldMkLst>
      </pc:sldChg>
      <pc:sldChg chg="modSp add mod">
        <pc:chgData name="Rochedi Adha" userId="b81c8f0a-fe0a-4ed5-816f-628519c603af" providerId="ADAL" clId="{C8BF462A-0E3F-CA4B-82C3-371BC5A09D7A}" dt="2023-09-14T19:34:52.202" v="570" actId="1076"/>
        <pc:sldMkLst>
          <pc:docMk/>
          <pc:sldMk cId="1212488392" sldId="800"/>
        </pc:sldMkLst>
        <pc:spChg chg="mod">
          <ac:chgData name="Rochedi Adha" userId="b81c8f0a-fe0a-4ed5-816f-628519c603af" providerId="ADAL" clId="{C8BF462A-0E3F-CA4B-82C3-371BC5A09D7A}" dt="2023-09-14T19:20:23.446" v="484" actId="20577"/>
          <ac:spMkLst>
            <pc:docMk/>
            <pc:sldMk cId="1212488392" sldId="800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34:52.202" v="570" actId="1076"/>
          <ac:spMkLst>
            <pc:docMk/>
            <pc:sldMk cId="1212488392" sldId="800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3:03:30.515" v="133"/>
          <ac:spMkLst>
            <pc:docMk/>
            <pc:sldMk cId="1212488392" sldId="800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71" v="39" actId="2696"/>
        <pc:sldMkLst>
          <pc:docMk/>
          <pc:sldMk cId="3977758280" sldId="800"/>
        </pc:sldMkLst>
      </pc:sldChg>
      <pc:sldChg chg="del">
        <pc:chgData name="Rochedi Adha" userId="b81c8f0a-fe0a-4ed5-816f-628519c603af" providerId="ADAL" clId="{C8BF462A-0E3F-CA4B-82C3-371BC5A09D7A}" dt="2023-09-14T12:39:54.174" v="41" actId="2696"/>
        <pc:sldMkLst>
          <pc:docMk/>
          <pc:sldMk cId="398194329" sldId="801"/>
        </pc:sldMkLst>
      </pc:sldChg>
      <pc:sldChg chg="modSp add mod">
        <pc:chgData name="Rochedi Adha" userId="b81c8f0a-fe0a-4ed5-816f-628519c603af" providerId="ADAL" clId="{C8BF462A-0E3F-CA4B-82C3-371BC5A09D7A}" dt="2023-09-14T13:04:07.397" v="138"/>
        <pc:sldMkLst>
          <pc:docMk/>
          <pc:sldMk cId="2135640684" sldId="801"/>
        </pc:sldMkLst>
        <pc:spChg chg="mod">
          <ac:chgData name="Rochedi Adha" userId="b81c8f0a-fe0a-4ed5-816f-628519c603af" providerId="ADAL" clId="{C8BF462A-0E3F-CA4B-82C3-371BC5A09D7A}" dt="2023-09-14T13:04:07.397" v="138"/>
          <ac:spMkLst>
            <pc:docMk/>
            <pc:sldMk cId="2135640684" sldId="801"/>
            <ac:spMk id="5122" creationId="{00000000-0000-0000-0000-000000000000}"/>
          </ac:spMkLst>
        </pc:spChg>
      </pc:sldChg>
      <pc:sldChg chg="delSp modSp add mod">
        <pc:chgData name="Rochedi Adha" userId="b81c8f0a-fe0a-4ed5-816f-628519c603af" providerId="ADAL" clId="{C8BF462A-0E3F-CA4B-82C3-371BC5A09D7A}" dt="2023-09-14T19:40:22.011" v="610" actId="1076"/>
        <pc:sldMkLst>
          <pc:docMk/>
          <pc:sldMk cId="3766187319" sldId="802"/>
        </pc:sldMkLst>
        <pc:spChg chg="del">
          <ac:chgData name="Rochedi Adha" userId="b81c8f0a-fe0a-4ed5-816f-628519c603af" providerId="ADAL" clId="{C8BF462A-0E3F-CA4B-82C3-371BC5A09D7A}" dt="2023-09-14T19:40:14.500" v="609" actId="478"/>
          <ac:spMkLst>
            <pc:docMk/>
            <pc:sldMk cId="3766187319" sldId="802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40:22.011" v="610" actId="1076"/>
          <ac:spMkLst>
            <pc:docMk/>
            <pc:sldMk cId="3766187319" sldId="802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3:04:14.693" v="139"/>
          <ac:spMkLst>
            <pc:docMk/>
            <pc:sldMk cId="3766187319" sldId="802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C8BF462A-0E3F-CA4B-82C3-371BC5A09D7A}" dt="2023-09-14T13:06:10.492" v="153"/>
        <pc:sldMkLst>
          <pc:docMk/>
          <pc:sldMk cId="775078090" sldId="803"/>
        </pc:sldMkLst>
        <pc:spChg chg="mod">
          <ac:chgData name="Rochedi Adha" userId="b81c8f0a-fe0a-4ed5-816f-628519c603af" providerId="ADAL" clId="{C8BF462A-0E3F-CA4B-82C3-371BC5A09D7A}" dt="2023-09-14T13:06:10.492" v="153"/>
          <ac:spMkLst>
            <pc:docMk/>
            <pc:sldMk cId="775078090" sldId="803"/>
            <ac:spMk id="5122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73" v="40" actId="2696"/>
        <pc:sldMkLst>
          <pc:docMk/>
          <pc:sldMk cId="2611170235" sldId="803"/>
        </pc:sldMkLst>
      </pc:sldChg>
      <pc:sldChg chg="delSp modSp add del mod">
        <pc:chgData name="Rochedi Adha" userId="b81c8f0a-fe0a-4ed5-816f-628519c603af" providerId="ADAL" clId="{C8BF462A-0E3F-CA4B-82C3-371BC5A09D7A}" dt="2023-09-14T19:46:57.451" v="646" actId="2696"/>
        <pc:sldMkLst>
          <pc:docMk/>
          <pc:sldMk cId="2561543618" sldId="804"/>
        </pc:sldMkLst>
        <pc:spChg chg="del mod">
          <ac:chgData name="Rochedi Adha" userId="b81c8f0a-fe0a-4ed5-816f-628519c603af" providerId="ADAL" clId="{C8BF462A-0E3F-CA4B-82C3-371BC5A09D7A}" dt="2023-09-14T13:10:43.345" v="166"/>
          <ac:spMkLst>
            <pc:docMk/>
            <pc:sldMk cId="2561543618" sldId="804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3:06:35.494" v="163" actId="20577"/>
          <ac:spMkLst>
            <pc:docMk/>
            <pc:sldMk cId="2561543618" sldId="804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3:06:18.053" v="154"/>
          <ac:spMkLst>
            <pc:docMk/>
            <pc:sldMk cId="2561543618" sldId="804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205" v="44" actId="2696"/>
        <pc:sldMkLst>
          <pc:docMk/>
          <pc:sldMk cId="3400875414" sldId="804"/>
        </pc:sldMkLst>
      </pc:sldChg>
      <pc:sldChg chg="del">
        <pc:chgData name="Rochedi Adha" userId="b81c8f0a-fe0a-4ed5-816f-628519c603af" providerId="ADAL" clId="{C8BF462A-0E3F-CA4B-82C3-371BC5A09D7A}" dt="2023-09-14T12:39:54.132" v="25" actId="2696"/>
        <pc:sldMkLst>
          <pc:docMk/>
          <pc:sldMk cId="2534131110" sldId="805"/>
        </pc:sldMkLst>
      </pc:sldChg>
      <pc:sldChg chg="addSp delSp modSp add mod">
        <pc:chgData name="Rochedi Adha" userId="b81c8f0a-fe0a-4ed5-816f-628519c603af" providerId="ADAL" clId="{C8BF462A-0E3F-CA4B-82C3-371BC5A09D7A}" dt="2023-09-14T13:59:38.841" v="293" actId="20577"/>
        <pc:sldMkLst>
          <pc:docMk/>
          <pc:sldMk cId="2891570011" sldId="805"/>
        </pc:sldMkLst>
        <pc:spChg chg="mod">
          <ac:chgData name="Rochedi Adha" userId="b81c8f0a-fe0a-4ed5-816f-628519c603af" providerId="ADAL" clId="{C8BF462A-0E3F-CA4B-82C3-371BC5A09D7A}" dt="2023-09-14T13:45:14.056" v="270" actId="14100"/>
          <ac:spMkLst>
            <pc:docMk/>
            <pc:sldMk cId="2891570011" sldId="805"/>
            <ac:spMk id="2" creationId="{2CD2D8A8-5C9F-9A27-E44F-619709E09283}"/>
          </ac:spMkLst>
        </pc:spChg>
        <pc:spChg chg="del">
          <ac:chgData name="Rochedi Adha" userId="b81c8f0a-fe0a-4ed5-816f-628519c603af" providerId="ADAL" clId="{C8BF462A-0E3F-CA4B-82C3-371BC5A09D7A}" dt="2023-09-14T13:35:54.417" v="213" actId="478"/>
          <ac:spMkLst>
            <pc:docMk/>
            <pc:sldMk cId="2891570011" sldId="805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13:46:11.040" v="278" actId="1076"/>
          <ac:spMkLst>
            <pc:docMk/>
            <pc:sldMk cId="2891570011" sldId="805"/>
            <ac:spMk id="4" creationId="{88FEC7F7-B927-6B1B-A6CE-1D63C7465E53}"/>
          </ac:spMkLst>
        </pc:spChg>
        <pc:spChg chg="add mod">
          <ac:chgData name="Rochedi Adha" userId="b81c8f0a-fe0a-4ed5-816f-628519c603af" providerId="ADAL" clId="{C8BF462A-0E3F-CA4B-82C3-371BC5A09D7A}" dt="2023-09-14T13:58:59.432" v="286" actId="1076"/>
          <ac:spMkLst>
            <pc:docMk/>
            <pc:sldMk cId="2891570011" sldId="805"/>
            <ac:spMk id="5" creationId="{7894FEE7-7185-AA50-E12F-B1A69256882E}"/>
          </ac:spMkLst>
        </pc:spChg>
        <pc:spChg chg="add mod">
          <ac:chgData name="Rochedi Adha" userId="b81c8f0a-fe0a-4ed5-816f-628519c603af" providerId="ADAL" clId="{C8BF462A-0E3F-CA4B-82C3-371BC5A09D7A}" dt="2023-09-14T13:59:24.919" v="289" actId="20577"/>
          <ac:spMkLst>
            <pc:docMk/>
            <pc:sldMk cId="2891570011" sldId="805"/>
            <ac:spMk id="6" creationId="{085E4334-48EF-7573-A9A4-483C64FF8858}"/>
          </ac:spMkLst>
        </pc:spChg>
        <pc:spChg chg="add mod">
          <ac:chgData name="Rochedi Adha" userId="b81c8f0a-fe0a-4ed5-816f-628519c603af" providerId="ADAL" clId="{C8BF462A-0E3F-CA4B-82C3-371BC5A09D7A}" dt="2023-09-14T13:59:38.841" v="293" actId="20577"/>
          <ac:spMkLst>
            <pc:docMk/>
            <pc:sldMk cId="2891570011" sldId="805"/>
            <ac:spMk id="7" creationId="{515C39B8-243E-63D7-63FB-CFE64D648147}"/>
          </ac:spMkLst>
        </pc:spChg>
        <pc:spChg chg="mod">
          <ac:chgData name="Rochedi Adha" userId="b81c8f0a-fe0a-4ed5-816f-628519c603af" providerId="ADAL" clId="{C8BF462A-0E3F-CA4B-82C3-371BC5A09D7A}" dt="2023-09-14T13:17:33.490" v="212" actId="20577"/>
          <ac:spMkLst>
            <pc:docMk/>
            <pc:sldMk cId="2891570011" sldId="805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3:45:17.999" v="271" actId="1076"/>
          <ac:picMkLst>
            <pc:docMk/>
            <pc:sldMk cId="2891570011" sldId="805"/>
            <ac:picMk id="1026" creationId="{3AD5EFB9-FEDC-E559-1683-D6419B1D7A60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8:31:47.318" v="359" actId="20577"/>
        <pc:sldMkLst>
          <pc:docMk/>
          <pc:sldMk cId="2413900090" sldId="806"/>
        </pc:sldMkLst>
        <pc:spChg chg="mod">
          <ac:chgData name="Rochedi Adha" userId="b81c8f0a-fe0a-4ed5-816f-628519c603af" providerId="ADAL" clId="{C8BF462A-0E3F-CA4B-82C3-371BC5A09D7A}" dt="2023-09-14T18:31:47.318" v="359" actId="20577"/>
          <ac:spMkLst>
            <pc:docMk/>
            <pc:sldMk cId="2413900090" sldId="806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8:27:28.669" v="339" actId="1076"/>
          <ac:spMkLst>
            <pc:docMk/>
            <pc:sldMk cId="2413900090" sldId="806"/>
            <ac:spMk id="5" creationId="{8A0FAB58-88C9-A927-1178-73FA9993D70C}"/>
          </ac:spMkLst>
        </pc:spChg>
        <pc:spChg chg="mod">
          <ac:chgData name="Rochedi Adha" userId="b81c8f0a-fe0a-4ed5-816f-628519c603af" providerId="ADAL" clId="{C8BF462A-0E3F-CA4B-82C3-371BC5A09D7A}" dt="2023-09-14T13:36:27.950" v="221" actId="14100"/>
          <ac:spMkLst>
            <pc:docMk/>
            <pc:sldMk cId="2413900090" sldId="806"/>
            <ac:spMk id="17409" creationId="{00000000-0000-0000-0000-000000000000}"/>
          </ac:spMkLst>
        </pc:spChg>
        <pc:picChg chg="add del mod">
          <ac:chgData name="Rochedi Adha" userId="b81c8f0a-fe0a-4ed5-816f-628519c603af" providerId="ADAL" clId="{C8BF462A-0E3F-CA4B-82C3-371BC5A09D7A}" dt="2023-09-14T18:26:28.011" v="332" actId="478"/>
          <ac:picMkLst>
            <pc:docMk/>
            <pc:sldMk cId="2413900090" sldId="806"/>
            <ac:picMk id="4" creationId="{1EE275FD-709D-E547-E8ED-C25999C28DD2}"/>
          </ac:picMkLst>
        </pc:picChg>
        <pc:picChg chg="add mod">
          <ac:chgData name="Rochedi Adha" userId="b81c8f0a-fe0a-4ed5-816f-628519c603af" providerId="ADAL" clId="{C8BF462A-0E3F-CA4B-82C3-371BC5A09D7A}" dt="2023-09-14T18:27:17.347" v="335" actId="732"/>
          <ac:picMkLst>
            <pc:docMk/>
            <pc:sldMk cId="2413900090" sldId="806"/>
            <ac:picMk id="4098" creationId="{7C0F4EC1-959D-DDC2-2375-85E6412C9F8C}"/>
          </ac:picMkLst>
        </pc:picChg>
      </pc:sldChg>
      <pc:sldChg chg="del">
        <pc:chgData name="Rochedi Adha" userId="b81c8f0a-fe0a-4ed5-816f-628519c603af" providerId="ADAL" clId="{C8BF462A-0E3F-CA4B-82C3-371BC5A09D7A}" dt="2023-09-14T12:39:54.162" v="35" actId="2696"/>
        <pc:sldMkLst>
          <pc:docMk/>
          <pc:sldMk cId="3091051623" sldId="806"/>
        </pc:sldMkLst>
      </pc:sldChg>
      <pc:sldChg chg="addSp modSp add mod">
        <pc:chgData name="Rochedi Adha" userId="b81c8f0a-fe0a-4ed5-816f-628519c603af" providerId="ADAL" clId="{C8BF462A-0E3F-CA4B-82C3-371BC5A09D7A}" dt="2023-09-14T18:46:31.573" v="406" actId="1076"/>
        <pc:sldMkLst>
          <pc:docMk/>
          <pc:sldMk cId="1371343510" sldId="807"/>
        </pc:sldMkLst>
        <pc:spChg chg="mod">
          <ac:chgData name="Rochedi Adha" userId="b81c8f0a-fe0a-4ed5-816f-628519c603af" providerId="ADAL" clId="{C8BF462A-0E3F-CA4B-82C3-371BC5A09D7A}" dt="2023-09-14T18:46:12.460" v="404" actId="114"/>
          <ac:spMkLst>
            <pc:docMk/>
            <pc:sldMk cId="1371343510" sldId="807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3:36:53.098" v="225" actId="14100"/>
          <ac:spMkLst>
            <pc:docMk/>
            <pc:sldMk cId="1371343510" sldId="807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46:31.573" v="406" actId="1076"/>
          <ac:picMkLst>
            <pc:docMk/>
            <pc:sldMk cId="1371343510" sldId="807"/>
            <ac:picMk id="4" creationId="{398C5013-F3FC-EA7E-4E35-8C31435A6134}"/>
          </ac:picMkLst>
        </pc:picChg>
      </pc:sldChg>
      <pc:sldChg chg="addSp modSp add mod modNotesTx">
        <pc:chgData name="Rochedi Adha" userId="b81c8f0a-fe0a-4ed5-816f-628519c603af" providerId="ADAL" clId="{C8BF462A-0E3F-CA4B-82C3-371BC5A09D7A}" dt="2023-09-14T18:59:18.880" v="462" actId="1076"/>
        <pc:sldMkLst>
          <pc:docMk/>
          <pc:sldMk cId="1652702374" sldId="808"/>
        </pc:sldMkLst>
        <pc:spChg chg="mod">
          <ac:chgData name="Rochedi Adha" userId="b81c8f0a-fe0a-4ed5-816f-628519c603af" providerId="ADAL" clId="{C8BF462A-0E3F-CA4B-82C3-371BC5A09D7A}" dt="2023-09-14T18:58:02.491" v="456" actId="20577"/>
          <ac:spMkLst>
            <pc:docMk/>
            <pc:sldMk cId="1652702374" sldId="808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8:59:18.880" v="462" actId="1076"/>
          <ac:spMkLst>
            <pc:docMk/>
            <pc:sldMk cId="1652702374" sldId="808"/>
            <ac:spMk id="5" creationId="{DEAC309C-2F4E-DCA3-0878-E53F7CBDCD1F}"/>
          </ac:spMkLst>
        </pc:spChg>
        <pc:spChg chg="mod">
          <ac:chgData name="Rochedi Adha" userId="b81c8f0a-fe0a-4ed5-816f-628519c603af" providerId="ADAL" clId="{C8BF462A-0E3F-CA4B-82C3-371BC5A09D7A}" dt="2023-09-14T13:37:11.221" v="227"/>
          <ac:spMkLst>
            <pc:docMk/>
            <pc:sldMk cId="1652702374" sldId="808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58:56.183" v="458" actId="1076"/>
          <ac:picMkLst>
            <pc:docMk/>
            <pc:sldMk cId="1652702374" sldId="808"/>
            <ac:picMk id="4" creationId="{93265E09-BD54-7E00-CAEC-09D1EB473204}"/>
          </ac:picMkLst>
        </pc:picChg>
      </pc:sldChg>
      <pc:sldChg chg="del">
        <pc:chgData name="Rochedi Adha" userId="b81c8f0a-fe0a-4ed5-816f-628519c603af" providerId="ADAL" clId="{C8BF462A-0E3F-CA4B-82C3-371BC5A09D7A}" dt="2023-09-14T12:39:54.155" v="31" actId="2696"/>
        <pc:sldMkLst>
          <pc:docMk/>
          <pc:sldMk cId="2094764344" sldId="808"/>
        </pc:sldMkLst>
      </pc:sldChg>
      <pc:sldChg chg="addSp delSp modSp add mod">
        <pc:chgData name="Rochedi Adha" userId="b81c8f0a-fe0a-4ed5-816f-628519c603af" providerId="ADAL" clId="{C8BF462A-0E3F-CA4B-82C3-371BC5A09D7A}" dt="2023-09-14T18:20:45.777" v="310"/>
        <pc:sldMkLst>
          <pc:docMk/>
          <pc:sldMk cId="1736675639" sldId="809"/>
        </pc:sldMkLst>
        <pc:spChg chg="mod">
          <ac:chgData name="Rochedi Adha" userId="b81c8f0a-fe0a-4ed5-816f-628519c603af" providerId="ADAL" clId="{C8BF462A-0E3F-CA4B-82C3-371BC5A09D7A}" dt="2023-09-14T18:18:04.695" v="307" actId="20577"/>
          <ac:spMkLst>
            <pc:docMk/>
            <pc:sldMk cId="1736675639" sldId="809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8:19:01.430" v="309" actId="1076"/>
          <ac:spMkLst>
            <pc:docMk/>
            <pc:sldMk cId="1736675639" sldId="809"/>
            <ac:spMk id="4" creationId="{88FEC7F7-B927-6B1B-A6CE-1D63C7465E53}"/>
          </ac:spMkLst>
        </pc:spChg>
        <pc:spChg chg="del">
          <ac:chgData name="Rochedi Adha" userId="b81c8f0a-fe0a-4ed5-816f-628519c603af" providerId="ADAL" clId="{C8BF462A-0E3F-CA4B-82C3-371BC5A09D7A}" dt="2023-09-14T18:08:25.065" v="296" actId="478"/>
          <ac:spMkLst>
            <pc:docMk/>
            <pc:sldMk cId="1736675639" sldId="809"/>
            <ac:spMk id="5" creationId="{7894FEE7-7185-AA50-E12F-B1A69256882E}"/>
          </ac:spMkLst>
        </pc:spChg>
        <pc:spChg chg="del">
          <ac:chgData name="Rochedi Adha" userId="b81c8f0a-fe0a-4ed5-816f-628519c603af" providerId="ADAL" clId="{C8BF462A-0E3F-CA4B-82C3-371BC5A09D7A}" dt="2023-09-14T18:08:25.065" v="296" actId="478"/>
          <ac:spMkLst>
            <pc:docMk/>
            <pc:sldMk cId="1736675639" sldId="809"/>
            <ac:spMk id="6" creationId="{085E4334-48EF-7573-A9A4-483C64FF8858}"/>
          </ac:spMkLst>
        </pc:spChg>
        <pc:spChg chg="del">
          <ac:chgData name="Rochedi Adha" userId="b81c8f0a-fe0a-4ed5-816f-628519c603af" providerId="ADAL" clId="{C8BF462A-0E3F-CA4B-82C3-371BC5A09D7A}" dt="2023-09-14T18:08:25.065" v="296" actId="478"/>
          <ac:spMkLst>
            <pc:docMk/>
            <pc:sldMk cId="1736675639" sldId="809"/>
            <ac:spMk id="7" creationId="{515C39B8-243E-63D7-63FB-CFE64D648147}"/>
          </ac:spMkLst>
        </pc:spChg>
        <pc:spChg chg="mod">
          <ac:chgData name="Rochedi Adha" userId="b81c8f0a-fe0a-4ed5-816f-628519c603af" providerId="ADAL" clId="{C8BF462A-0E3F-CA4B-82C3-371BC5A09D7A}" dt="2023-09-14T18:20:45.777" v="310"/>
          <ac:spMkLst>
            <pc:docMk/>
            <pc:sldMk cId="1736675639" sldId="809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08:45.569" v="298" actId="1076"/>
          <ac:picMkLst>
            <pc:docMk/>
            <pc:sldMk cId="1736675639" sldId="809"/>
            <ac:picMk id="8" creationId="{622F66DD-EB0D-381B-7013-988991FA2869}"/>
          </ac:picMkLst>
        </pc:picChg>
        <pc:picChg chg="del">
          <ac:chgData name="Rochedi Adha" userId="b81c8f0a-fe0a-4ed5-816f-628519c603af" providerId="ADAL" clId="{C8BF462A-0E3F-CA4B-82C3-371BC5A09D7A}" dt="2023-09-14T18:08:19.649" v="295" actId="478"/>
          <ac:picMkLst>
            <pc:docMk/>
            <pc:sldMk cId="1736675639" sldId="809"/>
            <ac:picMk id="1026" creationId="{3AD5EFB9-FEDC-E559-1683-D6419B1D7A60}"/>
          </ac:picMkLst>
        </pc:picChg>
      </pc:sldChg>
      <pc:sldChg chg="del">
        <pc:chgData name="Rochedi Adha" userId="b81c8f0a-fe0a-4ed5-816f-628519c603af" providerId="ADAL" clId="{C8BF462A-0E3F-CA4B-82C3-371BC5A09D7A}" dt="2023-09-14T12:39:54.225" v="46" actId="2696"/>
        <pc:sldMkLst>
          <pc:docMk/>
          <pc:sldMk cId="3110307108" sldId="809"/>
        </pc:sldMkLst>
      </pc:sldChg>
      <pc:sldChg chg="del">
        <pc:chgData name="Rochedi Adha" userId="b81c8f0a-fe0a-4ed5-816f-628519c603af" providerId="ADAL" clId="{C8BF462A-0E3F-CA4B-82C3-371BC5A09D7A}" dt="2023-09-14T12:39:54.157" v="32" actId="2696"/>
        <pc:sldMkLst>
          <pc:docMk/>
          <pc:sldMk cId="2241361581" sldId="810"/>
        </pc:sldMkLst>
      </pc:sldChg>
      <pc:sldChg chg="addSp delSp modSp add mod">
        <pc:chgData name="Rochedi Adha" userId="b81c8f0a-fe0a-4ed5-816f-628519c603af" providerId="ADAL" clId="{C8BF462A-0E3F-CA4B-82C3-371BC5A09D7A}" dt="2023-09-14T18:23:50.670" v="327" actId="208"/>
        <pc:sldMkLst>
          <pc:docMk/>
          <pc:sldMk cId="2450204033" sldId="810"/>
        </pc:sldMkLst>
        <pc:spChg chg="del mod">
          <ac:chgData name="Rochedi Adha" userId="b81c8f0a-fe0a-4ed5-816f-628519c603af" providerId="ADAL" clId="{C8BF462A-0E3F-CA4B-82C3-371BC5A09D7A}" dt="2023-09-14T18:23:15.589" v="319" actId="478"/>
          <ac:spMkLst>
            <pc:docMk/>
            <pc:sldMk cId="2450204033" sldId="810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8:23:24.548" v="321" actId="1076"/>
          <ac:spMkLst>
            <pc:docMk/>
            <pc:sldMk cId="2450204033" sldId="810"/>
            <ac:spMk id="4" creationId="{88FEC7F7-B927-6B1B-A6CE-1D63C7465E53}"/>
          </ac:spMkLst>
        </pc:spChg>
        <pc:spChg chg="add mod">
          <ac:chgData name="Rochedi Adha" userId="b81c8f0a-fe0a-4ed5-816f-628519c603af" providerId="ADAL" clId="{C8BF462A-0E3F-CA4B-82C3-371BC5A09D7A}" dt="2023-09-14T18:23:50.670" v="327" actId="208"/>
          <ac:spMkLst>
            <pc:docMk/>
            <pc:sldMk cId="2450204033" sldId="810"/>
            <ac:spMk id="6" creationId="{14BAB96C-D869-6947-96C9-6F9B51EF8524}"/>
          </ac:spMkLst>
        </pc:spChg>
        <pc:spChg chg="mod">
          <ac:chgData name="Rochedi Adha" userId="b81c8f0a-fe0a-4ed5-816f-628519c603af" providerId="ADAL" clId="{C8BF462A-0E3F-CA4B-82C3-371BC5A09D7A}" dt="2023-09-14T18:21:05.479" v="312"/>
          <ac:spMkLst>
            <pc:docMk/>
            <pc:sldMk cId="2450204033" sldId="810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18:23:33.143" v="324" actId="1076"/>
          <ac:picMkLst>
            <pc:docMk/>
            <pc:sldMk cId="2450204033" sldId="810"/>
            <ac:picMk id="5" creationId="{A9AE4179-6FB5-40B9-EB59-6434FA023452}"/>
          </ac:picMkLst>
        </pc:picChg>
        <pc:picChg chg="del">
          <ac:chgData name="Rochedi Adha" userId="b81c8f0a-fe0a-4ed5-816f-628519c603af" providerId="ADAL" clId="{C8BF462A-0E3F-CA4B-82C3-371BC5A09D7A}" dt="2023-09-14T18:21:24.016" v="313" actId="478"/>
          <ac:picMkLst>
            <pc:docMk/>
            <pc:sldMk cId="2450204033" sldId="810"/>
            <ac:picMk id="8" creationId="{622F66DD-EB0D-381B-7013-988991FA2869}"/>
          </ac:picMkLst>
        </pc:picChg>
      </pc:sldChg>
      <pc:sldChg chg="addSp modSp add mod">
        <pc:chgData name="Rochedi Adha" userId="b81c8f0a-fe0a-4ed5-816f-628519c603af" providerId="ADAL" clId="{C8BF462A-0E3F-CA4B-82C3-371BC5A09D7A}" dt="2023-09-14T18:35:52.544" v="370" actId="20577"/>
        <pc:sldMkLst>
          <pc:docMk/>
          <pc:sldMk cId="2735887965" sldId="811"/>
        </pc:sldMkLst>
        <pc:spChg chg="mod">
          <ac:chgData name="Rochedi Adha" userId="b81c8f0a-fe0a-4ed5-816f-628519c603af" providerId="ADAL" clId="{C8BF462A-0E3F-CA4B-82C3-371BC5A09D7A}" dt="2023-09-14T18:35:52.544" v="370" actId="20577"/>
          <ac:spMkLst>
            <pc:docMk/>
            <pc:sldMk cId="2735887965" sldId="811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8:34:15.583" v="363" actId="1076"/>
          <ac:spMkLst>
            <pc:docMk/>
            <pc:sldMk cId="2735887965" sldId="811"/>
            <ac:spMk id="3" creationId="{C51020E7-6677-BF1A-91C5-5A7F425D96D5}"/>
          </ac:spMkLst>
        </pc:spChg>
      </pc:sldChg>
      <pc:sldChg chg="del">
        <pc:chgData name="Rochedi Adha" userId="b81c8f0a-fe0a-4ed5-816f-628519c603af" providerId="ADAL" clId="{C8BF462A-0E3F-CA4B-82C3-371BC5A09D7A}" dt="2023-09-14T12:39:54.169" v="38" actId="2696"/>
        <pc:sldMkLst>
          <pc:docMk/>
          <pc:sldMk cId="3750965848" sldId="811"/>
        </pc:sldMkLst>
      </pc:sldChg>
      <pc:sldChg chg="addSp delSp modSp add mod modNotesTx">
        <pc:chgData name="Rochedi Adha" userId="b81c8f0a-fe0a-4ed5-816f-628519c603af" providerId="ADAL" clId="{C8BF462A-0E3F-CA4B-82C3-371BC5A09D7A}" dt="2023-09-14T19:14:37.478" v="474" actId="20577"/>
        <pc:sldMkLst>
          <pc:docMk/>
          <pc:sldMk cId="1136807624" sldId="812"/>
        </pc:sldMkLst>
        <pc:spChg chg="del">
          <ac:chgData name="Rochedi Adha" userId="b81c8f0a-fe0a-4ed5-816f-628519c603af" providerId="ADAL" clId="{C8BF462A-0E3F-CA4B-82C3-371BC5A09D7A}" dt="2023-09-14T19:13:36.621" v="464" actId="478"/>
          <ac:spMkLst>
            <pc:docMk/>
            <pc:sldMk cId="1136807624" sldId="812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14:26.760" v="473" actId="1076"/>
          <ac:spMkLst>
            <pc:docMk/>
            <pc:sldMk cId="1136807624" sldId="812"/>
            <ac:spMk id="5" creationId="{DEAC309C-2F4E-DCA3-0878-E53F7CBDCD1F}"/>
          </ac:spMkLst>
        </pc:spChg>
        <pc:picChg chg="del">
          <ac:chgData name="Rochedi Adha" userId="b81c8f0a-fe0a-4ed5-816f-628519c603af" providerId="ADAL" clId="{C8BF462A-0E3F-CA4B-82C3-371BC5A09D7A}" dt="2023-09-14T19:13:38.017" v="465" actId="478"/>
          <ac:picMkLst>
            <pc:docMk/>
            <pc:sldMk cId="1136807624" sldId="812"/>
            <ac:picMk id="4" creationId="{93265E09-BD54-7E00-CAEC-09D1EB473204}"/>
          </ac:picMkLst>
        </pc:picChg>
        <pc:picChg chg="add mod">
          <ac:chgData name="Rochedi Adha" userId="b81c8f0a-fe0a-4ed5-816f-628519c603af" providerId="ADAL" clId="{C8BF462A-0E3F-CA4B-82C3-371BC5A09D7A}" dt="2023-09-14T19:13:50.885" v="468" actId="1076"/>
          <ac:picMkLst>
            <pc:docMk/>
            <pc:sldMk cId="1136807624" sldId="812"/>
            <ac:picMk id="5122" creationId="{8FCBD7B1-9E52-1C78-4D15-556E1AB782AC}"/>
          </ac:picMkLst>
        </pc:picChg>
        <pc:picChg chg="add mod">
          <ac:chgData name="Rochedi Adha" userId="b81c8f0a-fe0a-4ed5-816f-628519c603af" providerId="ADAL" clId="{C8BF462A-0E3F-CA4B-82C3-371BC5A09D7A}" dt="2023-09-14T19:14:09.133" v="471" actId="1076"/>
          <ac:picMkLst>
            <pc:docMk/>
            <pc:sldMk cId="1136807624" sldId="812"/>
            <ac:picMk id="5124" creationId="{C1F18BEB-D426-7C45-94DA-7D2CAE50002F}"/>
          </ac:picMkLst>
        </pc:picChg>
      </pc:sldChg>
      <pc:sldChg chg="del">
        <pc:chgData name="Rochedi Adha" userId="b81c8f0a-fe0a-4ed5-816f-628519c603af" providerId="ADAL" clId="{C8BF462A-0E3F-CA4B-82C3-371BC5A09D7A}" dt="2023-09-14T12:39:54.151" v="29" actId="2696"/>
        <pc:sldMkLst>
          <pc:docMk/>
          <pc:sldMk cId="4045532826" sldId="812"/>
        </pc:sldMkLst>
      </pc:sldChg>
      <pc:sldChg chg="del">
        <pc:chgData name="Rochedi Adha" userId="b81c8f0a-fe0a-4ed5-816f-628519c603af" providerId="ADAL" clId="{C8BF462A-0E3F-CA4B-82C3-371BC5A09D7A}" dt="2023-09-14T12:39:54.159" v="33" actId="2696"/>
        <pc:sldMkLst>
          <pc:docMk/>
          <pc:sldMk cId="2300011247" sldId="813"/>
        </pc:sldMkLst>
      </pc:sldChg>
      <pc:sldChg chg="addSp delSp modSp add mod">
        <pc:chgData name="Rochedi Adha" userId="b81c8f0a-fe0a-4ed5-816f-628519c603af" providerId="ADAL" clId="{C8BF462A-0E3F-CA4B-82C3-371BC5A09D7A}" dt="2023-09-14T19:16:32.921" v="481" actId="1076"/>
        <pc:sldMkLst>
          <pc:docMk/>
          <pc:sldMk cId="3984409202" sldId="813"/>
        </pc:sldMkLst>
        <pc:spChg chg="mod">
          <ac:chgData name="Rochedi Adha" userId="b81c8f0a-fe0a-4ed5-816f-628519c603af" providerId="ADAL" clId="{C8BF462A-0E3F-CA4B-82C3-371BC5A09D7A}" dt="2023-09-14T19:16:15.208" v="476"/>
          <ac:spMkLst>
            <pc:docMk/>
            <pc:sldMk cId="3984409202" sldId="813"/>
            <ac:spMk id="5" creationId="{DEAC309C-2F4E-DCA3-0878-E53F7CBDCD1F}"/>
          </ac:spMkLst>
        </pc:spChg>
        <pc:picChg chg="add mod">
          <ac:chgData name="Rochedi Adha" userId="b81c8f0a-fe0a-4ed5-816f-628519c603af" providerId="ADAL" clId="{C8BF462A-0E3F-CA4B-82C3-371BC5A09D7A}" dt="2023-09-14T19:16:32.921" v="481" actId="1076"/>
          <ac:picMkLst>
            <pc:docMk/>
            <pc:sldMk cId="3984409202" sldId="813"/>
            <ac:picMk id="3" creationId="{9E2B2EAA-B74A-86C3-003B-2CA8662EB9BE}"/>
          </ac:picMkLst>
        </pc:picChg>
        <pc:picChg chg="del">
          <ac:chgData name="Rochedi Adha" userId="b81c8f0a-fe0a-4ed5-816f-628519c603af" providerId="ADAL" clId="{C8BF462A-0E3F-CA4B-82C3-371BC5A09D7A}" dt="2023-09-14T19:16:17.546" v="477" actId="478"/>
          <ac:picMkLst>
            <pc:docMk/>
            <pc:sldMk cId="3984409202" sldId="813"/>
            <ac:picMk id="5122" creationId="{8FCBD7B1-9E52-1C78-4D15-556E1AB782AC}"/>
          </ac:picMkLst>
        </pc:picChg>
        <pc:picChg chg="del">
          <ac:chgData name="Rochedi Adha" userId="b81c8f0a-fe0a-4ed5-816f-628519c603af" providerId="ADAL" clId="{C8BF462A-0E3F-CA4B-82C3-371BC5A09D7A}" dt="2023-09-14T19:16:18.764" v="478" actId="478"/>
          <ac:picMkLst>
            <pc:docMk/>
            <pc:sldMk cId="3984409202" sldId="813"/>
            <ac:picMk id="5124" creationId="{C1F18BEB-D426-7C45-94DA-7D2CAE50002F}"/>
          </ac:picMkLst>
        </pc:picChg>
      </pc:sldChg>
      <pc:sldChg chg="add del">
        <pc:chgData name="Rochedi Adha" userId="b81c8f0a-fe0a-4ed5-816f-628519c603af" providerId="ADAL" clId="{C8BF462A-0E3F-CA4B-82C3-371BC5A09D7A}" dt="2023-09-14T19:22:59.237" v="495" actId="2696"/>
        <pc:sldMkLst>
          <pc:docMk/>
          <pc:sldMk cId="442845154" sldId="814"/>
        </pc:sldMkLst>
      </pc:sldChg>
      <pc:sldChg chg="del">
        <pc:chgData name="Rochedi Adha" userId="b81c8f0a-fe0a-4ed5-816f-628519c603af" providerId="ADAL" clId="{C8BF462A-0E3F-CA4B-82C3-371BC5A09D7A}" dt="2023-09-14T12:39:54.237" v="47" actId="2696"/>
        <pc:sldMkLst>
          <pc:docMk/>
          <pc:sldMk cId="3147371925" sldId="814"/>
        </pc:sldMkLst>
      </pc:sldChg>
      <pc:sldChg chg="delSp modSp add mod">
        <pc:chgData name="Rochedi Adha" userId="b81c8f0a-fe0a-4ed5-816f-628519c603af" providerId="ADAL" clId="{C8BF462A-0E3F-CA4B-82C3-371BC5A09D7A}" dt="2023-09-14T19:26:51.036" v="521" actId="20577"/>
        <pc:sldMkLst>
          <pc:docMk/>
          <pc:sldMk cId="1161282606" sldId="815"/>
        </pc:sldMkLst>
        <pc:spChg chg="mod">
          <ac:chgData name="Rochedi Adha" userId="b81c8f0a-fe0a-4ed5-816f-628519c603af" providerId="ADAL" clId="{C8BF462A-0E3F-CA4B-82C3-371BC5A09D7A}" dt="2023-09-14T19:26:51.036" v="521" actId="20577"/>
          <ac:spMkLst>
            <pc:docMk/>
            <pc:sldMk cId="1161282606" sldId="815"/>
            <ac:spMk id="2" creationId="{2CD2D8A8-5C9F-9A27-E44F-619709E09283}"/>
          </ac:spMkLst>
        </pc:spChg>
        <pc:spChg chg="del">
          <ac:chgData name="Rochedi Adha" userId="b81c8f0a-fe0a-4ed5-816f-628519c603af" providerId="ADAL" clId="{C8BF462A-0E3F-CA4B-82C3-371BC5A09D7A}" dt="2023-09-14T19:24:00.066" v="497" actId="478"/>
          <ac:spMkLst>
            <pc:docMk/>
            <pc:sldMk cId="1161282606" sldId="815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9:23:05.343" v="496"/>
          <ac:spMkLst>
            <pc:docMk/>
            <pc:sldMk cId="1161282606" sldId="815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207" v="45" actId="2696"/>
        <pc:sldMkLst>
          <pc:docMk/>
          <pc:sldMk cId="2553999535" sldId="815"/>
        </pc:sldMkLst>
      </pc:sldChg>
      <pc:sldChg chg="del">
        <pc:chgData name="Rochedi Adha" userId="b81c8f0a-fe0a-4ed5-816f-628519c603af" providerId="ADAL" clId="{C8BF462A-0E3F-CA4B-82C3-371BC5A09D7A}" dt="2023-09-14T12:39:54.161" v="34" actId="2696"/>
        <pc:sldMkLst>
          <pc:docMk/>
          <pc:sldMk cId="782018073" sldId="816"/>
        </pc:sldMkLst>
      </pc:sldChg>
      <pc:sldChg chg="modSp add mod">
        <pc:chgData name="Rochedi Adha" userId="b81c8f0a-fe0a-4ed5-816f-628519c603af" providerId="ADAL" clId="{C8BF462A-0E3F-CA4B-82C3-371BC5A09D7A}" dt="2023-09-14T19:32:39.901" v="544" actId="20577"/>
        <pc:sldMkLst>
          <pc:docMk/>
          <pc:sldMk cId="1574274060" sldId="816"/>
        </pc:sldMkLst>
        <pc:spChg chg="mod">
          <ac:chgData name="Rochedi Adha" userId="b81c8f0a-fe0a-4ed5-816f-628519c603af" providerId="ADAL" clId="{C8BF462A-0E3F-CA4B-82C3-371BC5A09D7A}" dt="2023-09-14T19:32:39.901" v="544" actId="20577"/>
          <ac:spMkLst>
            <pc:docMk/>
            <pc:sldMk cId="1574274060" sldId="816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29:01.452" v="523"/>
          <ac:spMkLst>
            <pc:docMk/>
            <pc:sldMk cId="1574274060" sldId="816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30" v="24" actId="2696"/>
        <pc:sldMkLst>
          <pc:docMk/>
          <pc:sldMk cId="603894134" sldId="817"/>
        </pc:sldMkLst>
      </pc:sldChg>
      <pc:sldChg chg="addSp delSp modSp add mod">
        <pc:chgData name="Rochedi Adha" userId="b81c8f0a-fe0a-4ed5-816f-628519c603af" providerId="ADAL" clId="{C8BF462A-0E3F-CA4B-82C3-371BC5A09D7A}" dt="2023-09-14T19:34:12.015" v="567" actId="1037"/>
        <pc:sldMkLst>
          <pc:docMk/>
          <pc:sldMk cId="1930107255" sldId="817"/>
        </pc:sldMkLst>
        <pc:spChg chg="del">
          <ac:chgData name="Rochedi Adha" userId="b81c8f0a-fe0a-4ed5-816f-628519c603af" providerId="ADAL" clId="{C8BF462A-0E3F-CA4B-82C3-371BC5A09D7A}" dt="2023-09-14T19:33:29.536" v="546" actId="478"/>
          <ac:spMkLst>
            <pc:docMk/>
            <pc:sldMk cId="1930107255" sldId="817"/>
            <ac:spMk id="2" creationId="{2CD2D8A8-5C9F-9A27-E44F-619709E09283}"/>
          </ac:spMkLst>
        </pc:spChg>
        <pc:spChg chg="add mod">
          <ac:chgData name="Rochedi Adha" userId="b81c8f0a-fe0a-4ed5-816f-628519c603af" providerId="ADAL" clId="{C8BF462A-0E3F-CA4B-82C3-371BC5A09D7A}" dt="2023-09-14T19:34:12.015" v="567" actId="1037"/>
          <ac:spMkLst>
            <pc:docMk/>
            <pc:sldMk cId="1930107255" sldId="817"/>
            <ac:spMk id="5" creationId="{0966C966-80A2-A2AB-570F-0C7E4D19207C}"/>
          </ac:spMkLst>
        </pc:spChg>
        <pc:picChg chg="add mod">
          <ac:chgData name="Rochedi Adha" userId="b81c8f0a-fe0a-4ed5-816f-628519c603af" providerId="ADAL" clId="{C8BF462A-0E3F-CA4B-82C3-371BC5A09D7A}" dt="2023-09-14T19:33:50.596" v="551" actId="1076"/>
          <ac:picMkLst>
            <pc:docMk/>
            <pc:sldMk cId="1930107255" sldId="817"/>
            <ac:picMk id="4" creationId="{FCABDBCE-A7ED-1348-212D-74080CB55D4F}"/>
          </ac:picMkLst>
        </pc:picChg>
      </pc:sldChg>
      <pc:sldChg chg="del">
        <pc:chgData name="Rochedi Adha" userId="b81c8f0a-fe0a-4ed5-816f-628519c603af" providerId="ADAL" clId="{C8BF462A-0E3F-CA4B-82C3-371BC5A09D7A}" dt="2023-09-14T12:39:54.153" v="30" actId="2696"/>
        <pc:sldMkLst>
          <pc:docMk/>
          <pc:sldMk cId="3570838085" sldId="818"/>
        </pc:sldMkLst>
      </pc:sldChg>
      <pc:sldChg chg="modSp add mod">
        <pc:chgData name="Rochedi Adha" userId="b81c8f0a-fe0a-4ed5-816f-628519c603af" providerId="ADAL" clId="{C8BF462A-0E3F-CA4B-82C3-371BC5A09D7A}" dt="2023-09-14T19:38:21.596" v="608" actId="1076"/>
        <pc:sldMkLst>
          <pc:docMk/>
          <pc:sldMk cId="3801857678" sldId="818"/>
        </pc:sldMkLst>
        <pc:spChg chg="mod">
          <ac:chgData name="Rochedi Adha" userId="b81c8f0a-fe0a-4ed5-816f-628519c603af" providerId="ADAL" clId="{C8BF462A-0E3F-CA4B-82C3-371BC5A09D7A}" dt="2023-09-14T19:38:21.596" v="608" actId="1076"/>
          <ac:spMkLst>
            <pc:docMk/>
            <pc:sldMk cId="3801857678" sldId="818"/>
            <ac:spMk id="2" creationId="{2CD2D8A8-5C9F-9A27-E44F-619709E09283}"/>
          </ac:spMkLst>
        </pc:spChg>
        <pc:spChg chg="mod">
          <ac:chgData name="Rochedi Adha" userId="b81c8f0a-fe0a-4ed5-816f-628519c603af" providerId="ADAL" clId="{C8BF462A-0E3F-CA4B-82C3-371BC5A09D7A}" dt="2023-09-14T19:35:05.253" v="575" actId="27636"/>
          <ac:spMkLst>
            <pc:docMk/>
            <pc:sldMk cId="3801857678" sldId="818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C8BF462A-0E3F-CA4B-82C3-371BC5A09D7A}" dt="2023-09-14T12:39:54.135" v="26" actId="2696"/>
        <pc:sldMkLst>
          <pc:docMk/>
          <pc:sldMk cId="1183568446" sldId="819"/>
        </pc:sldMkLst>
      </pc:sldChg>
      <pc:sldChg chg="addSp modSp add mod">
        <pc:chgData name="Rochedi Adha" userId="b81c8f0a-fe0a-4ed5-816f-628519c603af" providerId="ADAL" clId="{C8BF462A-0E3F-CA4B-82C3-371BC5A09D7A}" dt="2023-09-14T20:08:18.759" v="751" actId="1035"/>
        <pc:sldMkLst>
          <pc:docMk/>
          <pc:sldMk cId="2106469316" sldId="819"/>
        </pc:sldMkLst>
        <pc:spChg chg="add mod">
          <ac:chgData name="Rochedi Adha" userId="b81c8f0a-fe0a-4ed5-816f-628519c603af" providerId="ADAL" clId="{C8BF462A-0E3F-CA4B-82C3-371BC5A09D7A}" dt="2023-09-14T20:08:18.759" v="751" actId="1035"/>
          <ac:spMkLst>
            <pc:docMk/>
            <pc:sldMk cId="2106469316" sldId="819"/>
            <ac:spMk id="2" creationId="{2E4637BE-8A55-A540-C7D2-50E24E92C4E9}"/>
          </ac:spMkLst>
        </pc:spChg>
        <pc:spChg chg="mod">
          <ac:chgData name="Rochedi Adha" userId="b81c8f0a-fe0a-4ed5-816f-628519c603af" providerId="ADAL" clId="{C8BF462A-0E3F-CA4B-82C3-371BC5A09D7A}" dt="2023-09-14T20:07:59.250" v="711" actId="1076"/>
          <ac:spMkLst>
            <pc:docMk/>
            <pc:sldMk cId="2106469316" sldId="819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20:08:18.759" v="751" actId="1035"/>
          <ac:spMkLst>
            <pc:docMk/>
            <pc:sldMk cId="2106469316" sldId="819"/>
            <ac:spMk id="4" creationId="{CF8B3B4F-58D8-0E34-032A-16AE5654A23D}"/>
          </ac:spMkLst>
        </pc:spChg>
        <pc:spChg chg="mod">
          <ac:chgData name="Rochedi Adha" userId="b81c8f0a-fe0a-4ed5-816f-628519c603af" providerId="ADAL" clId="{C8BF462A-0E3F-CA4B-82C3-371BC5A09D7A}" dt="2023-09-14T19:40:53.319" v="617" actId="27636"/>
          <ac:spMkLst>
            <pc:docMk/>
            <pc:sldMk cId="2106469316" sldId="819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20:08:09.333" v="740" actId="1036"/>
          <ac:picMkLst>
            <pc:docMk/>
            <pc:sldMk cId="2106469316" sldId="819"/>
            <ac:picMk id="7170" creationId="{2659CAD8-836B-5823-FC05-58CD71343A50}"/>
          </ac:picMkLst>
        </pc:picChg>
        <pc:picChg chg="add mod">
          <ac:chgData name="Rochedi Adha" userId="b81c8f0a-fe0a-4ed5-816f-628519c603af" providerId="ADAL" clId="{C8BF462A-0E3F-CA4B-82C3-371BC5A09D7A}" dt="2023-09-14T20:08:09.333" v="740" actId="1036"/>
          <ac:picMkLst>
            <pc:docMk/>
            <pc:sldMk cId="2106469316" sldId="819"/>
            <ac:picMk id="7172" creationId="{F79BEC2A-4A24-7382-F69B-8E7827EFDAAD}"/>
          </ac:picMkLst>
        </pc:picChg>
      </pc:sldChg>
      <pc:sldChg chg="del">
        <pc:chgData name="Rochedi Adha" userId="b81c8f0a-fe0a-4ed5-816f-628519c603af" providerId="ADAL" clId="{C8BF462A-0E3F-CA4B-82C3-371BC5A09D7A}" dt="2023-09-14T12:39:54.167" v="37" actId="2696"/>
        <pc:sldMkLst>
          <pc:docMk/>
          <pc:sldMk cId="388585778" sldId="820"/>
        </pc:sldMkLst>
      </pc:sldChg>
      <pc:sldChg chg="addSp modSp add mod">
        <pc:chgData name="Rochedi Adha" userId="b81c8f0a-fe0a-4ed5-816f-628519c603af" providerId="ADAL" clId="{C8BF462A-0E3F-CA4B-82C3-371BC5A09D7A}" dt="2023-09-14T20:42:24.380" v="856" actId="14100"/>
        <pc:sldMkLst>
          <pc:docMk/>
          <pc:sldMk cId="2692287478" sldId="820"/>
        </pc:sldMkLst>
        <pc:spChg chg="add mod">
          <ac:chgData name="Rochedi Adha" userId="b81c8f0a-fe0a-4ed5-816f-628519c603af" providerId="ADAL" clId="{C8BF462A-0E3F-CA4B-82C3-371BC5A09D7A}" dt="2023-09-14T20:41:56.011" v="853" actId="1076"/>
          <ac:spMkLst>
            <pc:docMk/>
            <pc:sldMk cId="2692287478" sldId="820"/>
            <ac:spMk id="2" creationId="{A3F720AA-CCF5-8783-3C9A-55400D3B90EA}"/>
          </ac:spMkLst>
        </pc:spChg>
        <pc:spChg chg="mod">
          <ac:chgData name="Rochedi Adha" userId="b81c8f0a-fe0a-4ed5-816f-628519c603af" providerId="ADAL" clId="{C8BF462A-0E3F-CA4B-82C3-371BC5A09D7A}" dt="2023-09-14T20:41:52.785" v="852" actId="1035"/>
          <ac:spMkLst>
            <pc:docMk/>
            <pc:sldMk cId="2692287478" sldId="820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9:41:57.171" v="629" actId="14100"/>
          <ac:spMkLst>
            <pc:docMk/>
            <pc:sldMk cId="2692287478" sldId="820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C8BF462A-0E3F-CA4B-82C3-371BC5A09D7A}" dt="2023-09-14T20:42:24.380" v="856" actId="14100"/>
          <ac:picMkLst>
            <pc:docMk/>
            <pc:sldMk cId="2692287478" sldId="820"/>
            <ac:picMk id="5" creationId="{BEBDE55B-EF1B-4808-F0BD-B2412C061839}"/>
          </ac:picMkLst>
        </pc:picChg>
      </pc:sldChg>
      <pc:sldChg chg="addSp modSp add mod ord">
        <pc:chgData name="Rochedi Adha" userId="b81c8f0a-fe0a-4ed5-816f-628519c603af" providerId="ADAL" clId="{C8BF462A-0E3F-CA4B-82C3-371BC5A09D7A}" dt="2023-09-14T19:46:40.752" v="641" actId="20578"/>
        <pc:sldMkLst>
          <pc:docMk/>
          <pc:sldMk cId="1155635436" sldId="821"/>
        </pc:sldMkLst>
        <pc:spChg chg="mod">
          <ac:chgData name="Rochedi Adha" userId="b81c8f0a-fe0a-4ed5-816f-628519c603af" providerId="ADAL" clId="{C8BF462A-0E3F-CA4B-82C3-371BC5A09D7A}" dt="2023-09-14T19:45:18.770" v="632" actId="1076"/>
          <ac:spMkLst>
            <pc:docMk/>
            <pc:sldMk cId="1155635436" sldId="821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19:46:28.496" v="640" actId="1076"/>
          <ac:spMkLst>
            <pc:docMk/>
            <pc:sldMk cId="1155635436" sldId="821"/>
            <ac:spMk id="5" creationId="{60B4C299-F93C-1038-2AFD-59364EA09A01}"/>
          </ac:spMkLst>
        </pc:spChg>
        <pc:picChg chg="add mod modCrop">
          <ac:chgData name="Rochedi Adha" userId="b81c8f0a-fe0a-4ed5-816f-628519c603af" providerId="ADAL" clId="{C8BF462A-0E3F-CA4B-82C3-371BC5A09D7A}" dt="2023-09-14T19:46:09.775" v="636" actId="732"/>
          <ac:picMkLst>
            <pc:docMk/>
            <pc:sldMk cId="1155635436" sldId="821"/>
            <ac:picMk id="4" creationId="{E5CD351F-BD50-A4D2-F555-B50FB4639EFC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9:55:35.148" v="685" actId="1076"/>
        <pc:sldMkLst>
          <pc:docMk/>
          <pc:sldMk cId="2517564716" sldId="822"/>
        </pc:sldMkLst>
        <pc:spChg chg="mod">
          <ac:chgData name="Rochedi Adha" userId="b81c8f0a-fe0a-4ed5-816f-628519c603af" providerId="ADAL" clId="{C8BF462A-0E3F-CA4B-82C3-371BC5A09D7A}" dt="2023-09-14T19:46:54.268" v="645" actId="20577"/>
          <ac:spMkLst>
            <pc:docMk/>
            <pc:sldMk cId="2517564716" sldId="822"/>
            <ac:spMk id="3" creationId="{74CB3768-F37B-BCBB-A23E-2C705943EEDD}"/>
          </ac:spMkLst>
        </pc:spChg>
        <pc:spChg chg="mod">
          <ac:chgData name="Rochedi Adha" userId="b81c8f0a-fe0a-4ed5-816f-628519c603af" providerId="ADAL" clId="{C8BF462A-0E3F-CA4B-82C3-371BC5A09D7A}" dt="2023-09-14T19:51:51.867" v="670"/>
          <ac:spMkLst>
            <pc:docMk/>
            <pc:sldMk cId="2517564716" sldId="822"/>
            <ac:spMk id="5" creationId="{60B4C299-F93C-1038-2AFD-59364EA09A01}"/>
          </ac:spMkLst>
        </pc:spChg>
        <pc:spChg chg="add mod">
          <ac:chgData name="Rochedi Adha" userId="b81c8f0a-fe0a-4ed5-816f-628519c603af" providerId="ADAL" clId="{C8BF462A-0E3F-CA4B-82C3-371BC5A09D7A}" dt="2023-09-14T19:52:15.331" v="674" actId="1076"/>
          <ac:spMkLst>
            <pc:docMk/>
            <pc:sldMk cId="2517564716" sldId="822"/>
            <ac:spMk id="7" creationId="{F8DDE5B2-90BF-672F-D49A-554938D546B0}"/>
          </ac:spMkLst>
        </pc:spChg>
        <pc:spChg chg="add mod">
          <ac:chgData name="Rochedi Adha" userId="b81c8f0a-fe0a-4ed5-816f-628519c603af" providerId="ADAL" clId="{C8BF462A-0E3F-CA4B-82C3-371BC5A09D7A}" dt="2023-09-14T19:55:35.148" v="685" actId="1076"/>
          <ac:spMkLst>
            <pc:docMk/>
            <pc:sldMk cId="2517564716" sldId="822"/>
            <ac:spMk id="8" creationId="{59C85D83-DBAA-81F5-77B6-8C35B1C44297}"/>
          </ac:spMkLst>
        </pc:spChg>
        <pc:picChg chg="del">
          <ac:chgData name="Rochedi Adha" userId="b81c8f0a-fe0a-4ed5-816f-628519c603af" providerId="ADAL" clId="{C8BF462A-0E3F-CA4B-82C3-371BC5A09D7A}" dt="2023-09-14T19:47:00.688" v="647" actId="478"/>
          <ac:picMkLst>
            <pc:docMk/>
            <pc:sldMk cId="2517564716" sldId="822"/>
            <ac:picMk id="4" creationId="{E5CD351F-BD50-A4D2-F555-B50FB4639EFC}"/>
          </ac:picMkLst>
        </pc:picChg>
        <pc:picChg chg="add mod">
          <ac:chgData name="Rochedi Adha" userId="b81c8f0a-fe0a-4ed5-816f-628519c603af" providerId="ADAL" clId="{C8BF462A-0E3F-CA4B-82C3-371BC5A09D7A}" dt="2023-09-14T19:51:33.008" v="669" actId="1076"/>
          <ac:picMkLst>
            <pc:docMk/>
            <pc:sldMk cId="2517564716" sldId="822"/>
            <ac:picMk id="6" creationId="{1157E14E-C432-F00E-6867-8D7CB653F874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9:48:06.193" v="652"/>
        <pc:sldMkLst>
          <pc:docMk/>
          <pc:sldMk cId="198795087" sldId="823"/>
        </pc:sldMkLst>
        <pc:spChg chg="mod">
          <ac:chgData name="Rochedi Adha" userId="b81c8f0a-fe0a-4ed5-816f-628519c603af" providerId="ADAL" clId="{C8BF462A-0E3F-CA4B-82C3-371BC5A09D7A}" dt="2023-09-14T19:48:06.193" v="652"/>
          <ac:spMkLst>
            <pc:docMk/>
            <pc:sldMk cId="198795087" sldId="823"/>
            <ac:spMk id="5" creationId="{60B4C299-F93C-1038-2AFD-59364EA09A01}"/>
          </ac:spMkLst>
        </pc:spChg>
        <pc:picChg chg="del">
          <ac:chgData name="Rochedi Adha" userId="b81c8f0a-fe0a-4ed5-816f-628519c603af" providerId="ADAL" clId="{C8BF462A-0E3F-CA4B-82C3-371BC5A09D7A}" dt="2023-09-14T19:47:42.525" v="649" actId="478"/>
          <ac:picMkLst>
            <pc:docMk/>
            <pc:sldMk cId="198795087" sldId="823"/>
            <ac:picMk id="4" creationId="{E5CD351F-BD50-A4D2-F555-B50FB4639EFC}"/>
          </ac:picMkLst>
        </pc:picChg>
        <pc:picChg chg="add mod">
          <ac:chgData name="Rochedi Adha" userId="b81c8f0a-fe0a-4ed5-816f-628519c603af" providerId="ADAL" clId="{C8BF462A-0E3F-CA4B-82C3-371BC5A09D7A}" dt="2023-09-14T19:47:53.427" v="651" actId="1076"/>
          <ac:picMkLst>
            <pc:docMk/>
            <pc:sldMk cId="198795087" sldId="823"/>
            <ac:picMk id="6" creationId="{B6438632-3189-5BB0-BD38-EDCDF38CA8B2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19:50:35.747" v="667" actId="1076"/>
        <pc:sldMkLst>
          <pc:docMk/>
          <pc:sldMk cId="251993291" sldId="824"/>
        </pc:sldMkLst>
        <pc:spChg chg="del">
          <ac:chgData name="Rochedi Adha" userId="b81c8f0a-fe0a-4ed5-816f-628519c603af" providerId="ADAL" clId="{C8BF462A-0E3F-CA4B-82C3-371BC5A09D7A}" dt="2023-09-14T19:49:05.180" v="655" actId="478"/>
          <ac:spMkLst>
            <pc:docMk/>
            <pc:sldMk cId="251993291" sldId="824"/>
            <ac:spMk id="5" creationId="{60B4C299-F93C-1038-2AFD-59364EA09A01}"/>
          </ac:spMkLst>
        </pc:spChg>
        <pc:spChg chg="add mod">
          <ac:chgData name="Rochedi Adha" userId="b81c8f0a-fe0a-4ed5-816f-628519c603af" providerId="ADAL" clId="{C8BF462A-0E3F-CA4B-82C3-371BC5A09D7A}" dt="2023-09-14T19:50:35.747" v="667" actId="1076"/>
          <ac:spMkLst>
            <pc:docMk/>
            <pc:sldMk cId="251993291" sldId="824"/>
            <ac:spMk id="9" creationId="{93A6A8D4-D69E-A27B-B1F5-56FE5873E98C}"/>
          </ac:spMkLst>
        </pc:spChg>
        <pc:picChg chg="add del mod">
          <ac:chgData name="Rochedi Adha" userId="b81c8f0a-fe0a-4ed5-816f-628519c603af" providerId="ADAL" clId="{C8BF462A-0E3F-CA4B-82C3-371BC5A09D7A}" dt="2023-09-14T19:49:24.132" v="657" actId="478"/>
          <ac:picMkLst>
            <pc:docMk/>
            <pc:sldMk cId="251993291" sldId="824"/>
            <ac:picMk id="4" creationId="{FA359F89-6E42-A2D2-FE42-51C770D62DFC}"/>
          </ac:picMkLst>
        </pc:picChg>
        <pc:picChg chg="del">
          <ac:chgData name="Rochedi Adha" userId="b81c8f0a-fe0a-4ed5-816f-628519c603af" providerId="ADAL" clId="{C8BF462A-0E3F-CA4B-82C3-371BC5A09D7A}" dt="2023-09-14T19:49:02.330" v="654" actId="478"/>
          <ac:picMkLst>
            <pc:docMk/>
            <pc:sldMk cId="251993291" sldId="824"/>
            <ac:picMk id="6" creationId="{B6438632-3189-5BB0-BD38-EDCDF38CA8B2}"/>
          </ac:picMkLst>
        </pc:picChg>
        <pc:picChg chg="add mod">
          <ac:chgData name="Rochedi Adha" userId="b81c8f0a-fe0a-4ed5-816f-628519c603af" providerId="ADAL" clId="{C8BF462A-0E3F-CA4B-82C3-371BC5A09D7A}" dt="2023-09-14T19:49:42.328" v="661" actId="1076"/>
          <ac:picMkLst>
            <pc:docMk/>
            <pc:sldMk cId="251993291" sldId="824"/>
            <ac:picMk id="8" creationId="{4A3428C6-CCCD-2172-4D7B-0271749F41E4}"/>
          </ac:picMkLst>
        </pc:picChg>
      </pc:sldChg>
      <pc:sldChg chg="addSp delSp modSp add mod modNotesTx">
        <pc:chgData name="Rochedi Adha" userId="b81c8f0a-fe0a-4ed5-816f-628519c603af" providerId="ADAL" clId="{C8BF462A-0E3F-CA4B-82C3-371BC5A09D7A}" dt="2023-09-14T19:55:59.138" v="689" actId="1076"/>
        <pc:sldMkLst>
          <pc:docMk/>
          <pc:sldMk cId="582341084" sldId="825"/>
        </pc:sldMkLst>
        <pc:spChg chg="mod">
          <ac:chgData name="Rochedi Adha" userId="b81c8f0a-fe0a-4ed5-816f-628519c603af" providerId="ADAL" clId="{C8BF462A-0E3F-CA4B-82C3-371BC5A09D7A}" dt="2023-09-14T19:53:38.685" v="679"/>
          <ac:spMkLst>
            <pc:docMk/>
            <pc:sldMk cId="582341084" sldId="825"/>
            <ac:spMk id="5" creationId="{60B4C299-F93C-1038-2AFD-59364EA09A01}"/>
          </ac:spMkLst>
        </pc:spChg>
        <pc:spChg chg="mod">
          <ac:chgData name="Rochedi Adha" userId="b81c8f0a-fe0a-4ed5-816f-628519c603af" providerId="ADAL" clId="{C8BF462A-0E3F-CA4B-82C3-371BC5A09D7A}" dt="2023-09-14T19:53:50.444" v="680"/>
          <ac:spMkLst>
            <pc:docMk/>
            <pc:sldMk cId="582341084" sldId="825"/>
            <ac:spMk id="7" creationId="{F8DDE5B2-90BF-672F-D49A-554938D546B0}"/>
          </ac:spMkLst>
        </pc:spChg>
        <pc:spChg chg="add mod">
          <ac:chgData name="Rochedi Adha" userId="b81c8f0a-fe0a-4ed5-816f-628519c603af" providerId="ADAL" clId="{C8BF462A-0E3F-CA4B-82C3-371BC5A09D7A}" dt="2023-09-14T19:55:59.138" v="689" actId="1076"/>
          <ac:spMkLst>
            <pc:docMk/>
            <pc:sldMk cId="582341084" sldId="825"/>
            <ac:spMk id="8" creationId="{D3792F03-5A85-8FF9-B75A-9265346076E8}"/>
          </ac:spMkLst>
        </pc:spChg>
        <pc:picChg chg="add mod">
          <ac:chgData name="Rochedi Adha" userId="b81c8f0a-fe0a-4ed5-816f-628519c603af" providerId="ADAL" clId="{C8BF462A-0E3F-CA4B-82C3-371BC5A09D7A}" dt="2023-09-14T19:53:24.738" v="678" actId="1076"/>
          <ac:picMkLst>
            <pc:docMk/>
            <pc:sldMk cId="582341084" sldId="825"/>
            <ac:picMk id="4" creationId="{666748D7-DF92-7B9B-E554-293A37C70EAB}"/>
          </ac:picMkLst>
        </pc:picChg>
        <pc:picChg chg="del">
          <ac:chgData name="Rochedi Adha" userId="b81c8f0a-fe0a-4ed5-816f-628519c603af" providerId="ADAL" clId="{C8BF462A-0E3F-CA4B-82C3-371BC5A09D7A}" dt="2023-09-14T19:53:07.793" v="676" actId="478"/>
          <ac:picMkLst>
            <pc:docMk/>
            <pc:sldMk cId="582341084" sldId="825"/>
            <ac:picMk id="6" creationId="{1157E14E-C432-F00E-6867-8D7CB653F874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20:37:25.322" v="818" actId="1076"/>
        <pc:sldMkLst>
          <pc:docMk/>
          <pc:sldMk cId="3820051781" sldId="826"/>
        </pc:sldMkLst>
        <pc:spChg chg="mod">
          <ac:chgData name="Rochedi Adha" userId="b81c8f0a-fe0a-4ed5-816f-628519c603af" providerId="ADAL" clId="{C8BF462A-0E3F-CA4B-82C3-371BC5A09D7A}" dt="2023-09-14T20:14:31.525" v="773" actId="20577"/>
          <ac:spMkLst>
            <pc:docMk/>
            <pc:sldMk cId="3820051781" sldId="826"/>
            <ac:spMk id="3" creationId="{74CB3768-F37B-BCBB-A23E-2C705943EEDD}"/>
          </ac:spMkLst>
        </pc:spChg>
        <pc:spChg chg="add mod">
          <ac:chgData name="Rochedi Adha" userId="b81c8f0a-fe0a-4ed5-816f-628519c603af" providerId="ADAL" clId="{C8BF462A-0E3F-CA4B-82C3-371BC5A09D7A}" dt="2023-09-14T20:31:16.956" v="785" actId="20577"/>
          <ac:spMkLst>
            <pc:docMk/>
            <pc:sldMk cId="3820051781" sldId="826"/>
            <ac:spMk id="5" creationId="{F2AB6E3B-423D-DD97-DBBD-4E078BCA37FF}"/>
          </ac:spMkLst>
        </pc:spChg>
        <pc:spChg chg="mod">
          <ac:chgData name="Rochedi Adha" userId="b81c8f0a-fe0a-4ed5-816f-628519c603af" providerId="ADAL" clId="{C8BF462A-0E3F-CA4B-82C3-371BC5A09D7A}" dt="2023-09-14T20:10:50.004" v="762" actId="27636"/>
          <ac:spMkLst>
            <pc:docMk/>
            <pc:sldMk cId="3820051781" sldId="826"/>
            <ac:spMk id="17409" creationId="{00000000-0000-0000-0000-000000000000}"/>
          </ac:spMkLst>
        </pc:spChg>
        <pc:picChg chg="add del mod">
          <ac:chgData name="Rochedi Adha" userId="b81c8f0a-fe0a-4ed5-816f-628519c603af" providerId="ADAL" clId="{C8BF462A-0E3F-CA4B-82C3-371BC5A09D7A}" dt="2023-09-14T20:37:16.691" v="815" actId="478"/>
          <ac:picMkLst>
            <pc:docMk/>
            <pc:sldMk cId="3820051781" sldId="826"/>
            <ac:picMk id="4" creationId="{4EA7F5E6-A04A-9478-B5D2-D8488AA2FCFC}"/>
          </ac:picMkLst>
        </pc:picChg>
        <pc:picChg chg="add mod">
          <ac:chgData name="Rochedi Adha" userId="b81c8f0a-fe0a-4ed5-816f-628519c603af" providerId="ADAL" clId="{C8BF462A-0E3F-CA4B-82C3-371BC5A09D7A}" dt="2023-09-14T20:37:25.322" v="818" actId="1076"/>
          <ac:picMkLst>
            <pc:docMk/>
            <pc:sldMk cId="3820051781" sldId="826"/>
            <ac:picMk id="10242" creationId="{00313621-B908-D11C-2DBE-CE2955B2B741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20:35:33.190" v="806" actId="1076"/>
        <pc:sldMkLst>
          <pc:docMk/>
          <pc:sldMk cId="1823808038" sldId="827"/>
        </pc:sldMkLst>
        <pc:spChg chg="add mod">
          <ac:chgData name="Rochedi Adha" userId="b81c8f0a-fe0a-4ed5-816f-628519c603af" providerId="ADAL" clId="{C8BF462A-0E3F-CA4B-82C3-371BC5A09D7A}" dt="2023-09-14T20:35:33.190" v="806" actId="1076"/>
          <ac:spMkLst>
            <pc:docMk/>
            <pc:sldMk cId="1823808038" sldId="827"/>
            <ac:spMk id="2" creationId="{9F231659-0348-5494-23CD-12A65CF6650C}"/>
          </ac:spMkLst>
        </pc:spChg>
        <pc:spChg chg="mod">
          <ac:chgData name="Rochedi Adha" userId="b81c8f0a-fe0a-4ed5-816f-628519c603af" providerId="ADAL" clId="{C8BF462A-0E3F-CA4B-82C3-371BC5A09D7A}" dt="2023-09-14T20:32:28.432" v="790"/>
          <ac:spMkLst>
            <pc:docMk/>
            <pc:sldMk cId="1823808038" sldId="827"/>
            <ac:spMk id="3" creationId="{74CB3768-F37B-BCBB-A23E-2C705943EEDD}"/>
          </ac:spMkLst>
        </pc:spChg>
        <pc:spChg chg="del mod">
          <ac:chgData name="Rochedi Adha" userId="b81c8f0a-fe0a-4ed5-816f-628519c603af" providerId="ADAL" clId="{C8BF462A-0E3F-CA4B-82C3-371BC5A09D7A}" dt="2023-09-14T20:35:24.248" v="804" actId="478"/>
          <ac:spMkLst>
            <pc:docMk/>
            <pc:sldMk cId="1823808038" sldId="827"/>
            <ac:spMk id="5" creationId="{F2AB6E3B-423D-DD97-DBBD-4E078BCA37FF}"/>
          </ac:spMkLst>
        </pc:spChg>
        <pc:picChg chg="del">
          <ac:chgData name="Rochedi Adha" userId="b81c8f0a-fe0a-4ed5-816f-628519c603af" providerId="ADAL" clId="{C8BF462A-0E3F-CA4B-82C3-371BC5A09D7A}" dt="2023-09-14T20:32:31.355" v="791" actId="478"/>
          <ac:picMkLst>
            <pc:docMk/>
            <pc:sldMk cId="1823808038" sldId="827"/>
            <ac:picMk id="4" creationId="{4EA7F5E6-A04A-9478-B5D2-D8488AA2FCFC}"/>
          </ac:picMkLst>
        </pc:picChg>
        <pc:picChg chg="add mod">
          <ac:chgData name="Rochedi Adha" userId="b81c8f0a-fe0a-4ed5-816f-628519c603af" providerId="ADAL" clId="{C8BF462A-0E3F-CA4B-82C3-371BC5A09D7A}" dt="2023-09-14T20:35:28.353" v="805" actId="1076"/>
          <ac:picMkLst>
            <pc:docMk/>
            <pc:sldMk cId="1823808038" sldId="827"/>
            <ac:picMk id="8194" creationId="{F6AF4F3F-F797-76C0-5115-82932B18BACB}"/>
          </ac:picMkLst>
        </pc:picChg>
      </pc:sldChg>
      <pc:sldChg chg="add del">
        <pc:chgData name="Rochedi Adha" userId="b81c8f0a-fe0a-4ed5-816f-628519c603af" providerId="ADAL" clId="{C8BF462A-0E3F-CA4B-82C3-371BC5A09D7A}" dt="2023-09-14T20:42:43.497" v="858" actId="2696"/>
        <pc:sldMkLst>
          <pc:docMk/>
          <pc:sldMk cId="1024598737" sldId="828"/>
        </pc:sldMkLst>
      </pc:sldChg>
      <pc:sldChg chg="add del">
        <pc:chgData name="Rochedi Adha" userId="b81c8f0a-fe0a-4ed5-816f-628519c603af" providerId="ADAL" clId="{C8BF462A-0E3F-CA4B-82C3-371BC5A09D7A}" dt="2023-09-14T20:36:31.891" v="808" actId="2696"/>
        <pc:sldMkLst>
          <pc:docMk/>
          <pc:sldMk cId="1960001631" sldId="828"/>
        </pc:sldMkLst>
      </pc:sldChg>
      <pc:sldChg chg="delSp modSp add mod">
        <pc:chgData name="Rochedi Adha" userId="b81c8f0a-fe0a-4ed5-816f-628519c603af" providerId="ADAL" clId="{C8BF462A-0E3F-CA4B-82C3-371BC5A09D7A}" dt="2023-09-14T20:47:27.861" v="884" actId="20577"/>
        <pc:sldMkLst>
          <pc:docMk/>
          <pc:sldMk cId="4130323947" sldId="829"/>
        </pc:sldMkLst>
        <pc:spChg chg="mod">
          <ac:chgData name="Rochedi Adha" userId="b81c8f0a-fe0a-4ed5-816f-628519c603af" providerId="ADAL" clId="{C8BF462A-0E3F-CA4B-82C3-371BC5A09D7A}" dt="2023-09-14T20:47:27.861" v="884" actId="20577"/>
          <ac:spMkLst>
            <pc:docMk/>
            <pc:sldMk cId="4130323947" sldId="829"/>
            <ac:spMk id="2" creationId="{A3F720AA-CCF5-8783-3C9A-55400D3B90EA}"/>
          </ac:spMkLst>
        </pc:spChg>
        <pc:spChg chg="mod">
          <ac:chgData name="Rochedi Adha" userId="b81c8f0a-fe0a-4ed5-816f-628519c603af" providerId="ADAL" clId="{C8BF462A-0E3F-CA4B-82C3-371BC5A09D7A}" dt="2023-09-14T20:45:32.087" v="874"/>
          <ac:spMkLst>
            <pc:docMk/>
            <pc:sldMk cId="4130323947" sldId="829"/>
            <ac:spMk id="3" creationId="{74CB3768-F37B-BCBB-A23E-2C705943EEDD}"/>
          </ac:spMkLst>
        </pc:spChg>
        <pc:picChg chg="del">
          <ac:chgData name="Rochedi Adha" userId="b81c8f0a-fe0a-4ed5-816f-628519c603af" providerId="ADAL" clId="{C8BF462A-0E3F-CA4B-82C3-371BC5A09D7A}" dt="2023-09-14T20:47:05.188" v="876" actId="478"/>
          <ac:picMkLst>
            <pc:docMk/>
            <pc:sldMk cId="4130323947" sldId="829"/>
            <ac:picMk id="5" creationId="{BEBDE55B-EF1B-4808-F0BD-B2412C061839}"/>
          </ac:picMkLst>
        </pc:picChg>
      </pc:sldChg>
      <pc:sldChg chg="addSp delSp modSp add mod">
        <pc:chgData name="Rochedi Adha" userId="b81c8f0a-fe0a-4ed5-816f-628519c603af" providerId="ADAL" clId="{C8BF462A-0E3F-CA4B-82C3-371BC5A09D7A}" dt="2023-09-14T20:44:55.490" v="870" actId="1076"/>
        <pc:sldMkLst>
          <pc:docMk/>
          <pc:sldMk cId="4288802031" sldId="830"/>
        </pc:sldMkLst>
        <pc:spChg chg="del">
          <ac:chgData name="Rochedi Adha" userId="b81c8f0a-fe0a-4ed5-816f-628519c603af" providerId="ADAL" clId="{C8BF462A-0E3F-CA4B-82C3-371BC5A09D7A}" dt="2023-09-14T20:42:51.159" v="861" actId="478"/>
          <ac:spMkLst>
            <pc:docMk/>
            <pc:sldMk cId="4288802031" sldId="830"/>
            <ac:spMk id="2" creationId="{A3F720AA-CCF5-8783-3C9A-55400D3B90EA}"/>
          </ac:spMkLst>
        </pc:spChg>
        <pc:spChg chg="add mod">
          <ac:chgData name="Rochedi Adha" userId="b81c8f0a-fe0a-4ed5-816f-628519c603af" providerId="ADAL" clId="{C8BF462A-0E3F-CA4B-82C3-371BC5A09D7A}" dt="2023-09-14T20:44:55.490" v="870" actId="1076"/>
          <ac:spMkLst>
            <pc:docMk/>
            <pc:sldMk cId="4288802031" sldId="830"/>
            <ac:spMk id="7" creationId="{5885FBFE-FF62-1736-F41F-D70A58CBBF84}"/>
          </ac:spMkLst>
        </pc:spChg>
        <pc:picChg chg="del">
          <ac:chgData name="Rochedi Adha" userId="b81c8f0a-fe0a-4ed5-816f-628519c603af" providerId="ADAL" clId="{C8BF462A-0E3F-CA4B-82C3-371BC5A09D7A}" dt="2023-09-14T20:42:48.600" v="860" actId="478"/>
          <ac:picMkLst>
            <pc:docMk/>
            <pc:sldMk cId="4288802031" sldId="830"/>
            <ac:picMk id="5" creationId="{BEBDE55B-EF1B-4808-F0BD-B2412C061839}"/>
          </ac:picMkLst>
        </pc:picChg>
        <pc:picChg chg="add mod">
          <ac:chgData name="Rochedi Adha" userId="b81c8f0a-fe0a-4ed5-816f-628519c603af" providerId="ADAL" clId="{C8BF462A-0E3F-CA4B-82C3-371BC5A09D7A}" dt="2023-09-14T20:44:32.575" v="866" actId="1076"/>
          <ac:picMkLst>
            <pc:docMk/>
            <pc:sldMk cId="4288802031" sldId="830"/>
            <ac:picMk id="6" creationId="{17D9FFD7-323C-F4F6-6AF8-945CAA2FA12B}"/>
          </ac:picMkLst>
        </pc:picChg>
      </pc:sldChg>
      <pc:sldChg chg="modSp add mod">
        <pc:chgData name="Rochedi Adha" userId="b81c8f0a-fe0a-4ed5-816f-628519c603af" providerId="ADAL" clId="{C8BF462A-0E3F-CA4B-82C3-371BC5A09D7A}" dt="2023-09-14T20:52:42.477" v="900" actId="20577"/>
        <pc:sldMkLst>
          <pc:docMk/>
          <pc:sldMk cId="2679685152" sldId="831"/>
        </pc:sldMkLst>
        <pc:spChg chg="mod">
          <ac:chgData name="Rochedi Adha" userId="b81c8f0a-fe0a-4ed5-816f-628519c603af" providerId="ADAL" clId="{C8BF462A-0E3F-CA4B-82C3-371BC5A09D7A}" dt="2023-09-14T20:52:42.477" v="900" actId="20577"/>
          <ac:spMkLst>
            <pc:docMk/>
            <pc:sldMk cId="2679685152" sldId="831"/>
            <ac:spMk id="2" creationId="{A3F720AA-CCF5-8783-3C9A-55400D3B90EA}"/>
          </ac:spMkLst>
        </pc:spChg>
        <pc:spChg chg="mod">
          <ac:chgData name="Rochedi Adha" userId="b81c8f0a-fe0a-4ed5-816f-628519c603af" providerId="ADAL" clId="{C8BF462A-0E3F-CA4B-82C3-371BC5A09D7A}" dt="2023-09-14T20:49:19.476" v="889"/>
          <ac:spMkLst>
            <pc:docMk/>
            <pc:sldMk cId="2679685152" sldId="831"/>
            <ac:spMk id="3" creationId="{74CB3768-F37B-BCBB-A23E-2C705943EEDD}"/>
          </ac:spMkLst>
        </pc:spChg>
      </pc:sldChg>
      <pc:sldChg chg="addSp delSp modSp add mod">
        <pc:chgData name="Rochedi Adha" userId="b81c8f0a-fe0a-4ed5-816f-628519c603af" providerId="ADAL" clId="{C8BF462A-0E3F-CA4B-82C3-371BC5A09D7A}" dt="2023-09-14T20:55:18.115" v="916" actId="1076"/>
        <pc:sldMkLst>
          <pc:docMk/>
          <pc:sldMk cId="2303202138" sldId="832"/>
        </pc:sldMkLst>
        <pc:spChg chg="del">
          <ac:chgData name="Rochedi Adha" userId="b81c8f0a-fe0a-4ed5-816f-628519c603af" providerId="ADAL" clId="{C8BF462A-0E3F-CA4B-82C3-371BC5A09D7A}" dt="2023-09-14T20:52:56.145" v="902" actId="478"/>
          <ac:spMkLst>
            <pc:docMk/>
            <pc:sldMk cId="2303202138" sldId="832"/>
            <ac:spMk id="2" creationId="{A3F720AA-CCF5-8783-3C9A-55400D3B90EA}"/>
          </ac:spMkLst>
        </pc:spChg>
        <pc:spChg chg="add mod">
          <ac:chgData name="Rochedi Adha" userId="b81c8f0a-fe0a-4ed5-816f-628519c603af" providerId="ADAL" clId="{C8BF462A-0E3F-CA4B-82C3-371BC5A09D7A}" dt="2023-09-14T20:53:53.972" v="910" actId="1076"/>
          <ac:spMkLst>
            <pc:docMk/>
            <pc:sldMk cId="2303202138" sldId="832"/>
            <ac:spMk id="6" creationId="{7D386BE0-60B5-00A1-8AE8-76008D9685EA}"/>
          </ac:spMkLst>
        </pc:spChg>
        <pc:picChg chg="add mod">
          <ac:chgData name="Rochedi Adha" userId="b81c8f0a-fe0a-4ed5-816f-628519c603af" providerId="ADAL" clId="{C8BF462A-0E3F-CA4B-82C3-371BC5A09D7A}" dt="2023-09-14T20:53:47.349" v="906" actId="1076"/>
          <ac:picMkLst>
            <pc:docMk/>
            <pc:sldMk cId="2303202138" sldId="832"/>
            <ac:picMk id="5" creationId="{66F2A619-BE29-AAF9-5734-EEA66648049D}"/>
          </ac:picMkLst>
        </pc:picChg>
        <pc:picChg chg="add del mod">
          <ac:chgData name="Rochedi Adha" userId="b81c8f0a-fe0a-4ed5-816f-628519c603af" providerId="ADAL" clId="{C8BF462A-0E3F-CA4B-82C3-371BC5A09D7A}" dt="2023-09-14T20:54:51.965" v="913" actId="478"/>
          <ac:picMkLst>
            <pc:docMk/>
            <pc:sldMk cId="2303202138" sldId="832"/>
            <ac:picMk id="11266" creationId="{CBCC06EB-C0B1-CE2C-0DE8-96A12BE285FA}"/>
          </ac:picMkLst>
        </pc:picChg>
        <pc:picChg chg="add mod">
          <ac:chgData name="Rochedi Adha" userId="b81c8f0a-fe0a-4ed5-816f-628519c603af" providerId="ADAL" clId="{C8BF462A-0E3F-CA4B-82C3-371BC5A09D7A}" dt="2023-09-14T20:55:18.115" v="916" actId="1076"/>
          <ac:picMkLst>
            <pc:docMk/>
            <pc:sldMk cId="2303202138" sldId="832"/>
            <ac:picMk id="11268" creationId="{5CF084F3-D7BC-F72F-D380-4458782E347D}"/>
          </ac:picMkLst>
        </pc:picChg>
      </pc:sldChg>
      <pc:sldChg chg="modSp add mod">
        <pc:chgData name="Rochedi Adha" userId="b81c8f0a-fe0a-4ed5-816f-628519c603af" providerId="ADAL" clId="{C8BF462A-0E3F-CA4B-82C3-371BC5A09D7A}" dt="2023-09-15T00:41:50.750" v="1295" actId="20577"/>
        <pc:sldMkLst>
          <pc:docMk/>
          <pc:sldMk cId="610675310" sldId="833"/>
        </pc:sldMkLst>
        <pc:spChg chg="mod">
          <ac:chgData name="Rochedi Adha" userId="b81c8f0a-fe0a-4ed5-816f-628519c603af" providerId="ADAL" clId="{C8BF462A-0E3F-CA4B-82C3-371BC5A09D7A}" dt="2023-09-15T00:41:50.750" v="1295" actId="20577"/>
          <ac:spMkLst>
            <pc:docMk/>
            <pc:sldMk cId="610675310" sldId="833"/>
            <ac:spMk id="2" creationId="{00000000-0000-0000-0000-000000000000}"/>
          </ac:spMkLst>
        </pc:spChg>
        <pc:spChg chg="mod">
          <ac:chgData name="Rochedi Adha" userId="b81c8f0a-fe0a-4ed5-816f-628519c603af" providerId="ADAL" clId="{C8BF462A-0E3F-CA4B-82C3-371BC5A09D7A}" dt="2023-09-15T00:38:32.586" v="1083" actId="20577"/>
          <ac:spMkLst>
            <pc:docMk/>
            <pc:sldMk cId="610675310" sldId="833"/>
            <ac:spMk id="119809" creationId="{00000000-0000-0000-0000-000000000000}"/>
          </ac:spMkLst>
        </pc:spChg>
      </pc:sldChg>
    </pc:docChg>
  </pc:docChgLst>
  <pc:docChgLst>
    <pc:chgData name="Rochedi Adha" userId="b81c8f0a-fe0a-4ed5-816f-628519c603af" providerId="ADAL" clId="{1279158E-5352-8045-89DD-FDFFD6725461}"/>
    <pc:docChg chg="undo custSel addSld delSld modSld">
      <pc:chgData name="Rochedi Adha" userId="b81c8f0a-fe0a-4ed5-816f-628519c603af" providerId="ADAL" clId="{1279158E-5352-8045-89DD-FDFFD6725461}" dt="2024-09-09T23:41:44.460" v="306" actId="20577"/>
      <pc:docMkLst>
        <pc:docMk/>
      </pc:docMkLst>
      <pc:sldChg chg="delSp modSp add del mod">
        <pc:chgData name="Rochedi Adha" userId="b81c8f0a-fe0a-4ed5-816f-628519c603af" providerId="ADAL" clId="{1279158E-5352-8045-89DD-FDFFD6725461}" dt="2024-09-08T16:08:12.620" v="226" actId="478"/>
        <pc:sldMkLst>
          <pc:docMk/>
          <pc:sldMk cId="0" sldId="257"/>
        </pc:sldMkLst>
        <pc:spChg chg="del">
          <ac:chgData name="Rochedi Adha" userId="b81c8f0a-fe0a-4ed5-816f-628519c603af" providerId="ADAL" clId="{1279158E-5352-8045-89DD-FDFFD6725461}" dt="2024-09-08T15:56:38.087" v="60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6:34.662" v="5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6:59.646" v="64" actId="14100"/>
          <ac:spMkLst>
            <pc:docMk/>
            <pc:sldMk cId="0" sldId="257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8:12.620" v="226" actId="478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1:46:20.255" v="250" actId="1076"/>
        <pc:sldMkLst>
          <pc:docMk/>
          <pc:sldMk cId="0" sldId="258"/>
        </pc:sldMkLst>
        <pc:spChg chg="del">
          <ac:chgData name="Rochedi Adha" userId="b81c8f0a-fe0a-4ed5-816f-628519c603af" providerId="ADAL" clId="{1279158E-5352-8045-89DD-FDFFD6725461}" dt="2024-09-08T15:57:12.852" v="66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5:57:09.056" v="65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8:07.932" v="225" actId="478"/>
          <ac:spMkLst>
            <pc:docMk/>
            <pc:sldMk cId="0" sldId="258"/>
            <ac:spMk id="51" creationId="{00000000-0000-0000-0000-000000000000}"/>
          </ac:spMkLst>
        </pc:spChg>
        <pc:spChg chg="add mod">
          <ac:chgData name="Rochedi Adha" userId="b81c8f0a-fe0a-4ed5-816f-628519c603af" providerId="ADAL" clId="{1279158E-5352-8045-89DD-FDFFD6725461}" dt="2024-09-09T21:46:20.255" v="250" actId="1076"/>
          <ac:spMkLst>
            <pc:docMk/>
            <pc:sldMk cId="0" sldId="258"/>
            <ac:spMk id="51" creationId="{8C63F711-61CA-5112-6380-C47B661DD9BB}"/>
          </ac:spMkLst>
        </pc:spChg>
        <pc:spChg chg="add mod">
          <ac:chgData name="Rochedi Adha" userId="b81c8f0a-fe0a-4ed5-816f-628519c603af" providerId="ADAL" clId="{1279158E-5352-8045-89DD-FDFFD6725461}" dt="2024-09-08T15:58:43.673" v="95" actId="1037"/>
          <ac:spMkLst>
            <pc:docMk/>
            <pc:sldMk cId="0" sldId="258"/>
            <ac:spMk id="52" creationId="{7DB20581-50B2-DAC3-D9A2-7704AE5B2AF6}"/>
          </ac:spMkLst>
        </pc:spChg>
      </pc:sldChg>
      <pc:sldChg chg="delSp add del mod">
        <pc:chgData name="Rochedi Adha" userId="b81c8f0a-fe0a-4ed5-816f-628519c603af" providerId="ADAL" clId="{1279158E-5352-8045-89DD-FDFFD6725461}" dt="2024-09-08T16:09:29.182" v="227" actId="478"/>
        <pc:sldMkLst>
          <pc:docMk/>
          <pc:sldMk cId="0" sldId="259"/>
        </pc:sldMkLst>
        <pc:spChg chg="del">
          <ac:chgData name="Rochedi Adha" userId="b81c8f0a-fe0a-4ed5-816f-628519c603af" providerId="ADAL" clId="{1279158E-5352-8045-89DD-FDFFD6725461}" dt="2024-09-08T15:58:50.157" v="96" actId="478"/>
          <ac:spMkLst>
            <pc:docMk/>
            <pc:sldMk cId="0" sldId="259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5:58:52.927" v="97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5:58:59.207" v="99" actId="478"/>
          <ac:spMkLst>
            <pc:docMk/>
            <pc:sldMk cId="0" sldId="259"/>
            <ac:spMk id="60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29.182" v="227" actId="478"/>
          <ac:spMkLst>
            <pc:docMk/>
            <pc:sldMk cId="0" sldId="259"/>
            <ac:spMk id="61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8T16:09:33.258" v="228" actId="478"/>
        <pc:sldMkLst>
          <pc:docMk/>
          <pc:sldMk cId="0" sldId="260"/>
        </pc:sldMkLst>
        <pc:spChg chg="del mod">
          <ac:chgData name="Rochedi Adha" userId="b81c8f0a-fe0a-4ed5-816f-628519c603af" providerId="ADAL" clId="{1279158E-5352-8045-89DD-FDFFD6725461}" dt="2024-09-08T15:59:45.730" v="106" actId="478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Rochedi Adha" userId="b81c8f0a-fe0a-4ed5-816f-628519c603af" providerId="ADAL" clId="{1279158E-5352-8045-89DD-FDFFD6725461}" dt="2024-09-08T15:59:49.559" v="107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5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6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7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8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9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9:38.389" v="105" actId="120"/>
          <ac:spMkLst>
            <pc:docMk/>
            <pc:sldMk cId="0" sldId="260"/>
            <ac:spMk id="10" creationId="{00000000-0000-0000-0000-000000000000}"/>
          </ac:spMkLst>
        </pc:spChg>
        <pc:spChg chg="del mod">
          <ac:chgData name="Rochedi Adha" userId="b81c8f0a-fe0a-4ed5-816f-628519c603af" providerId="ADAL" clId="{1279158E-5352-8045-89DD-FDFFD6725461}" dt="2024-09-08T15:59:52.926" v="108" actId="478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Rochedi Adha" userId="b81c8f0a-fe0a-4ed5-816f-628519c603af" providerId="ADAL" clId="{1279158E-5352-8045-89DD-FDFFD6725461}" dt="2024-09-08T16:09:33.258" v="228" actId="478"/>
          <ac:spMkLst>
            <pc:docMk/>
            <pc:sldMk cId="0" sldId="260"/>
            <ac:spMk id="12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9T23:20:11.598" v="251" actId="2696"/>
        <pc:sldMkLst>
          <pc:docMk/>
          <pc:sldMk cId="0" sldId="261"/>
        </pc:sldMkLst>
        <pc:spChg chg="del">
          <ac:chgData name="Rochedi Adha" userId="b81c8f0a-fe0a-4ed5-816f-628519c603af" providerId="ADAL" clId="{1279158E-5352-8045-89DD-FDFFD6725461}" dt="2024-09-08T16:00:12.391" v="111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15.668" v="112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0:06.088" v="110" actId="120"/>
          <ac:spMkLst>
            <pc:docMk/>
            <pc:sldMk cId="0" sldId="261"/>
            <ac:spMk id="5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18.639" v="113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37.495" v="229" actId="478"/>
          <ac:spMkLst>
            <pc:docMk/>
            <pc:sldMk cId="0" sldId="261"/>
            <ac:spMk id="7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0:45.550" v="258" actId="1076"/>
        <pc:sldMkLst>
          <pc:docMk/>
          <pc:sldMk cId="0" sldId="262"/>
        </pc:sldMkLst>
        <pc:spChg chg="del">
          <ac:chgData name="Rochedi Adha" userId="b81c8f0a-fe0a-4ed5-816f-628519c603af" providerId="ADAL" clId="{1279158E-5352-8045-89DD-FDFFD6725461}" dt="2024-09-08T16:00:29.639" v="115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33.088" v="116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3:20:39.219" v="257" actId="20577"/>
          <ac:spMkLst>
            <pc:docMk/>
            <pc:sldMk cId="0" sldId="262"/>
            <ac:spMk id="5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39.558" v="11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42.796" v="230" actId="478"/>
          <ac:spMkLst>
            <pc:docMk/>
            <pc:sldMk cId="0" sldId="262"/>
            <ac:spMk id="7" creationId="{00000000-0000-0000-0000-000000000000}"/>
          </ac:spMkLst>
        </pc:spChg>
        <pc:spChg chg="add mod">
          <ac:chgData name="Rochedi Adha" userId="b81c8f0a-fe0a-4ed5-816f-628519c603af" providerId="ADAL" clId="{1279158E-5352-8045-89DD-FDFFD6725461}" dt="2024-09-09T23:20:45.550" v="258" actId="1076"/>
          <ac:spMkLst>
            <pc:docMk/>
            <pc:sldMk cId="0" sldId="262"/>
            <ac:spMk id="7" creationId="{67138644-83AC-3F18-8525-AB4131AE95F4}"/>
          </ac:spMkLst>
        </pc:spChg>
      </pc:sldChg>
      <pc:sldChg chg="delSp add del mod">
        <pc:chgData name="Rochedi Adha" userId="b81c8f0a-fe0a-4ed5-816f-628519c603af" providerId="ADAL" clId="{1279158E-5352-8045-89DD-FDFFD6725461}" dt="2024-09-08T16:09:49.881" v="231" actId="478"/>
        <pc:sldMkLst>
          <pc:docMk/>
          <pc:sldMk cId="0" sldId="263"/>
        </pc:sldMkLst>
        <pc:spChg chg="del">
          <ac:chgData name="Rochedi Adha" userId="b81c8f0a-fe0a-4ed5-816f-628519c603af" providerId="ADAL" clId="{1279158E-5352-8045-89DD-FDFFD6725461}" dt="2024-09-08T16:00:53.557" v="120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0:56.249" v="12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1:01.451" v="123" actId="478"/>
          <ac:spMkLst>
            <pc:docMk/>
            <pc:sldMk cId="0" sldId="263"/>
            <ac:spMk id="40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09:49.881" v="231" actId="478"/>
          <ac:spMkLst>
            <pc:docMk/>
            <pc:sldMk cId="0" sldId="263"/>
            <ac:spMk id="41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4"/>
        </pc:sldMkLst>
        <pc:spChg chg="del">
          <ac:chgData name="Rochedi Adha" userId="b81c8f0a-fe0a-4ed5-816f-628519c603af" providerId="ADAL" clId="{1279158E-5352-8045-89DD-FDFFD6725461}" dt="2024-09-08T16:01:15.882" v="125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08.749" v="124" actId="14100"/>
          <ac:spMkLst>
            <pc:docMk/>
            <pc:sldMk cId="0" sldId="264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21.606" v="127" actId="120"/>
          <ac:spMkLst>
            <pc:docMk/>
            <pc:sldMk cId="0" sldId="264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25.509" v="128" actId="120"/>
          <ac:spMkLst>
            <pc:docMk/>
            <pc:sldMk cId="0" sldId="264"/>
            <ac:spMk id="4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4"/>
            <ac:spMk id="43" creationId="{00000000-0000-0000-0000-000000000000}"/>
          </ac:spMkLst>
        </pc:spChg>
      </pc:sldChg>
      <pc:sldChg chg="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5"/>
        </pc:sldMkLst>
        <pc:spChg chg="del">
          <ac:chgData name="Rochedi Adha" userId="b81c8f0a-fe0a-4ed5-816f-628519c603af" providerId="ADAL" clId="{1279158E-5352-8045-89DD-FDFFD6725461}" dt="2024-09-08T16:01:40.861" v="130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7.125" v="179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1:35.808" v="129" actId="120"/>
          <ac:spMkLst>
            <pc:docMk/>
            <pc:sldMk cId="0" sldId="265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5"/>
            <ac:spMk id="6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6"/>
        </pc:sldMkLst>
        <pc:spChg chg="add del">
          <ac:chgData name="Rochedi Adha" userId="b81c8f0a-fe0a-4ed5-816f-628519c603af" providerId="ADAL" clId="{1279158E-5352-8045-89DD-FDFFD6725461}" dt="2024-09-08T16:04:37.118" v="178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973" v="177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876" v="176" actId="120"/>
          <ac:spMkLst>
            <pc:docMk/>
            <pc:sldMk cId="0" sldId="266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6"/>
            <ac:spMk id="5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8T16:05:06.747" v="219"/>
        <pc:sldMkLst>
          <pc:docMk/>
          <pc:sldMk cId="0" sldId="267"/>
        </pc:sldMkLst>
        <pc:spChg chg="add del">
          <ac:chgData name="Rochedi Adha" userId="b81c8f0a-fe0a-4ed5-816f-628519c603af" providerId="ADAL" clId="{1279158E-5352-8045-89DD-FDFFD6725461}" dt="2024-09-08T16:04:36.683" v="174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514" v="173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756" v="175" actId="120"/>
          <ac:spMkLst>
            <pc:docMk/>
            <pc:sldMk cId="0" sldId="267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67"/>
            <ac:spMk id="6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5:31.225" v="274" actId="14100"/>
        <pc:sldMkLst>
          <pc:docMk/>
          <pc:sldMk cId="0" sldId="268"/>
        </pc:sldMkLst>
        <pc:spChg chg="add del">
          <ac:chgData name="Rochedi Adha" userId="b81c8f0a-fe0a-4ed5-816f-628519c603af" providerId="ADAL" clId="{1279158E-5352-8045-89DD-FDFFD6725461}" dt="2024-09-08T16:04:36.378" v="171" actId="478"/>
          <ac:spMkLst>
            <pc:docMk/>
            <pc:sldMk cId="0" sldId="268"/>
            <ac:spMk id="2" creationId="{00000000-0000-0000-0000-000000000000}"/>
          </ac:spMkLst>
        </pc:spChg>
        <pc:spChg chg="add del">
          <ac:chgData name="Rochedi Adha" userId="b81c8f0a-fe0a-4ed5-816f-628519c603af" providerId="ADAL" clId="{1279158E-5352-8045-89DD-FDFFD6725461}" dt="2024-09-08T16:04:36.231" v="170" actId="478"/>
          <ac:spMkLst>
            <pc:docMk/>
            <pc:sldMk cId="0" sldId="268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6:04:36.451" v="172" actId="120"/>
          <ac:spMkLst>
            <pc:docMk/>
            <pc:sldMk cId="0" sldId="268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9T01:07:55.632" v="234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Rochedi Adha" userId="b81c8f0a-fe0a-4ed5-816f-628519c603af" providerId="ADAL" clId="{1279158E-5352-8045-89DD-FDFFD6725461}" dt="2024-09-09T23:25:06.635" v="268" actId="14100"/>
          <ac:spMkLst>
            <pc:docMk/>
            <pc:sldMk cId="0" sldId="268"/>
            <ac:spMk id="6" creationId="{9BF99CD5-55BC-ABA7-E202-53465AE4D39F}"/>
          </ac:spMkLst>
        </pc:spChg>
        <pc:spChg chg="add mod">
          <ac:chgData name="Rochedi Adha" userId="b81c8f0a-fe0a-4ed5-816f-628519c603af" providerId="ADAL" clId="{1279158E-5352-8045-89DD-FDFFD6725461}" dt="2024-09-09T23:25:31.225" v="274" actId="14100"/>
          <ac:spMkLst>
            <pc:docMk/>
            <pc:sldMk cId="0" sldId="268"/>
            <ac:spMk id="7" creationId="{02F686D1-FB7C-3994-8C1F-39A85AA69BF9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5:09.259" v="269" actId="2696"/>
        <pc:sldMkLst>
          <pc:docMk/>
          <pc:sldMk cId="0" sldId="269"/>
        </pc:sldMkLst>
        <pc:spChg chg="add del">
          <ac:chgData name="Rochedi Adha" userId="b81c8f0a-fe0a-4ed5-816f-628519c603af" providerId="ADAL" clId="{1279158E-5352-8045-89DD-FDFFD6725461}" dt="2024-09-08T16:04:35.944" v="167" actId="478"/>
          <ac:spMkLst>
            <pc:docMk/>
            <pc:sldMk cId="0" sldId="269"/>
            <ac:spMk id="2" creationId="{00000000-0000-0000-0000-000000000000}"/>
          </ac:spMkLst>
        </pc:spChg>
        <pc:spChg chg="add del">
          <ac:chgData name="Rochedi Adha" userId="b81c8f0a-fe0a-4ed5-816f-628519c603af" providerId="ADAL" clId="{1279158E-5352-8045-89DD-FDFFD6725461}" dt="2024-09-08T16:04:36.032" v="168" actId="478"/>
          <ac:spMkLst>
            <pc:docMk/>
            <pc:sldMk cId="0" sldId="269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3:24:52.598" v="265" actId="20577"/>
          <ac:spMkLst>
            <pc:docMk/>
            <pc:sldMk cId="0" sldId="269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9T01:08:06.228" v="235" actId="478"/>
          <ac:spMkLst>
            <pc:docMk/>
            <pc:sldMk cId="0" sldId="269"/>
            <ac:spMk id="5" creationId="{00000000-0000-0000-0000-000000000000}"/>
          </ac:spMkLst>
        </pc:spChg>
      </pc:sldChg>
      <pc:sldChg chg="addSp delSp modSp add del mod">
        <pc:chgData name="Rochedi Adha" userId="b81c8f0a-fe0a-4ed5-816f-628519c603af" providerId="ADAL" clId="{1279158E-5352-8045-89DD-FDFFD6725461}" dt="2024-09-09T23:25:37.309" v="275" actId="2696"/>
        <pc:sldMkLst>
          <pc:docMk/>
          <pc:sldMk cId="0" sldId="270"/>
        </pc:sldMkLst>
        <pc:spChg chg="add del">
          <ac:chgData name="Rochedi Adha" userId="b81c8f0a-fe0a-4ed5-816f-628519c603af" providerId="ADAL" clId="{1279158E-5352-8045-89DD-FDFFD6725461}" dt="2024-09-08T16:04:31.089" v="161" actId="478"/>
          <ac:spMkLst>
            <pc:docMk/>
            <pc:sldMk cId="0" sldId="270"/>
            <ac:spMk id="2" creationId="{00000000-0000-0000-0000-000000000000}"/>
          </ac:spMkLst>
        </pc:spChg>
        <pc:spChg chg="add del">
          <ac:chgData name="Rochedi Adha" userId="b81c8f0a-fe0a-4ed5-816f-628519c603af" providerId="ADAL" clId="{1279158E-5352-8045-89DD-FDFFD6725461}" dt="2024-09-08T16:04:29.641" v="160" actId="478"/>
          <ac:spMkLst>
            <pc:docMk/>
            <pc:sldMk cId="0" sldId="270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3:25:15.485" v="271" actId="20577"/>
          <ac:spMkLst>
            <pc:docMk/>
            <pc:sldMk cId="0" sldId="270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8T16:10:36.492" v="233" actId="478"/>
          <ac:spMkLst>
            <pc:docMk/>
            <pc:sldMk cId="0" sldId="270"/>
            <ac:spMk id="5" creationId="{00000000-0000-0000-0000-000000000000}"/>
          </ac:spMkLst>
        </pc:spChg>
      </pc:sldChg>
      <pc:sldChg chg="delSp add del mod">
        <pc:chgData name="Rochedi Adha" userId="b81c8f0a-fe0a-4ed5-816f-628519c603af" providerId="ADAL" clId="{1279158E-5352-8045-89DD-FDFFD6725461}" dt="2024-09-09T23:25:47.286" v="276" actId="2696"/>
        <pc:sldMkLst>
          <pc:docMk/>
          <pc:sldMk cId="0" sldId="271"/>
        </pc:sldMkLst>
        <pc:spChg chg="del">
          <ac:chgData name="Rochedi Adha" userId="b81c8f0a-fe0a-4ed5-816f-628519c603af" providerId="ADAL" clId="{1279158E-5352-8045-89DD-FDFFD6725461}" dt="2024-09-08T16:10:14.787" v="232" actId="478"/>
          <ac:spMkLst>
            <pc:docMk/>
            <pc:sldMk cId="0" sldId="271"/>
            <ac:spMk id="5" creationId="{00000000-0000-0000-0000-000000000000}"/>
          </ac:spMkLst>
        </pc:spChg>
      </pc:sldChg>
      <pc:sldChg chg="modSp add del mod">
        <pc:chgData name="Rochedi Adha" userId="b81c8f0a-fe0a-4ed5-816f-628519c603af" providerId="ADAL" clId="{1279158E-5352-8045-89DD-FDFFD6725461}" dt="2024-09-09T23:27:25.285" v="304" actId="20577"/>
        <pc:sldMkLst>
          <pc:docMk/>
          <pc:sldMk cId="0" sldId="272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2"/>
            <ac:spMk id="46" creationId="{00000000-0000-0000-0000-000000000000}"/>
          </ac:spMkLst>
        </pc:spChg>
        <pc:graphicFrameChg chg="mod modGraphic">
          <ac:chgData name="Rochedi Adha" userId="b81c8f0a-fe0a-4ed5-816f-628519c603af" providerId="ADAL" clId="{1279158E-5352-8045-89DD-FDFFD6725461}" dt="2024-09-09T23:27:25.285" v="304" actId="20577"/>
          <ac:graphicFrameMkLst>
            <pc:docMk/>
            <pc:sldMk cId="0" sldId="272"/>
            <ac:graphicFrameMk id="5" creationId="{00000000-0000-0000-0000-000000000000}"/>
          </ac:graphicFrameMkLst>
        </pc:graphicFrame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3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3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4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4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5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5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6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6"/>
            <ac:spMk id="34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7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7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8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78"/>
            <ac:spMk id="60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79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0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0"/>
            <ac:spMk id="47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1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1"/>
            <ac:spMk id="27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2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3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3"/>
            <ac:spMk id="64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4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4"/>
            <ac:spMk id="9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5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6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6"/>
            <ac:spMk id="8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7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7"/>
            <ac:spMk id="17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8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88"/>
            <ac:spMk id="11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89"/>
        </pc:sldMkLst>
      </pc:sldChg>
      <pc:sldChg chg="delSp modSp add del mod">
        <pc:chgData name="Rochedi Adha" userId="b81c8f0a-fe0a-4ed5-816f-628519c603af" providerId="ADAL" clId="{1279158E-5352-8045-89DD-FDFFD6725461}" dt="2024-09-09T23:41:44.460" v="306" actId="20577"/>
        <pc:sldMkLst>
          <pc:docMk/>
          <pc:sldMk cId="0" sldId="290"/>
        </pc:sldMkLst>
        <pc:spChg chg="mod">
          <ac:chgData name="Rochedi Adha" userId="b81c8f0a-fe0a-4ed5-816f-628519c603af" providerId="ADAL" clId="{1279158E-5352-8045-89DD-FDFFD6725461}" dt="2024-09-09T23:41:44.460" v="306" actId="20577"/>
          <ac:spMkLst>
            <pc:docMk/>
            <pc:sldMk cId="0" sldId="290"/>
            <ac:spMk id="4" creationId="{00000000-0000-0000-0000-000000000000}"/>
          </ac:spMkLst>
        </pc:spChg>
        <pc:spChg chg="del">
          <ac:chgData name="Rochedi Adha" userId="b81c8f0a-fe0a-4ed5-816f-628519c603af" providerId="ADAL" clId="{1279158E-5352-8045-89DD-FDFFD6725461}" dt="2024-09-09T21:15:27.206" v="236" actId="478"/>
          <ac:spMkLst>
            <pc:docMk/>
            <pc:sldMk cId="0" sldId="290"/>
            <ac:spMk id="5" creationId="{00000000-0000-0000-0000-000000000000}"/>
          </ac:spMkLst>
        </pc:spChg>
      </pc:sldChg>
      <pc:sldChg chg="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1"/>
        </pc:sldMkLst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2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2"/>
            <ac:spMk id="39" creationId="{00000000-0000-0000-0000-000000000000}"/>
          </ac:spMkLst>
        </pc:spChg>
      </pc:sldChg>
      <pc:sldChg chg="modSp add del mod">
        <pc:chgData name="Rochedi Adha" userId="b81c8f0a-fe0a-4ed5-816f-628519c603af" providerId="ADAL" clId="{1279158E-5352-8045-89DD-FDFFD6725461}" dt="2024-09-09T21:16:36.821" v="242" actId="14100"/>
        <pc:sldMkLst>
          <pc:docMk/>
          <pc:sldMk cId="0" sldId="293"/>
        </pc:sldMkLst>
        <pc:spChg chg="mod">
          <ac:chgData name="Rochedi Adha" userId="b81c8f0a-fe0a-4ed5-816f-628519c603af" providerId="ADAL" clId="{1279158E-5352-8045-89DD-FDFFD6725461}" dt="2024-09-09T21:16:36.821" v="242" actId="14100"/>
          <ac:spMkLst>
            <pc:docMk/>
            <pc:sldMk cId="0" sldId="293"/>
            <ac:spMk id="3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9T21:16:30.621" v="240" actId="1076"/>
          <ac:spMkLst>
            <pc:docMk/>
            <pc:sldMk cId="0" sldId="293"/>
            <ac:spMk id="4" creationId="{00000000-0000-0000-0000-000000000000}"/>
          </ac:spMkLst>
        </pc:spChg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3"/>
            <ac:spMk id="6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4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4"/>
            <ac:spMk id="7" creationId="{00000000-0000-0000-0000-000000000000}"/>
          </ac:spMkLst>
        </pc:spChg>
      </pc:sldChg>
      <pc:sldChg chg="modSp add del">
        <pc:chgData name="Rochedi Adha" userId="b81c8f0a-fe0a-4ed5-816f-628519c603af" providerId="ADAL" clId="{1279158E-5352-8045-89DD-FDFFD6725461}" dt="2024-09-08T16:05:06.747" v="219"/>
        <pc:sldMkLst>
          <pc:docMk/>
          <pc:sldMk cId="0" sldId="295"/>
        </pc:sldMkLst>
        <pc:spChg chg="mod">
          <ac:chgData name="Rochedi Adha" userId="b81c8f0a-fe0a-4ed5-816f-628519c603af" providerId="ADAL" clId="{1279158E-5352-8045-89DD-FDFFD6725461}" dt="2024-09-08T15:55:37.849" v="38"/>
          <ac:spMkLst>
            <pc:docMk/>
            <pc:sldMk cId="0" sldId="295"/>
            <ac:spMk id="26" creationId="{00000000-0000-0000-0000-000000000000}"/>
          </ac:spMkLst>
        </pc:spChg>
      </pc:sldChg>
      <pc:sldChg chg="modSp mod">
        <pc:chgData name="Rochedi Adha" userId="b81c8f0a-fe0a-4ed5-816f-628519c603af" providerId="ADAL" clId="{1279158E-5352-8045-89DD-FDFFD6725461}" dt="2024-09-08T15:56:21.561" v="58" actId="20577"/>
        <pc:sldMkLst>
          <pc:docMk/>
          <pc:sldMk cId="0" sldId="500"/>
        </pc:sldMkLst>
        <pc:spChg chg="mod">
          <ac:chgData name="Rochedi Adha" userId="b81c8f0a-fe0a-4ed5-816f-628519c603af" providerId="ADAL" clId="{1279158E-5352-8045-89DD-FDFFD6725461}" dt="2024-09-08T15:56:21.561" v="58" actId="20577"/>
          <ac:spMkLst>
            <pc:docMk/>
            <pc:sldMk cId="0" sldId="500"/>
            <ac:spMk id="2" creationId="{50556B3B-D716-3DF3-67B3-DAA9E89E3FDA}"/>
          </ac:spMkLst>
        </pc:spChg>
        <pc:spChg chg="mod">
          <ac:chgData name="Rochedi Adha" userId="b81c8f0a-fe0a-4ed5-816f-628519c603af" providerId="ADAL" clId="{1279158E-5352-8045-89DD-FDFFD6725461}" dt="2024-09-08T15:55:52.453" v="55" actId="20577"/>
          <ac:spMkLst>
            <pc:docMk/>
            <pc:sldMk cId="0" sldId="500"/>
            <ac:spMk id="7169" creationId="{00000000-0000-0000-0000-000000000000}"/>
          </ac:spMkLst>
        </pc:spChg>
      </pc:sldChg>
      <pc:sldChg chg="del">
        <pc:chgData name="Rochedi Adha" userId="b81c8f0a-fe0a-4ed5-816f-628519c603af" providerId="ADAL" clId="{1279158E-5352-8045-89DD-FDFFD6725461}" dt="2024-09-08T15:55:32.878" v="23" actId="2696"/>
        <pc:sldMkLst>
          <pc:docMk/>
          <pc:sldMk cId="0" sldId="541"/>
        </pc:sldMkLst>
      </pc:sldChg>
      <pc:sldChg chg="del">
        <pc:chgData name="Rochedi Adha" userId="b81c8f0a-fe0a-4ed5-816f-628519c603af" providerId="ADAL" clId="{1279158E-5352-8045-89DD-FDFFD6725461}" dt="2024-09-08T15:55:32.935" v="34" actId="2696"/>
        <pc:sldMkLst>
          <pc:docMk/>
          <pc:sldMk cId="1065710895" sldId="786"/>
        </pc:sldMkLst>
      </pc:sldChg>
      <pc:sldChg chg="del">
        <pc:chgData name="Rochedi Adha" userId="b81c8f0a-fe0a-4ed5-816f-628519c603af" providerId="ADAL" clId="{1279158E-5352-8045-89DD-FDFFD6725461}" dt="2024-09-08T15:55:32.907" v="33" actId="2696"/>
        <pc:sldMkLst>
          <pc:docMk/>
          <pc:sldMk cId="148987261" sldId="787"/>
        </pc:sldMkLst>
      </pc:sldChg>
      <pc:sldChg chg="del">
        <pc:chgData name="Rochedi Adha" userId="b81c8f0a-fe0a-4ed5-816f-628519c603af" providerId="ADAL" clId="{1279158E-5352-8045-89DD-FDFFD6725461}" dt="2024-09-08T15:55:32.904" v="32" actId="2696"/>
        <pc:sldMkLst>
          <pc:docMk/>
          <pc:sldMk cId="2753221210" sldId="791"/>
        </pc:sldMkLst>
      </pc:sldChg>
      <pc:sldChg chg="del">
        <pc:chgData name="Rochedi Adha" userId="b81c8f0a-fe0a-4ed5-816f-628519c603af" providerId="ADAL" clId="{1279158E-5352-8045-89DD-FDFFD6725461}" dt="2024-09-08T15:55:32.797" v="0" actId="2696"/>
        <pc:sldMkLst>
          <pc:docMk/>
          <pc:sldMk cId="2443380836" sldId="797"/>
        </pc:sldMkLst>
      </pc:sldChg>
      <pc:sldChg chg="del">
        <pc:chgData name="Rochedi Adha" userId="b81c8f0a-fe0a-4ed5-816f-628519c603af" providerId="ADAL" clId="{1279158E-5352-8045-89DD-FDFFD6725461}" dt="2024-09-08T15:55:32.819" v="6" actId="2696"/>
        <pc:sldMkLst>
          <pc:docMk/>
          <pc:sldMk cId="2981319734" sldId="798"/>
        </pc:sldMkLst>
      </pc:sldChg>
      <pc:sldChg chg="del">
        <pc:chgData name="Rochedi Adha" userId="b81c8f0a-fe0a-4ed5-816f-628519c603af" providerId="ADAL" clId="{1279158E-5352-8045-89DD-FDFFD6725461}" dt="2024-09-08T15:55:32.888" v="26" actId="2696"/>
        <pc:sldMkLst>
          <pc:docMk/>
          <pc:sldMk cId="798795609" sldId="799"/>
        </pc:sldMkLst>
      </pc:sldChg>
      <pc:sldChg chg="del">
        <pc:chgData name="Rochedi Adha" userId="b81c8f0a-fe0a-4ed5-816f-628519c603af" providerId="ADAL" clId="{1279158E-5352-8045-89DD-FDFFD6725461}" dt="2024-09-08T15:55:32.885" v="25" actId="2696"/>
        <pc:sldMkLst>
          <pc:docMk/>
          <pc:sldMk cId="1212488392" sldId="800"/>
        </pc:sldMkLst>
      </pc:sldChg>
      <pc:sldChg chg="del">
        <pc:chgData name="Rochedi Adha" userId="b81c8f0a-fe0a-4ed5-816f-628519c603af" providerId="ADAL" clId="{1279158E-5352-8045-89DD-FDFFD6725461}" dt="2024-09-08T15:55:32.815" v="5" actId="2696"/>
        <pc:sldMkLst>
          <pc:docMk/>
          <pc:sldMk cId="2135640684" sldId="801"/>
        </pc:sldMkLst>
      </pc:sldChg>
      <pc:sldChg chg="del">
        <pc:chgData name="Rochedi Adha" userId="b81c8f0a-fe0a-4ed5-816f-628519c603af" providerId="ADAL" clId="{1279158E-5352-8045-89DD-FDFFD6725461}" dt="2024-09-08T15:55:32.899" v="30" actId="2696"/>
        <pc:sldMkLst>
          <pc:docMk/>
          <pc:sldMk cId="3766187319" sldId="802"/>
        </pc:sldMkLst>
      </pc:sldChg>
      <pc:sldChg chg="del">
        <pc:chgData name="Rochedi Adha" userId="b81c8f0a-fe0a-4ed5-816f-628519c603af" providerId="ADAL" clId="{1279158E-5352-8045-89DD-FDFFD6725461}" dt="2024-09-08T15:55:32.828" v="9" actId="2696"/>
        <pc:sldMkLst>
          <pc:docMk/>
          <pc:sldMk cId="775078090" sldId="803"/>
        </pc:sldMkLst>
      </pc:sldChg>
      <pc:sldChg chg="del">
        <pc:chgData name="Rochedi Adha" userId="b81c8f0a-fe0a-4ed5-816f-628519c603af" providerId="ADAL" clId="{1279158E-5352-8045-89DD-FDFFD6725461}" dt="2024-09-08T15:55:32.875" v="22" actId="2696"/>
        <pc:sldMkLst>
          <pc:docMk/>
          <pc:sldMk cId="2891570011" sldId="805"/>
        </pc:sldMkLst>
      </pc:sldChg>
      <pc:sldChg chg="del">
        <pc:chgData name="Rochedi Adha" userId="b81c8f0a-fe0a-4ed5-816f-628519c603af" providerId="ADAL" clId="{1279158E-5352-8045-89DD-FDFFD6725461}" dt="2024-09-08T15:55:32.855" v="16" actId="2696"/>
        <pc:sldMkLst>
          <pc:docMk/>
          <pc:sldMk cId="2413900090" sldId="806"/>
        </pc:sldMkLst>
      </pc:sldChg>
      <pc:sldChg chg="del">
        <pc:chgData name="Rochedi Adha" userId="b81c8f0a-fe0a-4ed5-816f-628519c603af" providerId="ADAL" clId="{1279158E-5352-8045-89DD-FDFFD6725461}" dt="2024-09-08T15:55:32.882" v="24" actId="2696"/>
        <pc:sldMkLst>
          <pc:docMk/>
          <pc:sldMk cId="1371343510" sldId="807"/>
        </pc:sldMkLst>
      </pc:sldChg>
      <pc:sldChg chg="del">
        <pc:chgData name="Rochedi Adha" userId="b81c8f0a-fe0a-4ed5-816f-628519c603af" providerId="ADAL" clId="{1279158E-5352-8045-89DD-FDFFD6725461}" dt="2024-09-08T15:55:32.839" v="11" actId="2696"/>
        <pc:sldMkLst>
          <pc:docMk/>
          <pc:sldMk cId="1652702374" sldId="808"/>
        </pc:sldMkLst>
      </pc:sldChg>
      <pc:sldChg chg="del">
        <pc:chgData name="Rochedi Adha" userId="b81c8f0a-fe0a-4ed5-816f-628519c603af" providerId="ADAL" clId="{1279158E-5352-8045-89DD-FDFFD6725461}" dt="2024-09-08T15:55:32.803" v="1" actId="2696"/>
        <pc:sldMkLst>
          <pc:docMk/>
          <pc:sldMk cId="1736675639" sldId="809"/>
        </pc:sldMkLst>
      </pc:sldChg>
      <pc:sldChg chg="del">
        <pc:chgData name="Rochedi Adha" userId="b81c8f0a-fe0a-4ed5-816f-628519c603af" providerId="ADAL" clId="{1279158E-5352-8045-89DD-FDFFD6725461}" dt="2024-09-08T15:55:32.849" v="14" actId="2696"/>
        <pc:sldMkLst>
          <pc:docMk/>
          <pc:sldMk cId="2450204033" sldId="810"/>
        </pc:sldMkLst>
      </pc:sldChg>
      <pc:sldChg chg="del">
        <pc:chgData name="Rochedi Adha" userId="b81c8f0a-fe0a-4ed5-816f-628519c603af" providerId="ADAL" clId="{1279158E-5352-8045-89DD-FDFFD6725461}" dt="2024-09-08T15:55:32.954" v="37" actId="2696"/>
        <pc:sldMkLst>
          <pc:docMk/>
          <pc:sldMk cId="2735887965" sldId="811"/>
        </pc:sldMkLst>
      </pc:sldChg>
      <pc:sldChg chg="del">
        <pc:chgData name="Rochedi Adha" userId="b81c8f0a-fe0a-4ed5-816f-628519c603af" providerId="ADAL" clId="{1279158E-5352-8045-89DD-FDFFD6725461}" dt="2024-09-08T15:55:32.845" v="13" actId="2696"/>
        <pc:sldMkLst>
          <pc:docMk/>
          <pc:sldMk cId="1136807624" sldId="812"/>
        </pc:sldMkLst>
      </pc:sldChg>
      <pc:sldChg chg="del">
        <pc:chgData name="Rochedi Adha" userId="b81c8f0a-fe0a-4ed5-816f-628519c603af" providerId="ADAL" clId="{1279158E-5352-8045-89DD-FDFFD6725461}" dt="2024-09-08T15:55:32.807" v="2" actId="2696"/>
        <pc:sldMkLst>
          <pc:docMk/>
          <pc:sldMk cId="3984409202" sldId="813"/>
        </pc:sldMkLst>
      </pc:sldChg>
      <pc:sldChg chg="del">
        <pc:chgData name="Rochedi Adha" userId="b81c8f0a-fe0a-4ed5-816f-628519c603af" providerId="ADAL" clId="{1279158E-5352-8045-89DD-FDFFD6725461}" dt="2024-09-08T15:55:32.866" v="19" actId="2696"/>
        <pc:sldMkLst>
          <pc:docMk/>
          <pc:sldMk cId="1161282606" sldId="815"/>
        </pc:sldMkLst>
      </pc:sldChg>
      <pc:sldChg chg="del">
        <pc:chgData name="Rochedi Adha" userId="b81c8f0a-fe0a-4ed5-816f-628519c603af" providerId="ADAL" clId="{1279158E-5352-8045-89DD-FDFFD6725461}" dt="2024-09-08T15:55:32.826" v="8" actId="2696"/>
        <pc:sldMkLst>
          <pc:docMk/>
          <pc:sldMk cId="1574274060" sldId="816"/>
        </pc:sldMkLst>
      </pc:sldChg>
      <pc:sldChg chg="del">
        <pc:chgData name="Rochedi Adha" userId="b81c8f0a-fe0a-4ed5-816f-628519c603af" providerId="ADAL" clId="{1279158E-5352-8045-89DD-FDFFD6725461}" dt="2024-09-08T15:55:32.862" v="18" actId="2696"/>
        <pc:sldMkLst>
          <pc:docMk/>
          <pc:sldMk cId="1930107255" sldId="817"/>
        </pc:sldMkLst>
      </pc:sldChg>
      <pc:sldChg chg="del">
        <pc:chgData name="Rochedi Adha" userId="b81c8f0a-fe0a-4ed5-816f-628519c603af" providerId="ADAL" clId="{1279158E-5352-8045-89DD-FDFFD6725461}" dt="2024-09-08T15:55:32.834" v="10" actId="2696"/>
        <pc:sldMkLst>
          <pc:docMk/>
          <pc:sldMk cId="3801857678" sldId="818"/>
        </pc:sldMkLst>
      </pc:sldChg>
      <pc:sldChg chg="del">
        <pc:chgData name="Rochedi Adha" userId="b81c8f0a-fe0a-4ed5-816f-628519c603af" providerId="ADAL" clId="{1279158E-5352-8045-89DD-FDFFD6725461}" dt="2024-09-08T15:55:32.852" v="15" actId="2696"/>
        <pc:sldMkLst>
          <pc:docMk/>
          <pc:sldMk cId="2106469316" sldId="819"/>
        </pc:sldMkLst>
      </pc:sldChg>
      <pc:sldChg chg="del">
        <pc:chgData name="Rochedi Adha" userId="b81c8f0a-fe0a-4ed5-816f-628519c603af" providerId="ADAL" clId="{1279158E-5352-8045-89DD-FDFFD6725461}" dt="2024-09-08T15:55:32.891" v="27" actId="2696"/>
        <pc:sldMkLst>
          <pc:docMk/>
          <pc:sldMk cId="2692287478" sldId="820"/>
        </pc:sldMkLst>
      </pc:sldChg>
      <pc:sldChg chg="del">
        <pc:chgData name="Rochedi Adha" userId="b81c8f0a-fe0a-4ed5-816f-628519c603af" providerId="ADAL" clId="{1279158E-5352-8045-89DD-FDFFD6725461}" dt="2024-09-08T15:55:32.897" v="29" actId="2696"/>
        <pc:sldMkLst>
          <pc:docMk/>
          <pc:sldMk cId="1155635436" sldId="821"/>
        </pc:sldMkLst>
      </pc:sldChg>
      <pc:sldChg chg="del">
        <pc:chgData name="Rochedi Adha" userId="b81c8f0a-fe0a-4ed5-816f-628519c603af" providerId="ADAL" clId="{1279158E-5352-8045-89DD-FDFFD6725461}" dt="2024-09-08T15:55:32.940" v="36" actId="2696"/>
        <pc:sldMkLst>
          <pc:docMk/>
          <pc:sldMk cId="2517564716" sldId="822"/>
        </pc:sldMkLst>
      </pc:sldChg>
      <pc:sldChg chg="del">
        <pc:chgData name="Rochedi Adha" userId="b81c8f0a-fe0a-4ed5-816f-628519c603af" providerId="ADAL" clId="{1279158E-5352-8045-89DD-FDFFD6725461}" dt="2024-09-08T15:55:32.871" v="21" actId="2696"/>
        <pc:sldMkLst>
          <pc:docMk/>
          <pc:sldMk cId="198795087" sldId="823"/>
        </pc:sldMkLst>
      </pc:sldChg>
      <pc:sldChg chg="del">
        <pc:chgData name="Rochedi Adha" userId="b81c8f0a-fe0a-4ed5-816f-628519c603af" providerId="ADAL" clId="{1279158E-5352-8045-89DD-FDFFD6725461}" dt="2024-09-08T15:55:32.937" v="35" actId="2696"/>
        <pc:sldMkLst>
          <pc:docMk/>
          <pc:sldMk cId="251993291" sldId="824"/>
        </pc:sldMkLst>
      </pc:sldChg>
      <pc:sldChg chg="del">
        <pc:chgData name="Rochedi Adha" userId="b81c8f0a-fe0a-4ed5-816f-628519c603af" providerId="ADAL" clId="{1279158E-5352-8045-89DD-FDFFD6725461}" dt="2024-09-08T15:55:32.868" v="20" actId="2696"/>
        <pc:sldMkLst>
          <pc:docMk/>
          <pc:sldMk cId="582341084" sldId="825"/>
        </pc:sldMkLst>
      </pc:sldChg>
      <pc:sldChg chg="del">
        <pc:chgData name="Rochedi Adha" userId="b81c8f0a-fe0a-4ed5-816f-628519c603af" providerId="ADAL" clId="{1279158E-5352-8045-89DD-FDFFD6725461}" dt="2024-09-08T15:55:32.894" v="28" actId="2696"/>
        <pc:sldMkLst>
          <pc:docMk/>
          <pc:sldMk cId="3820051781" sldId="826"/>
        </pc:sldMkLst>
      </pc:sldChg>
      <pc:sldChg chg="del">
        <pc:chgData name="Rochedi Adha" userId="b81c8f0a-fe0a-4ed5-816f-628519c603af" providerId="ADAL" clId="{1279158E-5352-8045-89DD-FDFFD6725461}" dt="2024-09-08T15:55:32.810" v="3" actId="2696"/>
        <pc:sldMkLst>
          <pc:docMk/>
          <pc:sldMk cId="1823808038" sldId="827"/>
        </pc:sldMkLst>
      </pc:sldChg>
      <pc:sldChg chg="del">
        <pc:chgData name="Rochedi Adha" userId="b81c8f0a-fe0a-4ed5-816f-628519c603af" providerId="ADAL" clId="{1279158E-5352-8045-89DD-FDFFD6725461}" dt="2024-09-08T15:55:32.822" v="7" actId="2696"/>
        <pc:sldMkLst>
          <pc:docMk/>
          <pc:sldMk cId="4130323947" sldId="829"/>
        </pc:sldMkLst>
      </pc:sldChg>
      <pc:sldChg chg="del">
        <pc:chgData name="Rochedi Adha" userId="b81c8f0a-fe0a-4ed5-816f-628519c603af" providerId="ADAL" clId="{1279158E-5352-8045-89DD-FDFFD6725461}" dt="2024-09-08T15:55:32.812" v="4" actId="2696"/>
        <pc:sldMkLst>
          <pc:docMk/>
          <pc:sldMk cId="4288802031" sldId="830"/>
        </pc:sldMkLst>
      </pc:sldChg>
      <pc:sldChg chg="del">
        <pc:chgData name="Rochedi Adha" userId="b81c8f0a-fe0a-4ed5-816f-628519c603af" providerId="ADAL" clId="{1279158E-5352-8045-89DD-FDFFD6725461}" dt="2024-09-08T15:55:32.859" v="17" actId="2696"/>
        <pc:sldMkLst>
          <pc:docMk/>
          <pc:sldMk cId="2679685152" sldId="831"/>
        </pc:sldMkLst>
      </pc:sldChg>
      <pc:sldChg chg="del">
        <pc:chgData name="Rochedi Adha" userId="b81c8f0a-fe0a-4ed5-816f-628519c603af" providerId="ADAL" clId="{1279158E-5352-8045-89DD-FDFFD6725461}" dt="2024-09-08T15:55:32.842" v="12" actId="2696"/>
        <pc:sldMkLst>
          <pc:docMk/>
          <pc:sldMk cId="2303202138" sldId="832"/>
        </pc:sldMkLst>
      </pc:sldChg>
      <pc:sldChg chg="del">
        <pc:chgData name="Rochedi Adha" userId="b81c8f0a-fe0a-4ed5-816f-628519c603af" providerId="ADAL" clId="{1279158E-5352-8045-89DD-FDFFD6725461}" dt="2024-09-08T15:55:32.902" v="31" actId="2696"/>
        <pc:sldMkLst>
          <pc:docMk/>
          <pc:sldMk cId="610675310" sldId="833"/>
        </pc:sldMkLst>
      </pc:sldChg>
    </pc:docChg>
  </pc:docChgLst>
  <pc:docChgLst>
    <pc:chgData name="Rochedi Adha" userId="b81c8f0a-fe0a-4ed5-816f-628519c603af" providerId="ADAL" clId="{FA4B0757-EA9B-5544-A6BA-247B971FEE6E}"/>
    <pc:docChg chg="undo redo custSel addSld delSld modSld sldOrd">
      <pc:chgData name="Rochedi Adha" userId="b81c8f0a-fe0a-4ed5-816f-628519c603af" providerId="ADAL" clId="{FA4B0757-EA9B-5544-A6BA-247B971FEE6E}" dt="2023-09-02T14:24:41.199" v="2688" actId="1076"/>
      <pc:docMkLst>
        <pc:docMk/>
      </pc:docMkLst>
      <pc:sldChg chg="addSp modSp mod modNotesTx">
        <pc:chgData name="Rochedi Adha" userId="b81c8f0a-fe0a-4ed5-816f-628519c603af" providerId="ADAL" clId="{FA4B0757-EA9B-5544-A6BA-247B971FEE6E}" dt="2023-08-31T16:13:45.359" v="1574" actId="20577"/>
        <pc:sldMkLst>
          <pc:docMk/>
          <pc:sldMk cId="0" sldId="500"/>
        </pc:sldMkLst>
        <pc:spChg chg="add mod">
          <ac:chgData name="Rochedi Adha" userId="b81c8f0a-fe0a-4ed5-816f-628519c603af" providerId="ADAL" clId="{FA4B0757-EA9B-5544-A6BA-247B971FEE6E}" dt="2023-08-31T16:13:38.756" v="1556" actId="20577"/>
          <ac:spMkLst>
            <pc:docMk/>
            <pc:sldMk cId="0" sldId="500"/>
            <ac:spMk id="2" creationId="{50556B3B-D716-3DF3-67B3-DAA9E89E3FDA}"/>
          </ac:spMkLst>
        </pc:spChg>
        <pc:spChg chg="add mod">
          <ac:chgData name="Rochedi Adha" userId="b81c8f0a-fe0a-4ed5-816f-628519c603af" providerId="ADAL" clId="{FA4B0757-EA9B-5544-A6BA-247B971FEE6E}" dt="2023-08-31T13:40:08.437" v="61" actId="207"/>
          <ac:spMkLst>
            <pc:docMk/>
            <pc:sldMk cId="0" sldId="500"/>
            <ac:spMk id="3" creationId="{C1C920DF-B822-562D-11D9-C68C274678B5}"/>
          </ac:spMkLst>
        </pc:spChg>
        <pc:spChg chg="mod">
          <ac:chgData name="Rochedi Adha" userId="b81c8f0a-fe0a-4ed5-816f-628519c603af" providerId="ADAL" clId="{FA4B0757-EA9B-5544-A6BA-247B971FEE6E}" dt="2023-08-31T16:13:45.359" v="1574" actId="20577"/>
          <ac:spMkLst>
            <pc:docMk/>
            <pc:sldMk cId="0" sldId="500"/>
            <ac:spMk id="7169" creationId="{00000000-0000-0000-0000-000000000000}"/>
          </ac:spMkLst>
        </pc:spChg>
      </pc:sldChg>
      <pc:sldChg chg="modSp mod modNotesTx">
        <pc:chgData name="Rochedi Adha" userId="b81c8f0a-fe0a-4ed5-816f-628519c603af" providerId="ADAL" clId="{FA4B0757-EA9B-5544-A6BA-247B971FEE6E}" dt="2023-08-31T16:40:20.921" v="1880" actId="20577"/>
        <pc:sldMkLst>
          <pc:docMk/>
          <pc:sldMk cId="0" sldId="541"/>
        </pc:sldMkLst>
        <pc:spChg chg="mod">
          <ac:chgData name="Rochedi Adha" userId="b81c8f0a-fe0a-4ed5-816f-628519c603af" providerId="ADAL" clId="{FA4B0757-EA9B-5544-A6BA-247B971FEE6E}" dt="2023-08-31T16:32:50.467" v="1706" actId="20577"/>
          <ac:spMkLst>
            <pc:docMk/>
            <pc:sldMk cId="0" sldId="541"/>
            <ac:spMk id="9217" creationId="{00000000-0000-0000-0000-000000000000}"/>
          </ac:spMkLst>
        </pc:spChg>
        <pc:spChg chg="mod">
          <ac:chgData name="Rochedi Adha" userId="b81c8f0a-fe0a-4ed5-816f-628519c603af" providerId="ADAL" clId="{FA4B0757-EA9B-5544-A6BA-247B971FEE6E}" dt="2023-08-31T16:40:20.921" v="1880" actId="20577"/>
          <ac:spMkLst>
            <pc:docMk/>
            <pc:sldMk cId="0" sldId="541"/>
            <ac:spMk id="9218" creationId="{00000000-0000-0000-0000-000000000000}"/>
          </ac:spMkLst>
        </pc:spChg>
      </pc:sldChg>
      <pc:sldChg chg="addSp delSp modSp mod">
        <pc:chgData name="Rochedi Adha" userId="b81c8f0a-fe0a-4ed5-816f-628519c603af" providerId="ADAL" clId="{FA4B0757-EA9B-5544-A6BA-247B971FEE6E}" dt="2023-09-02T14:24:41.199" v="2688" actId="1076"/>
        <pc:sldMkLst>
          <pc:docMk/>
          <pc:sldMk cId="0" sldId="681"/>
        </pc:sldMkLst>
        <pc:spChg chg="del">
          <ac:chgData name="Rochedi Adha" userId="b81c8f0a-fe0a-4ed5-816f-628519c603af" providerId="ADAL" clId="{FA4B0757-EA9B-5544-A6BA-247B971FEE6E}" dt="2023-08-31T13:54:14.757" v="170" actId="478"/>
          <ac:spMkLst>
            <pc:docMk/>
            <pc:sldMk cId="0" sldId="681"/>
            <ac:spMk id="2" creationId="{6EC3E2CC-6EE4-A640-B314-A2DD7ED29668}"/>
          </ac:spMkLst>
        </pc:spChg>
        <pc:spChg chg="add mod">
          <ac:chgData name="Rochedi Adha" userId="b81c8f0a-fe0a-4ed5-816f-628519c603af" providerId="ADAL" clId="{FA4B0757-EA9B-5544-A6BA-247B971FEE6E}" dt="2023-09-02T14:24:41.199" v="2688" actId="1076"/>
          <ac:spMkLst>
            <pc:docMk/>
            <pc:sldMk cId="0" sldId="681"/>
            <ac:spMk id="4" creationId="{FB3378CA-452B-1438-753C-B1CA1F580C76}"/>
          </ac:spMkLst>
        </pc:spChg>
        <pc:picChg chg="add mod">
          <ac:chgData name="Rochedi Adha" userId="b81c8f0a-fe0a-4ed5-816f-628519c603af" providerId="ADAL" clId="{FA4B0757-EA9B-5544-A6BA-247B971FEE6E}" dt="2023-09-02T14:24:41.199" v="2688" actId="1076"/>
          <ac:picMkLst>
            <pc:docMk/>
            <pc:sldMk cId="0" sldId="681"/>
            <ac:picMk id="3" creationId="{2F5BDD40-C1A9-E99B-B08C-072803A60D12}"/>
          </ac:picMkLst>
        </pc:picChg>
        <pc:cxnChg chg="add mod">
          <ac:chgData name="Rochedi Adha" userId="b81c8f0a-fe0a-4ed5-816f-628519c603af" providerId="ADAL" clId="{FA4B0757-EA9B-5544-A6BA-247B971FEE6E}" dt="2023-09-02T14:24:41.199" v="2688" actId="1076"/>
          <ac:cxnSpMkLst>
            <pc:docMk/>
            <pc:sldMk cId="0" sldId="681"/>
            <ac:cxnSpMk id="6" creationId="{5C6FFA24-4F64-07B5-AB17-EE61372BC0D4}"/>
          </ac:cxnSpMkLst>
        </pc:cxnChg>
      </pc:sldChg>
      <pc:sldChg chg="del">
        <pc:chgData name="Rochedi Adha" userId="b81c8f0a-fe0a-4ed5-816f-628519c603af" providerId="ADAL" clId="{FA4B0757-EA9B-5544-A6BA-247B971FEE6E}" dt="2023-08-31T13:54:01.223" v="158" actId="2696"/>
        <pc:sldMkLst>
          <pc:docMk/>
          <pc:sldMk cId="0" sldId="716"/>
        </pc:sldMkLst>
      </pc:sldChg>
      <pc:sldChg chg="del">
        <pc:chgData name="Rochedi Adha" userId="b81c8f0a-fe0a-4ed5-816f-628519c603af" providerId="ADAL" clId="{FA4B0757-EA9B-5544-A6BA-247B971FEE6E}" dt="2023-08-31T13:54:01.221" v="157" actId="2696"/>
        <pc:sldMkLst>
          <pc:docMk/>
          <pc:sldMk cId="0" sldId="719"/>
        </pc:sldMkLst>
      </pc:sldChg>
      <pc:sldChg chg="del">
        <pc:chgData name="Rochedi Adha" userId="b81c8f0a-fe0a-4ed5-816f-628519c603af" providerId="ADAL" clId="{FA4B0757-EA9B-5544-A6BA-247B971FEE6E}" dt="2023-08-31T13:54:01.187" v="140" actId="2696"/>
        <pc:sldMkLst>
          <pc:docMk/>
          <pc:sldMk cId="0" sldId="723"/>
        </pc:sldMkLst>
      </pc:sldChg>
      <pc:sldChg chg="addSp delSp modSp mod modNotesTx">
        <pc:chgData name="Rochedi Adha" userId="b81c8f0a-fe0a-4ed5-816f-628519c603af" providerId="ADAL" clId="{FA4B0757-EA9B-5544-A6BA-247B971FEE6E}" dt="2023-08-31T16:41:29.570" v="1892"/>
        <pc:sldMkLst>
          <pc:docMk/>
          <pc:sldMk cId="0" sldId="736"/>
        </pc:sldMkLst>
        <pc:spChg chg="add del mod">
          <ac:chgData name="Rochedi Adha" userId="b81c8f0a-fe0a-4ed5-816f-628519c603af" providerId="ADAL" clId="{FA4B0757-EA9B-5544-A6BA-247B971FEE6E}" dt="2023-08-31T14:04:35.672" v="286" actId="478"/>
          <ac:spMkLst>
            <pc:docMk/>
            <pc:sldMk cId="0" sldId="736"/>
            <ac:spMk id="3" creationId="{84FB7146-5A39-DFF8-8F3B-4BF223E9A85E}"/>
          </ac:spMkLst>
        </pc:spChg>
        <pc:spChg chg="add mod">
          <ac:chgData name="Rochedi Adha" userId="b81c8f0a-fe0a-4ed5-816f-628519c603af" providerId="ADAL" clId="{FA4B0757-EA9B-5544-A6BA-247B971FEE6E}" dt="2023-08-31T14:53:19.577" v="861" actId="1076"/>
          <ac:spMkLst>
            <pc:docMk/>
            <pc:sldMk cId="0" sldId="736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1:29.570" v="1892"/>
          <ac:spMkLst>
            <pc:docMk/>
            <pc:sldMk cId="0" sldId="736"/>
            <ac:spMk id="17409" creationId="{00000000-0000-0000-0000-000000000000}"/>
          </ac:spMkLst>
        </pc:spChg>
        <pc:picChg chg="del">
          <ac:chgData name="Rochedi Adha" userId="b81c8f0a-fe0a-4ed5-816f-628519c603af" providerId="ADAL" clId="{FA4B0757-EA9B-5544-A6BA-247B971FEE6E}" dt="2023-08-31T14:04:32.876" v="285" actId="478"/>
          <ac:picMkLst>
            <pc:docMk/>
            <pc:sldMk cId="0" sldId="736"/>
            <ac:picMk id="5" creationId="{00000000-0000-0000-0000-000000000000}"/>
          </ac:picMkLst>
        </pc:picChg>
      </pc:sldChg>
      <pc:sldChg chg="del">
        <pc:chgData name="Rochedi Adha" userId="b81c8f0a-fe0a-4ed5-816f-628519c603af" providerId="ADAL" clId="{FA4B0757-EA9B-5544-A6BA-247B971FEE6E}" dt="2023-08-31T13:54:01.155" v="128" actId="2696"/>
        <pc:sldMkLst>
          <pc:docMk/>
          <pc:sldMk cId="0" sldId="737"/>
        </pc:sldMkLst>
      </pc:sldChg>
      <pc:sldChg chg="del">
        <pc:chgData name="Rochedi Adha" userId="b81c8f0a-fe0a-4ed5-816f-628519c603af" providerId="ADAL" clId="{FA4B0757-EA9B-5544-A6BA-247B971FEE6E}" dt="2023-08-31T13:54:01.167" v="131" actId="2696"/>
        <pc:sldMkLst>
          <pc:docMk/>
          <pc:sldMk cId="0" sldId="738"/>
        </pc:sldMkLst>
      </pc:sldChg>
      <pc:sldChg chg="del">
        <pc:chgData name="Rochedi Adha" userId="b81c8f0a-fe0a-4ed5-816f-628519c603af" providerId="ADAL" clId="{FA4B0757-EA9B-5544-A6BA-247B971FEE6E}" dt="2023-08-31T13:54:01.238" v="164" actId="2696"/>
        <pc:sldMkLst>
          <pc:docMk/>
          <pc:sldMk cId="0" sldId="740"/>
        </pc:sldMkLst>
      </pc:sldChg>
      <pc:sldChg chg="del">
        <pc:chgData name="Rochedi Adha" userId="b81c8f0a-fe0a-4ed5-816f-628519c603af" providerId="ADAL" clId="{FA4B0757-EA9B-5544-A6BA-247B971FEE6E}" dt="2023-08-31T13:54:01.226" v="160" actId="2696"/>
        <pc:sldMkLst>
          <pc:docMk/>
          <pc:sldMk cId="0" sldId="742"/>
        </pc:sldMkLst>
      </pc:sldChg>
      <pc:sldChg chg="del">
        <pc:chgData name="Rochedi Adha" userId="b81c8f0a-fe0a-4ed5-816f-628519c603af" providerId="ADAL" clId="{FA4B0757-EA9B-5544-A6BA-247B971FEE6E}" dt="2023-08-31T13:54:01.259" v="167" actId="2696"/>
        <pc:sldMkLst>
          <pc:docMk/>
          <pc:sldMk cId="0" sldId="743"/>
        </pc:sldMkLst>
      </pc:sldChg>
      <pc:sldChg chg="del">
        <pc:chgData name="Rochedi Adha" userId="b81c8f0a-fe0a-4ed5-816f-628519c603af" providerId="ADAL" clId="{FA4B0757-EA9B-5544-A6BA-247B971FEE6E}" dt="2023-08-31T13:54:01.201" v="146" actId="2696"/>
        <pc:sldMkLst>
          <pc:docMk/>
          <pc:sldMk cId="0" sldId="744"/>
        </pc:sldMkLst>
      </pc:sldChg>
      <pc:sldChg chg="del">
        <pc:chgData name="Rochedi Adha" userId="b81c8f0a-fe0a-4ed5-816f-628519c603af" providerId="ADAL" clId="{FA4B0757-EA9B-5544-A6BA-247B971FEE6E}" dt="2023-08-31T13:54:01.209" v="150" actId="2696"/>
        <pc:sldMkLst>
          <pc:docMk/>
          <pc:sldMk cId="0" sldId="745"/>
        </pc:sldMkLst>
      </pc:sldChg>
      <pc:sldChg chg="del">
        <pc:chgData name="Rochedi Adha" userId="b81c8f0a-fe0a-4ed5-816f-628519c603af" providerId="ADAL" clId="{FA4B0757-EA9B-5544-A6BA-247B971FEE6E}" dt="2023-08-31T13:54:01.229" v="162" actId="2696"/>
        <pc:sldMkLst>
          <pc:docMk/>
          <pc:sldMk cId="0" sldId="746"/>
        </pc:sldMkLst>
      </pc:sldChg>
      <pc:sldChg chg="del">
        <pc:chgData name="Rochedi Adha" userId="b81c8f0a-fe0a-4ed5-816f-628519c603af" providerId="ADAL" clId="{FA4B0757-EA9B-5544-A6BA-247B971FEE6E}" dt="2023-08-31T13:54:01.219" v="156" actId="2696"/>
        <pc:sldMkLst>
          <pc:docMk/>
          <pc:sldMk cId="0" sldId="747"/>
        </pc:sldMkLst>
      </pc:sldChg>
      <pc:sldChg chg="del">
        <pc:chgData name="Rochedi Adha" userId="b81c8f0a-fe0a-4ed5-816f-628519c603af" providerId="ADAL" clId="{FA4B0757-EA9B-5544-A6BA-247B971FEE6E}" dt="2023-08-31T13:54:01.199" v="145" actId="2696"/>
        <pc:sldMkLst>
          <pc:docMk/>
          <pc:sldMk cId="0" sldId="748"/>
        </pc:sldMkLst>
      </pc:sldChg>
      <pc:sldChg chg="del">
        <pc:chgData name="Rochedi Adha" userId="b81c8f0a-fe0a-4ed5-816f-628519c603af" providerId="ADAL" clId="{FA4B0757-EA9B-5544-A6BA-247B971FEE6E}" dt="2023-08-31T13:54:01.231" v="163" actId="2696"/>
        <pc:sldMkLst>
          <pc:docMk/>
          <pc:sldMk cId="0" sldId="749"/>
        </pc:sldMkLst>
      </pc:sldChg>
      <pc:sldChg chg="del">
        <pc:chgData name="Rochedi Adha" userId="b81c8f0a-fe0a-4ed5-816f-628519c603af" providerId="ADAL" clId="{FA4B0757-EA9B-5544-A6BA-247B971FEE6E}" dt="2023-08-31T13:54:01.160" v="130" actId="2696"/>
        <pc:sldMkLst>
          <pc:docMk/>
          <pc:sldMk cId="0" sldId="750"/>
        </pc:sldMkLst>
      </pc:sldChg>
      <pc:sldChg chg="del">
        <pc:chgData name="Rochedi Adha" userId="b81c8f0a-fe0a-4ed5-816f-628519c603af" providerId="ADAL" clId="{FA4B0757-EA9B-5544-A6BA-247B971FEE6E}" dt="2023-08-31T13:54:01.195" v="143" actId="2696"/>
        <pc:sldMkLst>
          <pc:docMk/>
          <pc:sldMk cId="0" sldId="751"/>
        </pc:sldMkLst>
      </pc:sldChg>
      <pc:sldChg chg="del">
        <pc:chgData name="Rochedi Adha" userId="b81c8f0a-fe0a-4ed5-816f-628519c603af" providerId="ADAL" clId="{FA4B0757-EA9B-5544-A6BA-247B971FEE6E}" dt="2023-08-31T13:54:01.192" v="142" actId="2696"/>
        <pc:sldMkLst>
          <pc:docMk/>
          <pc:sldMk cId="0" sldId="752"/>
        </pc:sldMkLst>
      </pc:sldChg>
      <pc:sldChg chg="del">
        <pc:chgData name="Rochedi Adha" userId="b81c8f0a-fe0a-4ed5-816f-628519c603af" providerId="ADAL" clId="{FA4B0757-EA9B-5544-A6BA-247B971FEE6E}" dt="2023-08-31T13:54:01.212" v="152" actId="2696"/>
        <pc:sldMkLst>
          <pc:docMk/>
          <pc:sldMk cId="0" sldId="753"/>
        </pc:sldMkLst>
      </pc:sldChg>
      <pc:sldChg chg="del">
        <pc:chgData name="Rochedi Adha" userId="b81c8f0a-fe0a-4ed5-816f-628519c603af" providerId="ADAL" clId="{FA4B0757-EA9B-5544-A6BA-247B971FEE6E}" dt="2023-08-31T13:54:01.205" v="148" actId="2696"/>
        <pc:sldMkLst>
          <pc:docMk/>
          <pc:sldMk cId="0" sldId="754"/>
        </pc:sldMkLst>
      </pc:sldChg>
      <pc:sldChg chg="del">
        <pc:chgData name="Rochedi Adha" userId="b81c8f0a-fe0a-4ed5-816f-628519c603af" providerId="ADAL" clId="{FA4B0757-EA9B-5544-A6BA-247B971FEE6E}" dt="2023-08-31T13:54:01.218" v="155" actId="2696"/>
        <pc:sldMkLst>
          <pc:docMk/>
          <pc:sldMk cId="0" sldId="755"/>
        </pc:sldMkLst>
      </pc:sldChg>
      <pc:sldChg chg="del">
        <pc:chgData name="Rochedi Adha" userId="b81c8f0a-fe0a-4ed5-816f-628519c603af" providerId="ADAL" clId="{FA4B0757-EA9B-5544-A6BA-247B971FEE6E}" dt="2023-08-31T13:54:01.228" v="161" actId="2696"/>
        <pc:sldMkLst>
          <pc:docMk/>
          <pc:sldMk cId="0" sldId="756"/>
        </pc:sldMkLst>
      </pc:sldChg>
      <pc:sldChg chg="del">
        <pc:chgData name="Rochedi Adha" userId="b81c8f0a-fe0a-4ed5-816f-628519c603af" providerId="ADAL" clId="{FA4B0757-EA9B-5544-A6BA-247B971FEE6E}" dt="2023-08-31T13:54:01.190" v="141" actId="2696"/>
        <pc:sldMkLst>
          <pc:docMk/>
          <pc:sldMk cId="0" sldId="760"/>
        </pc:sldMkLst>
      </pc:sldChg>
      <pc:sldChg chg="del">
        <pc:chgData name="Rochedi Adha" userId="b81c8f0a-fe0a-4ed5-816f-628519c603af" providerId="ADAL" clId="{FA4B0757-EA9B-5544-A6BA-247B971FEE6E}" dt="2023-08-31T13:54:01.177" v="136" actId="2696"/>
        <pc:sldMkLst>
          <pc:docMk/>
          <pc:sldMk cId="0" sldId="761"/>
        </pc:sldMkLst>
      </pc:sldChg>
      <pc:sldChg chg="del">
        <pc:chgData name="Rochedi Adha" userId="b81c8f0a-fe0a-4ed5-816f-628519c603af" providerId="ADAL" clId="{FA4B0757-EA9B-5544-A6BA-247B971FEE6E}" dt="2023-08-31T13:54:01.173" v="134" actId="2696"/>
        <pc:sldMkLst>
          <pc:docMk/>
          <pc:sldMk cId="0" sldId="762"/>
        </pc:sldMkLst>
      </pc:sldChg>
      <pc:sldChg chg="del">
        <pc:chgData name="Rochedi Adha" userId="b81c8f0a-fe0a-4ed5-816f-628519c603af" providerId="ADAL" clId="{FA4B0757-EA9B-5544-A6BA-247B971FEE6E}" dt="2023-08-31T13:54:01.224" v="159" actId="2696"/>
        <pc:sldMkLst>
          <pc:docMk/>
          <pc:sldMk cId="0" sldId="763"/>
        </pc:sldMkLst>
      </pc:sldChg>
      <pc:sldChg chg="del">
        <pc:chgData name="Rochedi Adha" userId="b81c8f0a-fe0a-4ed5-816f-628519c603af" providerId="ADAL" clId="{FA4B0757-EA9B-5544-A6BA-247B971FEE6E}" dt="2023-08-31T13:54:01.183" v="138" actId="2696"/>
        <pc:sldMkLst>
          <pc:docMk/>
          <pc:sldMk cId="0" sldId="764"/>
        </pc:sldMkLst>
      </pc:sldChg>
      <pc:sldChg chg="del">
        <pc:chgData name="Rochedi Adha" userId="b81c8f0a-fe0a-4ed5-816f-628519c603af" providerId="ADAL" clId="{FA4B0757-EA9B-5544-A6BA-247B971FEE6E}" dt="2023-08-31T13:54:01.158" v="129" actId="2696"/>
        <pc:sldMkLst>
          <pc:docMk/>
          <pc:sldMk cId="0" sldId="765"/>
        </pc:sldMkLst>
      </pc:sldChg>
      <pc:sldChg chg="del">
        <pc:chgData name="Rochedi Adha" userId="b81c8f0a-fe0a-4ed5-816f-628519c603af" providerId="ADAL" clId="{FA4B0757-EA9B-5544-A6BA-247B971FEE6E}" dt="2023-08-31T13:54:01.203" v="147" actId="2696"/>
        <pc:sldMkLst>
          <pc:docMk/>
          <pc:sldMk cId="0" sldId="766"/>
        </pc:sldMkLst>
      </pc:sldChg>
      <pc:sldChg chg="del">
        <pc:chgData name="Rochedi Adha" userId="b81c8f0a-fe0a-4ed5-816f-628519c603af" providerId="ADAL" clId="{FA4B0757-EA9B-5544-A6BA-247B971FEE6E}" dt="2023-08-31T13:54:01.210" v="151" actId="2696"/>
        <pc:sldMkLst>
          <pc:docMk/>
          <pc:sldMk cId="0" sldId="767"/>
        </pc:sldMkLst>
      </pc:sldChg>
      <pc:sldChg chg="del">
        <pc:chgData name="Rochedi Adha" userId="b81c8f0a-fe0a-4ed5-816f-628519c603af" providerId="ADAL" clId="{FA4B0757-EA9B-5544-A6BA-247B971FEE6E}" dt="2023-08-31T13:54:01.171" v="133" actId="2696"/>
        <pc:sldMkLst>
          <pc:docMk/>
          <pc:sldMk cId="0" sldId="769"/>
        </pc:sldMkLst>
      </pc:sldChg>
      <pc:sldChg chg="del">
        <pc:chgData name="Rochedi Adha" userId="b81c8f0a-fe0a-4ed5-816f-628519c603af" providerId="ADAL" clId="{FA4B0757-EA9B-5544-A6BA-247B971FEE6E}" dt="2023-08-31T13:54:01.271" v="168" actId="2696"/>
        <pc:sldMkLst>
          <pc:docMk/>
          <pc:sldMk cId="0" sldId="770"/>
        </pc:sldMkLst>
      </pc:sldChg>
      <pc:sldChg chg="del">
        <pc:chgData name="Rochedi Adha" userId="b81c8f0a-fe0a-4ed5-816f-628519c603af" providerId="ADAL" clId="{FA4B0757-EA9B-5544-A6BA-247B971FEE6E}" dt="2023-08-31T13:54:01.181" v="137" actId="2696"/>
        <pc:sldMkLst>
          <pc:docMk/>
          <pc:sldMk cId="1800978167" sldId="777"/>
        </pc:sldMkLst>
      </pc:sldChg>
      <pc:sldChg chg="del">
        <pc:chgData name="Rochedi Adha" userId="b81c8f0a-fe0a-4ed5-816f-628519c603af" providerId="ADAL" clId="{FA4B0757-EA9B-5544-A6BA-247B971FEE6E}" dt="2023-08-31T13:54:01.243" v="165" actId="2696"/>
        <pc:sldMkLst>
          <pc:docMk/>
          <pc:sldMk cId="2863646563" sldId="780"/>
        </pc:sldMkLst>
      </pc:sldChg>
      <pc:sldChg chg="del">
        <pc:chgData name="Rochedi Adha" userId="b81c8f0a-fe0a-4ed5-816f-628519c603af" providerId="ADAL" clId="{FA4B0757-EA9B-5544-A6BA-247B971FEE6E}" dt="2023-08-31T13:54:01.175" v="135" actId="2696"/>
        <pc:sldMkLst>
          <pc:docMk/>
          <pc:sldMk cId="3611405726" sldId="781"/>
        </pc:sldMkLst>
      </pc:sldChg>
      <pc:sldChg chg="del">
        <pc:chgData name="Rochedi Adha" userId="b81c8f0a-fe0a-4ed5-816f-628519c603af" providerId="ADAL" clId="{FA4B0757-EA9B-5544-A6BA-247B971FEE6E}" dt="2023-08-31T13:54:01.216" v="154" actId="2696"/>
        <pc:sldMkLst>
          <pc:docMk/>
          <pc:sldMk cId="1595383915" sldId="782"/>
        </pc:sldMkLst>
      </pc:sldChg>
      <pc:sldChg chg="del">
        <pc:chgData name="Rochedi Adha" userId="b81c8f0a-fe0a-4ed5-816f-628519c603af" providerId="ADAL" clId="{FA4B0757-EA9B-5544-A6BA-247B971FEE6E}" dt="2023-08-31T13:54:01.196" v="144" actId="2696"/>
        <pc:sldMkLst>
          <pc:docMk/>
          <pc:sldMk cId="3021010368" sldId="783"/>
        </pc:sldMkLst>
      </pc:sldChg>
      <pc:sldChg chg="del">
        <pc:chgData name="Rochedi Adha" userId="b81c8f0a-fe0a-4ed5-816f-628519c603af" providerId="ADAL" clId="{FA4B0757-EA9B-5544-A6BA-247B971FEE6E}" dt="2023-08-31T13:54:01.169" v="132" actId="2696"/>
        <pc:sldMkLst>
          <pc:docMk/>
          <pc:sldMk cId="627177556" sldId="784"/>
        </pc:sldMkLst>
      </pc:sldChg>
      <pc:sldChg chg="del">
        <pc:chgData name="Rochedi Adha" userId="b81c8f0a-fe0a-4ed5-816f-628519c603af" providerId="ADAL" clId="{FA4B0757-EA9B-5544-A6BA-247B971FEE6E}" dt="2023-08-31T13:54:01.185" v="139" actId="2696"/>
        <pc:sldMkLst>
          <pc:docMk/>
          <pc:sldMk cId="2964771469" sldId="785"/>
        </pc:sldMkLst>
      </pc:sldChg>
      <pc:sldChg chg="modSp mod">
        <pc:chgData name="Rochedi Adha" userId="b81c8f0a-fe0a-4ed5-816f-628519c603af" providerId="ADAL" clId="{FA4B0757-EA9B-5544-A6BA-247B971FEE6E}" dt="2023-08-31T17:38:29.062" v="2622" actId="20577"/>
        <pc:sldMkLst>
          <pc:docMk/>
          <pc:sldMk cId="1065710895" sldId="786"/>
        </pc:sldMkLst>
        <pc:spChg chg="mod">
          <ac:chgData name="Rochedi Adha" userId="b81c8f0a-fe0a-4ed5-816f-628519c603af" providerId="ADAL" clId="{FA4B0757-EA9B-5544-A6BA-247B971FEE6E}" dt="2023-08-31T16:14:05.392" v="1575" actId="313"/>
          <ac:spMkLst>
            <pc:docMk/>
            <pc:sldMk cId="1065710895" sldId="786"/>
            <ac:spMk id="4098" creationId="{00000000-0000-0000-0000-000000000000}"/>
          </ac:spMkLst>
        </pc:spChg>
        <pc:spChg chg="mod">
          <ac:chgData name="Rochedi Adha" userId="b81c8f0a-fe0a-4ed5-816f-628519c603af" providerId="ADAL" clId="{FA4B0757-EA9B-5544-A6BA-247B971FEE6E}" dt="2023-08-31T17:38:29.062" v="2622" actId="20577"/>
          <ac:spMkLst>
            <pc:docMk/>
            <pc:sldMk cId="1065710895" sldId="786"/>
            <ac:spMk id="4099" creationId="{00000000-0000-0000-0000-000000000000}"/>
          </ac:spMkLst>
        </pc:spChg>
      </pc:sldChg>
      <pc:sldChg chg="modSp mod modNotesTx">
        <pc:chgData name="Rochedi Adha" userId="b81c8f0a-fe0a-4ed5-816f-628519c603af" providerId="ADAL" clId="{FA4B0757-EA9B-5544-A6BA-247B971FEE6E}" dt="2023-08-31T15:56:50.364" v="1443" actId="20577"/>
        <pc:sldMkLst>
          <pc:docMk/>
          <pc:sldMk cId="148987261" sldId="787"/>
        </pc:sldMkLst>
        <pc:spChg chg="mod">
          <ac:chgData name="Rochedi Adha" userId="b81c8f0a-fe0a-4ed5-816f-628519c603af" providerId="ADAL" clId="{FA4B0757-EA9B-5544-A6BA-247B971FEE6E}" dt="2023-08-31T15:56:06.058" v="1425"/>
          <ac:spMkLst>
            <pc:docMk/>
            <pc:sldMk cId="148987261" sldId="787"/>
            <ac:spMk id="2" creationId="{00000000-0000-0000-0000-000000000000}"/>
          </ac:spMkLst>
        </pc:spChg>
        <pc:spChg chg="mod">
          <ac:chgData name="Rochedi Adha" userId="b81c8f0a-fe0a-4ed5-816f-628519c603af" providerId="ADAL" clId="{FA4B0757-EA9B-5544-A6BA-247B971FEE6E}" dt="2023-08-31T15:56:50.364" v="1443" actId="20577"/>
          <ac:spMkLst>
            <pc:docMk/>
            <pc:sldMk cId="148987261" sldId="787"/>
            <ac:spMk id="119809" creationId="{00000000-0000-0000-0000-000000000000}"/>
          </ac:spMkLst>
        </pc:spChg>
      </pc:sldChg>
      <pc:sldChg chg="del">
        <pc:chgData name="Rochedi Adha" userId="b81c8f0a-fe0a-4ed5-816f-628519c603af" providerId="ADAL" clId="{FA4B0757-EA9B-5544-A6BA-247B971FEE6E}" dt="2023-08-31T13:54:04.415" v="169" actId="2696"/>
        <pc:sldMkLst>
          <pc:docMk/>
          <pc:sldMk cId="990698111" sldId="788"/>
        </pc:sldMkLst>
      </pc:sldChg>
      <pc:sldChg chg="modSp mod modNotesTx">
        <pc:chgData name="Rochedi Adha" userId="b81c8f0a-fe0a-4ed5-816f-628519c603af" providerId="ADAL" clId="{FA4B0757-EA9B-5544-A6BA-247B971FEE6E}" dt="2023-08-31T14:21:36.590" v="418" actId="20577"/>
        <pc:sldMkLst>
          <pc:docMk/>
          <pc:sldMk cId="2753221210" sldId="791"/>
        </pc:sldMkLst>
        <pc:spChg chg="mod">
          <ac:chgData name="Rochedi Adha" userId="b81c8f0a-fe0a-4ed5-816f-628519c603af" providerId="ADAL" clId="{FA4B0757-EA9B-5544-A6BA-247B971FEE6E}" dt="2023-08-31T14:21:05.759" v="417" actId="14100"/>
          <ac:spMkLst>
            <pc:docMk/>
            <pc:sldMk cId="2753221210" sldId="791"/>
            <ac:spMk id="5122" creationId="{00000000-0000-0000-0000-000000000000}"/>
          </ac:spMkLst>
        </pc:spChg>
      </pc:sldChg>
      <pc:sldChg chg="addSp delSp modSp add del mod modNotesTx">
        <pc:chgData name="Rochedi Adha" userId="b81c8f0a-fe0a-4ed5-816f-628519c603af" providerId="ADAL" clId="{FA4B0757-EA9B-5544-A6BA-247B971FEE6E}" dt="2023-08-31T16:36:11.824" v="1810" actId="2696"/>
        <pc:sldMkLst>
          <pc:docMk/>
          <pc:sldMk cId="882211890" sldId="792"/>
        </pc:sldMkLst>
        <pc:spChg chg="add del mod">
          <ac:chgData name="Rochedi Adha" userId="b81c8f0a-fe0a-4ed5-816f-628519c603af" providerId="ADAL" clId="{FA4B0757-EA9B-5544-A6BA-247B971FEE6E}" dt="2023-08-31T14:06:36.265" v="299" actId="478"/>
          <ac:spMkLst>
            <pc:docMk/>
            <pc:sldMk cId="882211890" sldId="792"/>
            <ac:spMk id="3" creationId="{BDBD38BC-6267-F3A9-1CB2-4ED5BD4129EF}"/>
          </ac:spMkLst>
        </pc:spChg>
        <pc:spChg chg="add mod">
          <ac:chgData name="Rochedi Adha" userId="b81c8f0a-fe0a-4ed5-816f-628519c603af" providerId="ADAL" clId="{FA4B0757-EA9B-5544-A6BA-247B971FEE6E}" dt="2023-08-31T16:33:56.534" v="1713" actId="113"/>
          <ac:spMkLst>
            <pc:docMk/>
            <pc:sldMk cId="882211890" sldId="792"/>
            <ac:spMk id="4" creationId="{AF0C55CD-C883-44DC-4E5E-A7DB1F802728}"/>
          </ac:spMkLst>
        </pc:spChg>
        <pc:spChg chg="add mod">
          <ac:chgData name="Rochedi Adha" userId="b81c8f0a-fe0a-4ed5-816f-628519c603af" providerId="ADAL" clId="{FA4B0757-EA9B-5544-A6BA-247B971FEE6E}" dt="2023-08-31T16:35:12.406" v="1804" actId="20577"/>
          <ac:spMkLst>
            <pc:docMk/>
            <pc:sldMk cId="882211890" sldId="792"/>
            <ac:spMk id="5" creationId="{72EABEF2-E631-B0EA-CBA4-EDC5D2509ABB}"/>
          </ac:spMkLst>
        </pc:spChg>
        <pc:spChg chg="add del mod">
          <ac:chgData name="Rochedi Adha" userId="b81c8f0a-fe0a-4ed5-816f-628519c603af" providerId="ADAL" clId="{FA4B0757-EA9B-5544-A6BA-247B971FEE6E}" dt="2023-08-31T15:17:13.156" v="897"/>
          <ac:spMkLst>
            <pc:docMk/>
            <pc:sldMk cId="882211890" sldId="792"/>
            <ac:spMk id="6" creationId="{8A364E43-14A5-981A-0641-27894B4E11C4}"/>
          </ac:spMkLst>
        </pc:spChg>
        <pc:spChg chg="del">
          <ac:chgData name="Rochedi Adha" userId="b81c8f0a-fe0a-4ed5-816f-628519c603af" providerId="ADAL" clId="{FA4B0757-EA9B-5544-A6BA-247B971FEE6E}" dt="2023-08-31T14:06:33.225" v="298" actId="478"/>
          <ac:spMkLst>
            <pc:docMk/>
            <pc:sldMk cId="882211890" sldId="792"/>
            <ac:spMk id="5122" creationId="{00000000-0000-0000-0000-000000000000}"/>
          </ac:spMkLst>
        </pc:spChg>
        <pc:picChg chg="add del mod">
          <ac:chgData name="Rochedi Adha" userId="b81c8f0a-fe0a-4ed5-816f-628519c603af" providerId="ADAL" clId="{FA4B0757-EA9B-5544-A6BA-247B971FEE6E}" dt="2023-08-31T15:17:28.220" v="899"/>
          <ac:picMkLst>
            <pc:docMk/>
            <pc:sldMk cId="882211890" sldId="792"/>
            <ac:picMk id="7" creationId="{22004248-D2EA-FC71-4976-E2E3B0443FA4}"/>
          </ac:picMkLst>
        </pc:picChg>
      </pc:sldChg>
      <pc:sldChg chg="del">
        <pc:chgData name="Rochedi Adha" userId="b81c8f0a-fe0a-4ed5-816f-628519c603af" providerId="ADAL" clId="{FA4B0757-EA9B-5544-A6BA-247B971FEE6E}" dt="2023-08-31T13:54:01.207" v="149" actId="2696"/>
        <pc:sldMkLst>
          <pc:docMk/>
          <pc:sldMk cId="3301179873" sldId="792"/>
        </pc:sldMkLst>
      </pc:sldChg>
      <pc:sldChg chg="modSp add mod ord">
        <pc:chgData name="Rochedi Adha" userId="b81c8f0a-fe0a-4ed5-816f-628519c603af" providerId="ADAL" clId="{FA4B0757-EA9B-5544-A6BA-247B971FEE6E}" dt="2023-08-31T16:56:03.705" v="2087" actId="20578"/>
        <pc:sldMkLst>
          <pc:docMk/>
          <pc:sldMk cId="91951022" sldId="793"/>
        </pc:sldMkLst>
        <pc:spChg chg="mod">
          <ac:chgData name="Rochedi Adha" userId="b81c8f0a-fe0a-4ed5-816f-628519c603af" providerId="ADAL" clId="{FA4B0757-EA9B-5544-A6BA-247B971FEE6E}" dt="2023-08-31T15:21:50.608" v="1219" actId="20577"/>
          <ac:spMkLst>
            <pc:docMk/>
            <pc:sldMk cId="91951022" sldId="793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5:18:50.835" v="916" actId="20577"/>
          <ac:spMkLst>
            <pc:docMk/>
            <pc:sldMk cId="91951022" sldId="793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FA4B0757-EA9B-5544-A6BA-247B971FEE6E}" dt="2023-08-31T13:54:01.214" v="153" actId="2696"/>
        <pc:sldMkLst>
          <pc:docMk/>
          <pc:sldMk cId="1716293546" sldId="793"/>
        </pc:sldMkLst>
      </pc:sldChg>
      <pc:sldChg chg="addSp delSp modSp add del mod modNotesTx">
        <pc:chgData name="Rochedi Adha" userId="b81c8f0a-fe0a-4ed5-816f-628519c603af" providerId="ADAL" clId="{FA4B0757-EA9B-5544-A6BA-247B971FEE6E}" dt="2023-08-31T14:53:23.793" v="862" actId="2696"/>
        <pc:sldMkLst>
          <pc:docMk/>
          <pc:sldMk cId="2631487027" sldId="793"/>
        </pc:sldMkLst>
        <pc:spChg chg="add del mod">
          <ac:chgData name="Rochedi Adha" userId="b81c8f0a-fe0a-4ed5-816f-628519c603af" providerId="ADAL" clId="{FA4B0757-EA9B-5544-A6BA-247B971FEE6E}" dt="2023-08-31T14:49:54.229" v="848"/>
          <ac:spMkLst>
            <pc:docMk/>
            <pc:sldMk cId="2631487027" sldId="793"/>
            <ac:spMk id="2" creationId="{68A792C5-AD32-65E8-D7AC-7F09A5AE4E76}"/>
          </ac:spMkLst>
        </pc:spChg>
        <pc:spChg chg="add del mod">
          <ac:chgData name="Rochedi Adha" userId="b81c8f0a-fe0a-4ed5-816f-628519c603af" providerId="ADAL" clId="{FA4B0757-EA9B-5544-A6BA-247B971FEE6E}" dt="2023-08-31T14:52:51.595" v="852"/>
          <ac:spMkLst>
            <pc:docMk/>
            <pc:sldMk cId="2631487027" sldId="793"/>
            <ac:spMk id="3" creationId="{A3116E4F-15BC-3C8F-540A-888C015F8295}"/>
          </ac:spMkLst>
        </pc:spChg>
        <pc:spChg chg="del">
          <ac:chgData name="Rochedi Adha" userId="b81c8f0a-fe0a-4ed5-816f-628519c603af" providerId="ADAL" clId="{FA4B0757-EA9B-5544-A6BA-247B971FEE6E}" dt="2023-08-31T14:46:41.010" v="630" actId="478"/>
          <ac:spMkLst>
            <pc:docMk/>
            <pc:sldMk cId="2631487027" sldId="793"/>
            <ac:spMk id="4" creationId="{AF0C55CD-C883-44DC-4E5E-A7DB1F802728}"/>
          </ac:spMkLst>
        </pc:spChg>
        <pc:spChg chg="mod">
          <ac:chgData name="Rochedi Adha" userId="b81c8f0a-fe0a-4ed5-816f-628519c603af" providerId="ADAL" clId="{FA4B0757-EA9B-5544-A6BA-247B971FEE6E}" dt="2023-08-31T14:49:11.747" v="844" actId="20577"/>
          <ac:spMkLst>
            <pc:docMk/>
            <pc:sldMk cId="2631487027" sldId="793"/>
            <ac:spMk id="5" creationId="{72EABEF2-E631-B0EA-CBA4-EDC5D2509ABB}"/>
          </ac:spMkLst>
        </pc:spChg>
        <pc:spChg chg="add del mod">
          <ac:chgData name="Rochedi Adha" userId="b81c8f0a-fe0a-4ed5-816f-628519c603af" providerId="ADAL" clId="{FA4B0757-EA9B-5544-A6BA-247B971FEE6E}" dt="2023-08-31T14:52:56.352" v="856"/>
          <ac:spMkLst>
            <pc:docMk/>
            <pc:sldMk cId="2631487027" sldId="793"/>
            <ac:spMk id="6" creationId="{CE38D8D4-8855-56B3-6900-FCFA29C47E1D}"/>
          </ac:spMkLst>
        </pc:spChg>
        <pc:spChg chg="add del mod">
          <ac:chgData name="Rochedi Adha" userId="b81c8f0a-fe0a-4ed5-816f-628519c603af" providerId="ADAL" clId="{FA4B0757-EA9B-5544-A6BA-247B971FEE6E}" dt="2023-08-31T14:53:03.616" v="859" actId="478"/>
          <ac:spMkLst>
            <pc:docMk/>
            <pc:sldMk cId="2631487027" sldId="793"/>
            <ac:spMk id="7" creationId="{4353D0B6-BC0F-2203-AB2C-15E35F59B446}"/>
          </ac:spMkLst>
        </pc:spChg>
      </pc:sldChg>
      <pc:sldChg chg="modSp add del mod ord">
        <pc:chgData name="Rochedi Adha" userId="b81c8f0a-fe0a-4ed5-816f-628519c603af" providerId="ADAL" clId="{FA4B0757-EA9B-5544-A6BA-247B971FEE6E}" dt="2023-08-31T17:14:50.566" v="2196" actId="2696"/>
        <pc:sldMkLst>
          <pc:docMk/>
          <pc:sldMk cId="224643979" sldId="794"/>
        </pc:sldMkLst>
        <pc:spChg chg="mod">
          <ac:chgData name="Rochedi Adha" userId="b81c8f0a-fe0a-4ed5-816f-628519c603af" providerId="ADAL" clId="{FA4B0757-EA9B-5544-A6BA-247B971FEE6E}" dt="2023-08-31T17:08:16.083" v="2173" actId="20577"/>
          <ac:spMkLst>
            <pc:docMk/>
            <pc:sldMk cId="224643979" sldId="794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11:54.693" v="1540" actId="313"/>
          <ac:spMkLst>
            <pc:docMk/>
            <pc:sldMk cId="224643979" sldId="794"/>
            <ac:spMk id="17409" creationId="{00000000-0000-0000-0000-000000000000}"/>
          </ac:spMkLst>
        </pc:spChg>
      </pc:sldChg>
      <pc:sldChg chg="del">
        <pc:chgData name="Rochedi Adha" userId="b81c8f0a-fe0a-4ed5-816f-628519c603af" providerId="ADAL" clId="{FA4B0757-EA9B-5544-A6BA-247B971FEE6E}" dt="2023-08-31T13:54:01.245" v="166" actId="2696"/>
        <pc:sldMkLst>
          <pc:docMk/>
          <pc:sldMk cId="861279201" sldId="794"/>
        </pc:sldMkLst>
      </pc:sldChg>
      <pc:sldChg chg="addSp delSp modSp add mod">
        <pc:chgData name="Rochedi Adha" userId="b81c8f0a-fe0a-4ed5-816f-628519c603af" providerId="ADAL" clId="{FA4B0757-EA9B-5544-A6BA-247B971FEE6E}" dt="2023-08-31T16:56:44.090" v="2139" actId="20577"/>
        <pc:sldMkLst>
          <pc:docMk/>
          <pc:sldMk cId="125041260" sldId="795"/>
        </pc:sldMkLst>
        <pc:spChg chg="del">
          <ac:chgData name="Rochedi Adha" userId="b81c8f0a-fe0a-4ed5-816f-628519c603af" providerId="ADAL" clId="{FA4B0757-EA9B-5544-A6BA-247B971FEE6E}" dt="2023-08-31T15:27:55.194" v="1332" actId="478"/>
          <ac:spMkLst>
            <pc:docMk/>
            <pc:sldMk cId="125041260" sldId="795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56:44.090" v="2139" actId="20577"/>
          <ac:spMkLst>
            <pc:docMk/>
            <pc:sldMk cId="125041260" sldId="795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FA4B0757-EA9B-5544-A6BA-247B971FEE6E}" dt="2023-08-31T15:29:12.691" v="1335" actId="1076"/>
          <ac:picMkLst>
            <pc:docMk/>
            <pc:sldMk cId="125041260" sldId="795"/>
            <ac:picMk id="1026" creationId="{274A9C22-B31F-E610-D3DB-87369803C391}"/>
          </ac:picMkLst>
        </pc:picChg>
        <pc:picChg chg="add mod">
          <ac:chgData name="Rochedi Adha" userId="b81c8f0a-fe0a-4ed5-816f-628519c603af" providerId="ADAL" clId="{FA4B0757-EA9B-5544-A6BA-247B971FEE6E}" dt="2023-08-31T15:29:58.309" v="1338" actId="1076"/>
          <ac:picMkLst>
            <pc:docMk/>
            <pc:sldMk cId="125041260" sldId="795"/>
            <ac:picMk id="1028" creationId="{615EB803-AB2B-D1D5-168E-785164E34E3B}"/>
          </ac:picMkLst>
        </pc:picChg>
        <pc:picChg chg="add mod">
          <ac:chgData name="Rochedi Adha" userId="b81c8f0a-fe0a-4ed5-816f-628519c603af" providerId="ADAL" clId="{FA4B0757-EA9B-5544-A6BA-247B971FEE6E}" dt="2023-08-31T15:31:36.425" v="1344" actId="1076"/>
          <ac:picMkLst>
            <pc:docMk/>
            <pc:sldMk cId="125041260" sldId="795"/>
            <ac:picMk id="1030" creationId="{40980DCC-2B4E-CDAE-0FB2-8E70BCE8265D}"/>
          </ac:picMkLst>
        </pc:picChg>
        <pc:picChg chg="add mod">
          <ac:chgData name="Rochedi Adha" userId="b81c8f0a-fe0a-4ed5-816f-628519c603af" providerId="ADAL" clId="{FA4B0757-EA9B-5544-A6BA-247B971FEE6E}" dt="2023-08-31T15:32:34.558" v="1347" actId="1076"/>
          <ac:picMkLst>
            <pc:docMk/>
            <pc:sldMk cId="125041260" sldId="795"/>
            <ac:picMk id="1032" creationId="{A366071A-DFCE-9EEE-CCB0-9E44C5BDAFF4}"/>
          </ac:picMkLst>
        </pc:picChg>
        <pc:picChg chg="add mod">
          <ac:chgData name="Rochedi Adha" userId="b81c8f0a-fe0a-4ed5-816f-628519c603af" providerId="ADAL" clId="{FA4B0757-EA9B-5544-A6BA-247B971FEE6E}" dt="2023-08-31T15:35:08.093" v="1350" actId="1076"/>
          <ac:picMkLst>
            <pc:docMk/>
            <pc:sldMk cId="125041260" sldId="795"/>
            <ac:picMk id="1034" creationId="{1F2DDF65-FD73-1B89-8D09-14B02CA959B9}"/>
          </ac:picMkLst>
        </pc:picChg>
        <pc:picChg chg="add mod">
          <ac:chgData name="Rochedi Adha" userId="b81c8f0a-fe0a-4ed5-816f-628519c603af" providerId="ADAL" clId="{FA4B0757-EA9B-5544-A6BA-247B971FEE6E}" dt="2023-08-31T15:35:47.142" v="1353" actId="1076"/>
          <ac:picMkLst>
            <pc:docMk/>
            <pc:sldMk cId="125041260" sldId="795"/>
            <ac:picMk id="1036" creationId="{47CBB873-0E62-D817-7244-7DF04A7FF726}"/>
          </ac:picMkLst>
        </pc:picChg>
        <pc:picChg chg="add del">
          <ac:chgData name="Rochedi Adha" userId="b81c8f0a-fe0a-4ed5-816f-628519c603af" providerId="ADAL" clId="{FA4B0757-EA9B-5544-A6BA-247B971FEE6E}" dt="2023-08-31T15:37:07.875" v="1355"/>
          <ac:picMkLst>
            <pc:docMk/>
            <pc:sldMk cId="125041260" sldId="795"/>
            <ac:picMk id="1038" creationId="{517674B4-84E7-1D68-3456-D7B28B7C5F5A}"/>
          </ac:picMkLst>
        </pc:picChg>
        <pc:picChg chg="add del">
          <ac:chgData name="Rochedi Adha" userId="b81c8f0a-fe0a-4ed5-816f-628519c603af" providerId="ADAL" clId="{FA4B0757-EA9B-5544-A6BA-247B971FEE6E}" dt="2023-08-31T15:37:16.789" v="1357"/>
          <ac:picMkLst>
            <pc:docMk/>
            <pc:sldMk cId="125041260" sldId="795"/>
            <ac:picMk id="1040" creationId="{32BE78B9-471F-72A6-9D75-1A88752D3481}"/>
          </ac:picMkLst>
        </pc:picChg>
        <pc:picChg chg="add mod">
          <ac:chgData name="Rochedi Adha" userId="b81c8f0a-fe0a-4ed5-816f-628519c603af" providerId="ADAL" clId="{FA4B0757-EA9B-5544-A6BA-247B971FEE6E}" dt="2023-08-31T15:37:46.961" v="1360" actId="1076"/>
          <ac:picMkLst>
            <pc:docMk/>
            <pc:sldMk cId="125041260" sldId="795"/>
            <ac:picMk id="1042" creationId="{2D05518E-D307-4A72-81D7-F8C91B9EEFE5}"/>
          </ac:picMkLst>
        </pc:picChg>
        <pc:picChg chg="add mod">
          <ac:chgData name="Rochedi Adha" userId="b81c8f0a-fe0a-4ed5-816f-628519c603af" providerId="ADAL" clId="{FA4B0757-EA9B-5544-A6BA-247B971FEE6E}" dt="2023-08-31T15:39:53.494" v="1363" actId="1076"/>
          <ac:picMkLst>
            <pc:docMk/>
            <pc:sldMk cId="125041260" sldId="795"/>
            <ac:picMk id="1044" creationId="{441E56FA-EAA4-3605-F625-71DA30D52801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8-31T16:58:13.958" v="2145" actId="1076"/>
        <pc:sldMkLst>
          <pc:docMk/>
          <pc:sldMk cId="3805023907" sldId="796"/>
        </pc:sldMkLst>
        <pc:spChg chg="del">
          <ac:chgData name="Rochedi Adha" userId="b81c8f0a-fe0a-4ed5-816f-628519c603af" providerId="ADAL" clId="{FA4B0757-EA9B-5544-A6BA-247B971FEE6E}" dt="2023-08-31T15:43:27.246" v="1408" actId="478"/>
          <ac:spMkLst>
            <pc:docMk/>
            <pc:sldMk cId="3805023907" sldId="796"/>
            <ac:spMk id="4" creationId="{E7450FAD-A12A-0E77-2F08-85DEF01D7889}"/>
          </ac:spMkLst>
        </pc:spChg>
        <pc:spChg chg="add mod">
          <ac:chgData name="Rochedi Adha" userId="b81c8f0a-fe0a-4ed5-816f-628519c603af" providerId="ADAL" clId="{FA4B0757-EA9B-5544-A6BA-247B971FEE6E}" dt="2023-08-31T16:58:13.958" v="2145" actId="1076"/>
          <ac:spMkLst>
            <pc:docMk/>
            <pc:sldMk cId="3805023907" sldId="796"/>
            <ac:spMk id="7" creationId="{8E6D35EC-4B5E-5E4D-E0EB-82E58C8CA7FC}"/>
          </ac:spMkLst>
        </pc:spChg>
        <pc:spChg chg="mod">
          <ac:chgData name="Rochedi Adha" userId="b81c8f0a-fe0a-4ed5-816f-628519c603af" providerId="ADAL" clId="{FA4B0757-EA9B-5544-A6BA-247B971FEE6E}" dt="2023-08-31T16:57:31.482" v="2140" actId="313"/>
          <ac:spMkLst>
            <pc:docMk/>
            <pc:sldMk cId="3805023907" sldId="796"/>
            <ac:spMk id="17409" creationId="{00000000-0000-0000-0000-000000000000}"/>
          </ac:spMkLst>
        </pc:spChg>
        <pc:picChg chg="add del mod">
          <ac:chgData name="Rochedi Adha" userId="b81c8f0a-fe0a-4ed5-816f-628519c603af" providerId="ADAL" clId="{FA4B0757-EA9B-5544-A6BA-247B971FEE6E}" dt="2023-08-31T15:45:23.774" v="1414" actId="478"/>
          <ac:picMkLst>
            <pc:docMk/>
            <pc:sldMk cId="3805023907" sldId="796"/>
            <ac:picMk id="3" creationId="{8FF5AE20-568D-44F2-8E75-5EC8F53529C7}"/>
          </ac:picMkLst>
        </pc:picChg>
        <pc:picChg chg="add mod">
          <ac:chgData name="Rochedi Adha" userId="b81c8f0a-fe0a-4ed5-816f-628519c603af" providerId="ADAL" clId="{FA4B0757-EA9B-5544-A6BA-247B971FEE6E}" dt="2023-08-31T15:45:41.779" v="1417" actId="1076"/>
          <ac:picMkLst>
            <pc:docMk/>
            <pc:sldMk cId="3805023907" sldId="796"/>
            <ac:picMk id="6" creationId="{CCAB3626-7587-7AB7-BA70-774802555394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8-31T16:20:04.792" v="1602" actId="207"/>
        <pc:sldMkLst>
          <pc:docMk/>
          <pc:sldMk cId="2443380836" sldId="797"/>
        </pc:sldMkLst>
        <pc:spChg chg="mod">
          <ac:chgData name="Rochedi Adha" userId="b81c8f0a-fe0a-4ed5-816f-628519c603af" providerId="ADAL" clId="{FA4B0757-EA9B-5544-A6BA-247B971FEE6E}" dt="2023-08-31T16:16:51.271" v="1590" actId="20577"/>
          <ac:spMkLst>
            <pc:docMk/>
            <pc:sldMk cId="2443380836" sldId="797"/>
            <ac:spMk id="4098" creationId="{00000000-0000-0000-0000-000000000000}"/>
          </ac:spMkLst>
        </pc:spChg>
        <pc:spChg chg="del">
          <ac:chgData name="Rochedi Adha" userId="b81c8f0a-fe0a-4ed5-816f-628519c603af" providerId="ADAL" clId="{FA4B0757-EA9B-5544-A6BA-247B971FEE6E}" dt="2023-08-31T16:16:58.289" v="1591" actId="478"/>
          <ac:spMkLst>
            <pc:docMk/>
            <pc:sldMk cId="2443380836" sldId="797"/>
            <ac:spMk id="4099" creationId="{00000000-0000-0000-0000-000000000000}"/>
          </ac:spMkLst>
        </pc:spChg>
        <pc:picChg chg="add mod">
          <ac:chgData name="Rochedi Adha" userId="b81c8f0a-fe0a-4ed5-816f-628519c603af" providerId="ADAL" clId="{FA4B0757-EA9B-5544-A6BA-247B971FEE6E}" dt="2023-08-31T16:20:04.792" v="1602" actId="207"/>
          <ac:picMkLst>
            <pc:docMk/>
            <pc:sldMk cId="2443380836" sldId="797"/>
            <ac:picMk id="2050" creationId="{E125198E-C283-EF8B-254B-B2E508AF679F}"/>
          </ac:picMkLst>
        </pc:picChg>
        <pc:picChg chg="add mod">
          <ac:chgData name="Rochedi Adha" userId="b81c8f0a-fe0a-4ed5-816f-628519c603af" providerId="ADAL" clId="{FA4B0757-EA9B-5544-A6BA-247B971FEE6E}" dt="2023-08-31T16:19:41.122" v="1601" actId="1076"/>
          <ac:picMkLst>
            <pc:docMk/>
            <pc:sldMk cId="2443380836" sldId="797"/>
            <ac:picMk id="2052" creationId="{33D85E60-763B-C5CC-4A3C-3F8F895D6450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8-31T16:41:15.168" v="1891" actId="20577"/>
        <pc:sldMkLst>
          <pc:docMk/>
          <pc:sldMk cId="2981319734" sldId="798"/>
        </pc:sldMkLst>
        <pc:spChg chg="add mod">
          <ac:chgData name="Rochedi Adha" userId="b81c8f0a-fe0a-4ed5-816f-628519c603af" providerId="ADAL" clId="{FA4B0757-EA9B-5544-A6BA-247B971FEE6E}" dt="2023-08-31T16:36:04.721" v="1809" actId="1076"/>
          <ac:spMkLst>
            <pc:docMk/>
            <pc:sldMk cId="2981319734" sldId="798"/>
            <ac:spMk id="2" creationId="{2CD2D8A8-5C9F-9A27-E44F-619709E09283}"/>
          </ac:spMkLst>
        </pc:spChg>
        <pc:spChg chg="add mod">
          <ac:chgData name="Rochedi Adha" userId="b81c8f0a-fe0a-4ed5-816f-628519c603af" providerId="ADAL" clId="{FA4B0757-EA9B-5544-A6BA-247B971FEE6E}" dt="2023-08-31T16:37:32.658" v="1847" actId="20577"/>
          <ac:spMkLst>
            <pc:docMk/>
            <pc:sldMk cId="2981319734" sldId="798"/>
            <ac:spMk id="3" creationId="{74CB3768-F37B-BCBB-A23E-2C705943EEDD}"/>
          </ac:spMkLst>
        </pc:spChg>
        <pc:spChg chg="del">
          <ac:chgData name="Rochedi Adha" userId="b81c8f0a-fe0a-4ed5-816f-628519c603af" providerId="ADAL" clId="{FA4B0757-EA9B-5544-A6BA-247B971FEE6E}" dt="2023-08-31T16:35:41.580" v="1806" actId="478"/>
          <ac:spMkLst>
            <pc:docMk/>
            <pc:sldMk cId="2981319734" sldId="798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1:15.168" v="1891" actId="20577"/>
          <ac:spMkLst>
            <pc:docMk/>
            <pc:sldMk cId="2981319734" sldId="798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7:30:59.354" v="2360" actId="20577"/>
        <pc:sldMkLst>
          <pc:docMk/>
          <pc:sldMk cId="1247836699" sldId="799"/>
        </pc:sldMkLst>
        <pc:spChg chg="mod">
          <ac:chgData name="Rochedi Adha" userId="b81c8f0a-fe0a-4ed5-816f-628519c603af" providerId="ADAL" clId="{FA4B0757-EA9B-5544-A6BA-247B971FEE6E}" dt="2023-08-31T17:30:59.354" v="2360" actId="20577"/>
          <ac:spMkLst>
            <pc:docMk/>
            <pc:sldMk cId="1247836699" sldId="799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4:10.725" v="1964" actId="20577"/>
          <ac:spMkLst>
            <pc:docMk/>
            <pc:sldMk cId="1247836699" sldId="799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42:39.893" v="1924" actId="20577"/>
        <pc:sldMkLst>
          <pc:docMk/>
          <pc:sldMk cId="3977758280" sldId="800"/>
        </pc:sldMkLst>
        <pc:spChg chg="mod">
          <ac:chgData name="Rochedi Adha" userId="b81c8f0a-fe0a-4ed5-816f-628519c603af" providerId="ADAL" clId="{FA4B0757-EA9B-5544-A6BA-247B971FEE6E}" dt="2023-08-31T16:42:39.893" v="1924" actId="20577"/>
          <ac:spMkLst>
            <pc:docMk/>
            <pc:sldMk cId="3977758280" sldId="800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47:01.385" v="1996" actId="20577"/>
        <pc:sldMkLst>
          <pc:docMk/>
          <pc:sldMk cId="398194329" sldId="801"/>
        </pc:sldMkLst>
        <pc:spChg chg="mod">
          <ac:chgData name="Rochedi Adha" userId="b81c8f0a-fe0a-4ed5-816f-628519c603af" providerId="ADAL" clId="{FA4B0757-EA9B-5544-A6BA-247B971FEE6E}" dt="2023-08-31T16:47:01.385" v="1996" actId="20577"/>
          <ac:spMkLst>
            <pc:docMk/>
            <pc:sldMk cId="398194329" sldId="801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0:40.482" v="2054"/>
        <pc:sldMkLst>
          <pc:docMk/>
          <pc:sldMk cId="3269193301" sldId="802"/>
        </pc:sldMkLst>
        <pc:spChg chg="mod">
          <ac:chgData name="Rochedi Adha" userId="b81c8f0a-fe0a-4ed5-816f-628519c603af" providerId="ADAL" clId="{FA4B0757-EA9B-5544-A6BA-247B971FEE6E}" dt="2023-08-31T16:50:40.482" v="2054"/>
          <ac:spMkLst>
            <pc:docMk/>
            <pc:sldMk cId="3269193301" sldId="802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48:01.840" v="1998"/>
          <ac:spMkLst>
            <pc:docMk/>
            <pc:sldMk cId="3269193301" sldId="802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1:51.930" v="2060" actId="20577"/>
        <pc:sldMkLst>
          <pc:docMk/>
          <pc:sldMk cId="2611170235" sldId="803"/>
        </pc:sldMkLst>
        <pc:spChg chg="mod">
          <ac:chgData name="Rochedi Adha" userId="b81c8f0a-fe0a-4ed5-816f-628519c603af" providerId="ADAL" clId="{FA4B0757-EA9B-5544-A6BA-247B971FEE6E}" dt="2023-08-31T16:51:51.930" v="2060" actId="20577"/>
          <ac:spMkLst>
            <pc:docMk/>
            <pc:sldMk cId="2611170235" sldId="803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4:53.125" v="2070" actId="20577"/>
        <pc:sldMkLst>
          <pc:docMk/>
          <pc:sldMk cId="3400875414" sldId="804"/>
        </pc:sldMkLst>
        <pc:spChg chg="mod">
          <ac:chgData name="Rochedi Adha" userId="b81c8f0a-fe0a-4ed5-816f-628519c603af" providerId="ADAL" clId="{FA4B0757-EA9B-5544-A6BA-247B971FEE6E}" dt="2023-08-31T16:54:53.125" v="2070" actId="20577"/>
          <ac:spMkLst>
            <pc:docMk/>
            <pc:sldMk cId="3400875414" sldId="804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8-31T16:52:51.356" v="2062"/>
          <ac:spMkLst>
            <pc:docMk/>
            <pc:sldMk cId="3400875414" sldId="804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7:01:50.413" v="2147" actId="313"/>
        <pc:sldMkLst>
          <pc:docMk/>
          <pc:sldMk cId="2534131110" sldId="805"/>
        </pc:sldMkLst>
        <pc:spChg chg="mod">
          <ac:chgData name="Rochedi Adha" userId="b81c8f0a-fe0a-4ed5-816f-628519c603af" providerId="ADAL" clId="{FA4B0757-EA9B-5544-A6BA-247B971FEE6E}" dt="2023-08-31T17:01:50.413" v="2147" actId="313"/>
          <ac:spMkLst>
            <pc:docMk/>
            <pc:sldMk cId="2534131110" sldId="805"/>
            <ac:spMk id="5122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8-31T16:56:17.969" v="2120" actId="20577"/>
        <pc:sldMkLst>
          <pc:docMk/>
          <pc:sldMk cId="3091051623" sldId="806"/>
        </pc:sldMkLst>
        <pc:spChg chg="mod">
          <ac:chgData name="Rochedi Adha" userId="b81c8f0a-fe0a-4ed5-816f-628519c603af" providerId="ADAL" clId="{FA4B0757-EA9B-5544-A6BA-247B971FEE6E}" dt="2023-08-31T16:56:17.969" v="2120" actId="20577"/>
          <ac:spMkLst>
            <pc:docMk/>
            <pc:sldMk cId="3091051623" sldId="806"/>
            <ac:spMk id="5122" creationId="{00000000-0000-0000-0000-000000000000}"/>
          </ac:spMkLst>
        </pc:spChg>
      </pc:sldChg>
      <pc:sldChg chg="modSp add del mod">
        <pc:chgData name="Rochedi Adha" userId="b81c8f0a-fe0a-4ed5-816f-628519c603af" providerId="ADAL" clId="{FA4B0757-EA9B-5544-A6BA-247B971FEE6E}" dt="2023-08-31T17:15:20.246" v="2204" actId="2696"/>
        <pc:sldMkLst>
          <pc:docMk/>
          <pc:sldMk cId="3874790608" sldId="807"/>
        </pc:sldMkLst>
        <pc:spChg chg="mod">
          <ac:chgData name="Rochedi Adha" userId="b81c8f0a-fe0a-4ed5-816f-628519c603af" providerId="ADAL" clId="{FA4B0757-EA9B-5544-A6BA-247B971FEE6E}" dt="2023-08-31T17:15:12.234" v="2202" actId="21"/>
          <ac:spMkLst>
            <pc:docMk/>
            <pc:sldMk cId="3874790608" sldId="807"/>
            <ac:spMk id="4" creationId="{E7450FAD-A12A-0E77-2F08-85DEF01D7889}"/>
          </ac:spMkLst>
        </pc:spChg>
      </pc:sldChg>
      <pc:sldChg chg="addSp delSp modSp add mod ord">
        <pc:chgData name="Rochedi Adha" userId="b81c8f0a-fe0a-4ed5-816f-628519c603af" providerId="ADAL" clId="{FA4B0757-EA9B-5544-A6BA-247B971FEE6E}" dt="2023-09-01T02:59:03.033" v="2648"/>
        <pc:sldMkLst>
          <pc:docMk/>
          <pc:sldMk cId="2094764344" sldId="808"/>
        </pc:sldMkLst>
        <pc:spChg chg="add del mod">
          <ac:chgData name="Rochedi Adha" userId="b81c8f0a-fe0a-4ed5-816f-628519c603af" providerId="ADAL" clId="{FA4B0757-EA9B-5544-A6BA-247B971FEE6E}" dt="2023-08-31T17:13:50.926" v="2191" actId="478"/>
          <ac:spMkLst>
            <pc:docMk/>
            <pc:sldMk cId="2094764344" sldId="808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2:11.608" v="2186" actId="14100"/>
          <ac:spMkLst>
            <pc:docMk/>
            <pc:sldMk cId="2094764344" sldId="808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9:03.033" v="2648"/>
          <ac:spMkLst>
            <pc:docMk/>
            <pc:sldMk cId="2094764344" sldId="808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57.722" v="2647"/>
        <pc:sldMkLst>
          <pc:docMk/>
          <pc:sldMk cId="3110307108" sldId="809"/>
        </pc:sldMkLst>
        <pc:spChg chg="mod">
          <ac:chgData name="Rochedi Adha" userId="b81c8f0a-fe0a-4ed5-816f-628519c603af" providerId="ADAL" clId="{FA4B0757-EA9B-5544-A6BA-247B971FEE6E}" dt="2023-08-31T17:17:06.558" v="2226" actId="1035"/>
          <ac:spMkLst>
            <pc:docMk/>
            <pc:sldMk cId="3110307108" sldId="809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4:06.470" v="2195" actId="207"/>
          <ac:spMkLst>
            <pc:docMk/>
            <pc:sldMk cId="3110307108" sldId="809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57.722" v="2647"/>
          <ac:spMkLst>
            <pc:docMk/>
            <pc:sldMk cId="3110307108" sldId="809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53.028" v="2646"/>
        <pc:sldMkLst>
          <pc:docMk/>
          <pc:sldMk cId="2241361581" sldId="810"/>
        </pc:sldMkLst>
        <pc:spChg chg="mod">
          <ac:chgData name="Rochedi Adha" userId="b81c8f0a-fe0a-4ed5-816f-628519c603af" providerId="ADAL" clId="{FA4B0757-EA9B-5544-A6BA-247B971FEE6E}" dt="2023-08-31T17:16:59.890" v="2216" actId="1036"/>
          <ac:spMkLst>
            <pc:docMk/>
            <pc:sldMk cId="2241361581" sldId="810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5:06.925" v="2201" actId="207"/>
          <ac:spMkLst>
            <pc:docMk/>
            <pc:sldMk cId="2241361581" sldId="810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53.028" v="2646"/>
          <ac:spMkLst>
            <pc:docMk/>
            <pc:sldMk cId="2241361581" sldId="810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46.481" v="2645"/>
        <pc:sldMkLst>
          <pc:docMk/>
          <pc:sldMk cId="3750965848" sldId="811"/>
        </pc:sldMkLst>
        <pc:spChg chg="mod">
          <ac:chgData name="Rochedi Adha" userId="b81c8f0a-fe0a-4ed5-816f-628519c603af" providerId="ADAL" clId="{FA4B0757-EA9B-5544-A6BA-247B971FEE6E}" dt="2023-08-31T17:17:18.949" v="2237" actId="1035"/>
          <ac:spMkLst>
            <pc:docMk/>
            <pc:sldMk cId="3750965848" sldId="811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16:09.991" v="2210" actId="207"/>
          <ac:spMkLst>
            <pc:docMk/>
            <pc:sldMk cId="3750965848" sldId="811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46.481" v="2645"/>
          <ac:spMkLst>
            <pc:docMk/>
            <pc:sldMk cId="3750965848" sldId="811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40.814" v="2644"/>
        <pc:sldMkLst>
          <pc:docMk/>
          <pc:sldMk cId="4045532826" sldId="812"/>
        </pc:sldMkLst>
        <pc:spChg chg="mod">
          <ac:chgData name="Rochedi Adha" userId="b81c8f0a-fe0a-4ed5-816f-628519c603af" providerId="ADAL" clId="{FA4B0757-EA9B-5544-A6BA-247B971FEE6E}" dt="2023-08-31T17:18:54.102" v="2271" actId="1036"/>
          <ac:spMkLst>
            <pc:docMk/>
            <pc:sldMk cId="4045532826" sldId="812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4:05.300" v="2351" actId="207"/>
          <ac:spMkLst>
            <pc:docMk/>
            <pc:sldMk cId="4045532826" sldId="812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40.814" v="2644"/>
          <ac:spMkLst>
            <pc:docMk/>
            <pc:sldMk cId="4045532826" sldId="812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35.297" v="2643"/>
        <pc:sldMkLst>
          <pc:docMk/>
          <pc:sldMk cId="2300011247" sldId="813"/>
        </pc:sldMkLst>
        <pc:spChg chg="mod">
          <ac:chgData name="Rochedi Adha" userId="b81c8f0a-fe0a-4ed5-816f-628519c603af" providerId="ADAL" clId="{FA4B0757-EA9B-5544-A6BA-247B971FEE6E}" dt="2023-08-31T17:20:19.692" v="2291" actId="1036"/>
          <ac:spMkLst>
            <pc:docMk/>
            <pc:sldMk cId="2300011247" sldId="813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3:25.068" v="2349" actId="207"/>
          <ac:spMkLst>
            <pc:docMk/>
            <pc:sldMk cId="2300011247" sldId="813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35.297" v="2643"/>
          <ac:spMkLst>
            <pc:docMk/>
            <pc:sldMk cId="2300011247" sldId="813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28.726" v="2642"/>
        <pc:sldMkLst>
          <pc:docMk/>
          <pc:sldMk cId="3147371925" sldId="814"/>
        </pc:sldMkLst>
        <pc:spChg chg="mod">
          <ac:chgData name="Rochedi Adha" userId="b81c8f0a-fe0a-4ed5-816f-628519c603af" providerId="ADAL" clId="{FA4B0757-EA9B-5544-A6BA-247B971FEE6E}" dt="2023-08-31T17:21:09.595" v="2320" actId="1036"/>
          <ac:spMkLst>
            <pc:docMk/>
            <pc:sldMk cId="3147371925" sldId="814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3:17.594" v="2347" actId="207"/>
          <ac:spMkLst>
            <pc:docMk/>
            <pc:sldMk cId="3147371925" sldId="814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28.726" v="2642"/>
          <ac:spMkLst>
            <pc:docMk/>
            <pc:sldMk cId="3147371925" sldId="814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22.907" v="2641"/>
        <pc:sldMkLst>
          <pc:docMk/>
          <pc:sldMk cId="2553999535" sldId="815"/>
        </pc:sldMkLst>
        <pc:spChg chg="mod">
          <ac:chgData name="Rochedi Adha" userId="b81c8f0a-fe0a-4ed5-816f-628519c603af" providerId="ADAL" clId="{FA4B0757-EA9B-5544-A6BA-247B971FEE6E}" dt="2023-08-31T17:21:43.821" v="2331" actId="1035"/>
          <ac:spMkLst>
            <pc:docMk/>
            <pc:sldMk cId="2553999535" sldId="815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3:06.840" v="2344" actId="207"/>
          <ac:spMkLst>
            <pc:docMk/>
            <pc:sldMk cId="2553999535" sldId="815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22.907" v="2641"/>
          <ac:spMkLst>
            <pc:docMk/>
            <pc:sldMk cId="2553999535" sldId="815"/>
            <ac:spMk id="17409" creationId="{00000000-0000-0000-0000-000000000000}"/>
          </ac:spMkLst>
        </pc:spChg>
      </pc:sldChg>
      <pc:sldChg chg="modSp add mod">
        <pc:chgData name="Rochedi Adha" userId="b81c8f0a-fe0a-4ed5-816f-628519c603af" providerId="ADAL" clId="{FA4B0757-EA9B-5544-A6BA-247B971FEE6E}" dt="2023-09-01T02:58:12.719" v="2640" actId="20577"/>
        <pc:sldMkLst>
          <pc:docMk/>
          <pc:sldMk cId="782018073" sldId="816"/>
        </pc:sldMkLst>
        <pc:spChg chg="mod">
          <ac:chgData name="Rochedi Adha" userId="b81c8f0a-fe0a-4ed5-816f-628519c603af" providerId="ADAL" clId="{FA4B0757-EA9B-5544-A6BA-247B971FEE6E}" dt="2023-08-31T17:22:52.621" v="2340" actId="1036"/>
          <ac:spMkLst>
            <pc:docMk/>
            <pc:sldMk cId="782018073" sldId="816"/>
            <ac:spMk id="2" creationId="{CE8CE07F-7817-984C-D42A-5881517F3BC2}"/>
          </ac:spMkLst>
        </pc:spChg>
        <pc:spChg chg="mod">
          <ac:chgData name="Rochedi Adha" userId="b81c8f0a-fe0a-4ed5-816f-628519c603af" providerId="ADAL" clId="{FA4B0757-EA9B-5544-A6BA-247B971FEE6E}" dt="2023-08-31T17:22:59.416" v="2342" actId="113"/>
          <ac:spMkLst>
            <pc:docMk/>
            <pc:sldMk cId="782018073" sldId="816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1T02:58:12.719" v="2640" actId="20577"/>
          <ac:spMkLst>
            <pc:docMk/>
            <pc:sldMk cId="782018073" sldId="816"/>
            <ac:spMk id="17409" creationId="{00000000-0000-0000-0000-000000000000}"/>
          </ac:spMkLst>
        </pc:spChg>
      </pc:sldChg>
      <pc:sldChg chg="addSp delSp modSp add mod">
        <pc:chgData name="Rochedi Adha" userId="b81c8f0a-fe0a-4ed5-816f-628519c603af" providerId="ADAL" clId="{FA4B0757-EA9B-5544-A6BA-247B971FEE6E}" dt="2023-09-02T13:30:07.238" v="2658" actId="1076"/>
        <pc:sldMkLst>
          <pc:docMk/>
          <pc:sldMk cId="603894134" sldId="817"/>
        </pc:sldMkLst>
        <pc:spChg chg="del">
          <ac:chgData name="Rochedi Adha" userId="b81c8f0a-fe0a-4ed5-816f-628519c603af" providerId="ADAL" clId="{FA4B0757-EA9B-5544-A6BA-247B971FEE6E}" dt="2023-09-02T13:29:37.868" v="2651" actId="478"/>
          <ac:spMkLst>
            <pc:docMk/>
            <pc:sldMk cId="603894134" sldId="817"/>
            <ac:spMk id="2" creationId="{2CD2D8A8-5C9F-9A27-E44F-619709E09283}"/>
          </ac:spMkLst>
        </pc:spChg>
        <pc:spChg chg="del">
          <ac:chgData name="Rochedi Adha" userId="b81c8f0a-fe0a-4ed5-816f-628519c603af" providerId="ADAL" clId="{FA4B0757-EA9B-5544-A6BA-247B971FEE6E}" dt="2023-09-02T13:29:34.879" v="2650" actId="478"/>
          <ac:spMkLst>
            <pc:docMk/>
            <pc:sldMk cId="603894134" sldId="817"/>
            <ac:spMk id="3" creationId="{74CB3768-F37B-BCBB-A23E-2C705943EEDD}"/>
          </ac:spMkLst>
        </pc:spChg>
        <pc:picChg chg="add mod">
          <ac:chgData name="Rochedi Adha" userId="b81c8f0a-fe0a-4ed5-816f-628519c603af" providerId="ADAL" clId="{FA4B0757-EA9B-5544-A6BA-247B971FEE6E}" dt="2023-09-02T13:30:07.238" v="2658" actId="1076"/>
          <ac:picMkLst>
            <pc:docMk/>
            <pc:sldMk cId="603894134" sldId="817"/>
            <ac:picMk id="4" creationId="{24F79874-E4D8-C75B-5B4C-3B7388952BF8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9-02T13:37:57.924" v="2676"/>
        <pc:sldMkLst>
          <pc:docMk/>
          <pc:sldMk cId="3570838085" sldId="818"/>
        </pc:sldMkLst>
        <pc:spChg chg="del">
          <ac:chgData name="Rochedi Adha" userId="b81c8f0a-fe0a-4ed5-816f-628519c603af" providerId="ADAL" clId="{FA4B0757-EA9B-5544-A6BA-247B971FEE6E}" dt="2023-09-02T13:37:04.390" v="2660" actId="478"/>
          <ac:spMkLst>
            <pc:docMk/>
            <pc:sldMk cId="3570838085" sldId="818"/>
            <ac:spMk id="4" creationId="{E7450FAD-A12A-0E77-2F08-85DEF01D7889}"/>
          </ac:spMkLst>
        </pc:spChg>
        <pc:spChg chg="mod">
          <ac:chgData name="Rochedi Adha" userId="b81c8f0a-fe0a-4ed5-816f-628519c603af" providerId="ADAL" clId="{FA4B0757-EA9B-5544-A6BA-247B971FEE6E}" dt="2023-09-02T13:37:57.924" v="2676"/>
          <ac:spMkLst>
            <pc:docMk/>
            <pc:sldMk cId="3570838085" sldId="818"/>
            <ac:spMk id="17409" creationId="{00000000-0000-0000-0000-000000000000}"/>
          </ac:spMkLst>
        </pc:spChg>
        <pc:picChg chg="add mod">
          <ac:chgData name="Rochedi Adha" userId="b81c8f0a-fe0a-4ed5-816f-628519c603af" providerId="ADAL" clId="{FA4B0757-EA9B-5544-A6BA-247B971FEE6E}" dt="2023-09-02T13:37:34.418" v="2663" actId="1076"/>
          <ac:picMkLst>
            <pc:docMk/>
            <pc:sldMk cId="3570838085" sldId="818"/>
            <ac:picMk id="3" creationId="{F8509C16-1F46-15B6-0317-45F13D56960C}"/>
          </ac:picMkLst>
        </pc:picChg>
      </pc:sldChg>
      <pc:sldChg chg="addSp delSp modSp add mod">
        <pc:chgData name="Rochedi Adha" userId="b81c8f0a-fe0a-4ed5-816f-628519c603af" providerId="ADAL" clId="{FA4B0757-EA9B-5544-A6BA-247B971FEE6E}" dt="2023-09-02T13:40:44.369" v="2684" actId="1076"/>
        <pc:sldMkLst>
          <pc:docMk/>
          <pc:sldMk cId="1183568446" sldId="819"/>
        </pc:sldMkLst>
        <pc:spChg chg="mod">
          <ac:chgData name="Rochedi Adha" userId="b81c8f0a-fe0a-4ed5-816f-628519c603af" providerId="ADAL" clId="{FA4B0757-EA9B-5544-A6BA-247B971FEE6E}" dt="2023-09-02T13:40:35.842" v="2681"/>
          <ac:spMkLst>
            <pc:docMk/>
            <pc:sldMk cId="1183568446" sldId="819"/>
            <ac:spMk id="17409" creationId="{00000000-0000-0000-0000-000000000000}"/>
          </ac:spMkLst>
        </pc:spChg>
        <pc:picChg chg="del">
          <ac:chgData name="Rochedi Adha" userId="b81c8f0a-fe0a-4ed5-816f-628519c603af" providerId="ADAL" clId="{FA4B0757-EA9B-5544-A6BA-247B971FEE6E}" dt="2023-09-02T13:40:07.265" v="2678" actId="478"/>
          <ac:picMkLst>
            <pc:docMk/>
            <pc:sldMk cId="1183568446" sldId="819"/>
            <ac:picMk id="3" creationId="{F8509C16-1F46-15B6-0317-45F13D56960C}"/>
          </ac:picMkLst>
        </pc:picChg>
        <pc:picChg chg="add mod">
          <ac:chgData name="Rochedi Adha" userId="b81c8f0a-fe0a-4ed5-816f-628519c603af" providerId="ADAL" clId="{FA4B0757-EA9B-5544-A6BA-247B971FEE6E}" dt="2023-09-02T13:40:44.369" v="2684" actId="1076"/>
          <ac:picMkLst>
            <pc:docMk/>
            <pc:sldMk cId="1183568446" sldId="819"/>
            <ac:picMk id="4" creationId="{3E489B18-EA79-9412-6B60-086831F054A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2700" y="244475"/>
            <a:ext cx="709295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2700" y="244475"/>
            <a:ext cx="7092950" cy="3990975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n-GB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36677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8234" y="6562725"/>
            <a:ext cx="1282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798513"/>
            <a:ext cx="2713567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798513"/>
            <a:ext cx="7943849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79851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2014539"/>
            <a:ext cx="10587567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9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4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60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8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702293"/>
            <a:ext cx="10860616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687391"/>
            <a:ext cx="10587567" cy="4720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5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96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5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BE6A-E50E-5840-9F0F-618FE1CECFFB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2D4EB-660A-1F49-BDB3-34CACAAB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2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36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1337261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4228"/>
            <a:ext cx="5501514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36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4046459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4228"/>
            <a:ext cx="5501514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36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6470185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4228"/>
            <a:ext cx="5501514" cy="426912"/>
          </a:xfrm>
        </p:spPr>
        <p:txBody>
          <a:bodyPr lIns="0" tIns="0" rIns="0" bIns="0"/>
          <a:lstStyle>
            <a:lvl1pPr>
              <a:defRPr sz="2774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36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4052646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36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3087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20145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20145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798513"/>
            <a:ext cx="1086061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258234" y="6562725"/>
            <a:ext cx="12827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8531" y="2078329"/>
            <a:ext cx="10587567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998634" y="6670529"/>
            <a:ext cx="2366776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8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374228"/>
            <a:ext cx="550151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8761" y="3002974"/>
            <a:ext cx="907682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342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61747" y="6601380"/>
            <a:ext cx="748985" cy="182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9" b="0" i="0">
                <a:solidFill>
                  <a:srgbClr val="262685"/>
                </a:solidFill>
                <a:latin typeface="Arial"/>
                <a:cs typeface="Arial"/>
              </a:defRPr>
            </a:lvl1pPr>
          </a:lstStyle>
          <a:p>
            <a:pPr marL="75503">
              <a:lnSpc>
                <a:spcPct val="100000"/>
              </a:lnSpc>
              <a:spcBef>
                <a:spcPts val="139"/>
              </a:spcBef>
            </a:pPr>
            <a:fld id="{81D60167-4931-47E6-BA6A-407CBD079E47}" type="slidenum">
              <a:rPr lang="en-ID" spc="-10" smtClean="0"/>
              <a:pPr marL="75503">
                <a:lnSpc>
                  <a:spcPct val="100000"/>
                </a:lnSpc>
                <a:spcBef>
                  <a:spcPts val="139"/>
                </a:spcBef>
              </a:pPr>
              <a:t>‹#›</a:t>
            </a:fld>
            <a:r>
              <a:rPr lang="en-ID" spc="-79"/>
              <a:t> </a:t>
            </a:r>
            <a:r>
              <a:rPr lang="en-ID" spc="-10"/>
              <a:t>/</a:t>
            </a:r>
            <a:r>
              <a:rPr lang="en-ID" spc="-69"/>
              <a:t> </a:t>
            </a:r>
            <a:r>
              <a:rPr lang="en-ID" spc="-10"/>
              <a:t>36</a:t>
            </a:r>
            <a:endParaRPr lang="en-ID" spc="-10" dirty="0"/>
          </a:p>
        </p:txBody>
      </p:sp>
    </p:spTree>
    <p:extLst>
      <p:ext uri="{BB962C8B-B14F-4D97-AF65-F5344CB8AC3E}">
        <p14:creationId xmlns:p14="http://schemas.microsoft.com/office/powerpoint/2010/main" val="195494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06033">
        <a:defRPr>
          <a:latin typeface="+mn-lt"/>
          <a:ea typeface="+mn-ea"/>
          <a:cs typeface="+mn-cs"/>
        </a:defRPr>
      </a:lvl2pPr>
      <a:lvl3pPr marL="1812066">
        <a:defRPr>
          <a:latin typeface="+mn-lt"/>
          <a:ea typeface="+mn-ea"/>
          <a:cs typeface="+mn-cs"/>
        </a:defRPr>
      </a:lvl3pPr>
      <a:lvl4pPr marL="2718100">
        <a:defRPr>
          <a:latin typeface="+mn-lt"/>
          <a:ea typeface="+mn-ea"/>
          <a:cs typeface="+mn-cs"/>
        </a:defRPr>
      </a:lvl4pPr>
      <a:lvl5pPr marL="3624133">
        <a:defRPr>
          <a:latin typeface="+mn-lt"/>
          <a:ea typeface="+mn-ea"/>
          <a:cs typeface="+mn-cs"/>
        </a:defRPr>
      </a:lvl5pPr>
      <a:lvl6pPr marL="4530166">
        <a:defRPr>
          <a:latin typeface="+mn-lt"/>
          <a:ea typeface="+mn-ea"/>
          <a:cs typeface="+mn-cs"/>
        </a:defRPr>
      </a:lvl6pPr>
      <a:lvl7pPr marL="5436199">
        <a:defRPr>
          <a:latin typeface="+mn-lt"/>
          <a:ea typeface="+mn-ea"/>
          <a:cs typeface="+mn-cs"/>
        </a:defRPr>
      </a:lvl7pPr>
      <a:lvl8pPr marL="6342233">
        <a:defRPr>
          <a:latin typeface="+mn-lt"/>
          <a:ea typeface="+mn-ea"/>
          <a:cs typeface="+mn-cs"/>
        </a:defRPr>
      </a:lvl8pPr>
      <a:lvl9pPr marL="72482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bucketname.s3.amazonaws.com/ObjectNa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://mybucket.s3.amazonsws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slide" Target="slide16.xml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slide" Target="slide18.xml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2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0.xml"/><Relationship Id="rId7" Type="http://schemas.openxmlformats.org/officeDocument/2006/relationships/image" Target="../media/image4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7.png"/><Relationship Id="rId5" Type="http://schemas.openxmlformats.org/officeDocument/2006/relationships/image" Target="../media/image4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slide" Target="slide20.xml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slide" Target="slide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slide" Target="slide24.xml"/><Relationship Id="rId4" Type="http://schemas.openxmlformats.org/officeDocument/2006/relationships/slide" Target="slide23.xml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23.xml"/><Relationship Id="rId4" Type="http://schemas.openxmlformats.org/officeDocument/2006/relationships/slide" Target="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slide" Target="slide24.xml"/><Relationship Id="rId5" Type="http://schemas.openxmlformats.org/officeDocument/2006/relationships/image" Target="../media/image61.png"/><Relationship Id="rId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23.xml"/><Relationship Id="rId4" Type="http://schemas.openxmlformats.org/officeDocument/2006/relationships/slide" Target="sl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23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slide" Target="slide3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47.png"/><Relationship Id="rId3" Type="http://schemas.openxmlformats.org/officeDocument/2006/relationships/slide" Target="slide20.xml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2" Type="http://schemas.openxmlformats.org/officeDocument/2006/relationships/slide" Target="slide2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3.png"/><Relationship Id="rId11" Type="http://schemas.openxmlformats.org/officeDocument/2006/relationships/image" Target="../media/image51.png"/><Relationship Id="rId5" Type="http://schemas.openxmlformats.org/officeDocument/2006/relationships/image" Target="../media/image62.png"/><Relationship Id="rId15" Type="http://schemas.openxmlformats.org/officeDocument/2006/relationships/image" Target="../media/image50.png"/><Relationship Id="rId10" Type="http://schemas.openxmlformats.org/officeDocument/2006/relationships/image" Target="../media/image67.png"/><Relationship Id="rId4" Type="http://schemas.openxmlformats.org/officeDocument/2006/relationships/slide" Target="slide23.xml"/><Relationship Id="rId9" Type="http://schemas.openxmlformats.org/officeDocument/2006/relationships/image" Target="../media/image66.png"/><Relationship Id="rId1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5.xml"/><Relationship Id="rId4" Type="http://schemas.openxmlformats.org/officeDocument/2006/relationships/slide" Target="sl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" Target="slide20.xml"/><Relationship Id="rId7" Type="http://schemas.openxmlformats.org/officeDocument/2006/relationships/image" Target="../media/image71.png"/><Relationship Id="rId12" Type="http://schemas.openxmlformats.org/officeDocument/2006/relationships/slide" Target="slide3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0.png"/><Relationship Id="rId11" Type="http://schemas.openxmlformats.org/officeDocument/2006/relationships/image" Target="../media/image45.png"/><Relationship Id="rId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slide" Target="slide32.xml"/><Relationship Id="rId9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5.xml"/><Relationship Id="rId5" Type="http://schemas.openxmlformats.org/officeDocument/2006/relationships/slide" Target="slide32.xml"/><Relationship Id="rId4" Type="http://schemas.openxmlformats.org/officeDocument/2006/relationships/slide" Target="slid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32.xml"/><Relationship Id="rId4" Type="http://schemas.openxmlformats.org/officeDocument/2006/relationships/slide" Target="slide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3.xml"/><Relationship Id="rId7" Type="http://schemas.openxmlformats.org/officeDocument/2006/relationships/image" Target="../media/image2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slide" Target="slide4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8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image" Target="../media/image2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0" y="2688431"/>
            <a:ext cx="6096000" cy="740569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rgbClr val="002060"/>
                </a:solidFill>
                <a:latin typeface="Arial" charset="0"/>
              </a:rPr>
              <a:t>Ditributed</a:t>
            </a:r>
            <a:r>
              <a:rPr lang="en-US" sz="4400" dirty="0">
                <a:solidFill>
                  <a:srgbClr val="002060"/>
                </a:solidFill>
                <a:latin typeface="Arial" charset="0"/>
              </a:rPr>
              <a:t> System</a:t>
            </a:r>
            <a:endParaRPr lang="en-US" sz="3200" dirty="0">
              <a:solidFill>
                <a:srgbClr val="002060"/>
              </a:solidFill>
              <a:latin typeface="Arial" charset="0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3FE0E080-59A0-4D43-9769-371EF68A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8" y="246184"/>
            <a:ext cx="1934308" cy="1934308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0556B3B-D716-3DF3-67B3-DAA9E89E3FD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3429000"/>
            <a:ext cx="6096000" cy="652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dirty="0">
                <a:latin typeface="Arial" charset="0"/>
              </a:rPr>
              <a:t>Chapter 2: Architectures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C920DF-B822-562D-11D9-C68C274678B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4974615"/>
            <a:ext cx="6096000" cy="652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b="1" dirty="0" err="1">
                <a:solidFill>
                  <a:schemeClr val="accent2"/>
                </a:solidFill>
                <a:latin typeface="Autography" pitchFamily="2" charset="77"/>
              </a:rPr>
              <a:t>Rochedi</a:t>
            </a:r>
            <a:r>
              <a:rPr lang="en-US" sz="2800" b="1" dirty="0">
                <a:solidFill>
                  <a:schemeClr val="accent2"/>
                </a:solidFill>
                <a:latin typeface="Autography" pitchFamily="2" charset="77"/>
              </a:rPr>
              <a:t> </a:t>
            </a:r>
            <a:r>
              <a:rPr lang="en-US" sz="2800" b="1" dirty="0" err="1">
                <a:solidFill>
                  <a:schemeClr val="accent2"/>
                </a:solidFill>
                <a:latin typeface="Autography" pitchFamily="2" charset="77"/>
              </a:rPr>
              <a:t>Adha</a:t>
            </a:r>
            <a:endParaRPr lang="en-US" sz="2800" b="1" dirty="0">
              <a:solidFill>
                <a:schemeClr val="accent2"/>
              </a:solidFill>
              <a:latin typeface="Autography" pitchFamily="2" charset="77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10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834259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Resource-based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712099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Example:</a:t>
            </a:r>
            <a:r>
              <a:rPr spc="178" dirty="0"/>
              <a:t> </a:t>
            </a:r>
            <a:r>
              <a:rPr spc="10" dirty="0"/>
              <a:t>Amazon’s</a:t>
            </a:r>
            <a:r>
              <a:rPr spc="-10" dirty="0"/>
              <a:t> </a:t>
            </a:r>
            <a:r>
              <a:rPr spc="30" dirty="0"/>
              <a:t>Simple</a:t>
            </a:r>
            <a:r>
              <a:rPr spc="-10" dirty="0"/>
              <a:t> </a:t>
            </a:r>
            <a:r>
              <a:rPr spc="30" dirty="0"/>
              <a:t>Storage</a:t>
            </a:r>
            <a:r>
              <a:rPr dirty="0"/>
              <a:t> </a:t>
            </a:r>
            <a:r>
              <a:rPr spc="40" dirty="0"/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1597" y="1443169"/>
            <a:ext cx="7701094" cy="407025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9477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477" marR="35235" algn="just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Objects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(i.e., files) are placed into </a:t>
            </a: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buckets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(i.e., directories).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Buckets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cannot be placed into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buckets.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Operations on </a:t>
            </a:r>
            <a:r>
              <a:rPr sz="1982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ObjectName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bucket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3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sz="1982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u</a:t>
            </a:r>
            <a:r>
              <a:rPr sz="1982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1982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k</a:t>
            </a:r>
            <a:r>
              <a:rPr sz="1982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982" spc="4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spc="-44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N</a:t>
            </a:r>
            <a:r>
              <a:rPr sz="1982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1982" spc="-56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1982" spc="29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982" spc="-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require the </a:t>
            </a:r>
            <a:r>
              <a:rPr sz="1982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oll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wing identifie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11408" defTabSz="1812066" eaLnBrk="1" fontAlgn="auto" hangingPunct="1">
              <a:lnSpc>
                <a:spcPct val="100000"/>
              </a:lnSpc>
              <a:spcBef>
                <a:spcPts val="1673"/>
              </a:spcBef>
              <a:spcAft>
                <a:spcPts val="0"/>
              </a:spcAft>
            </a:pPr>
            <a:r>
              <a:rPr sz="1982" spc="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  <a:hlinkClick r:id="rId4"/>
              </a:rPr>
              <a:t>http://BucketName.s3.amazonaws.com/ObjectName</a:t>
            </a:r>
            <a:endParaRPr sz="1982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982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0670" algn="l" defTabSz="1812066" eaLnBrk="1" fontAlgn="auto" hangingPunct="1">
              <a:lnSpc>
                <a:spcPct val="100000"/>
              </a:lnSpc>
              <a:spcBef>
                <a:spcPts val="1179"/>
              </a:spcBef>
              <a:spcAft>
                <a:spcPts val="0"/>
              </a:spcAft>
            </a:pPr>
            <a:r>
              <a:rPr sz="2378" spc="-5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Typical</a:t>
            </a:r>
            <a:r>
              <a:rPr sz="2378" spc="-79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operations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0670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operations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carried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out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sending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HTTP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requests: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8132" indent="-333471" algn="l" defTabSz="1812066" eaLnBrk="1" fontAlgn="auto" hangingPunct="1">
              <a:lnSpc>
                <a:spcPts val="2378"/>
              </a:lnSpc>
              <a:spcBef>
                <a:spcPts val="1179"/>
              </a:spcBef>
              <a:spcAft>
                <a:spcPts val="0"/>
              </a:spcAft>
              <a:buClr>
                <a:srgbClr val="007C00"/>
              </a:buClr>
              <a:buFontTx/>
              <a:buChar char="►"/>
              <a:tabLst>
                <a:tab pos="6593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Create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bucket/object:</a:t>
            </a:r>
            <a:r>
              <a:rPr sz="1982" spc="4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PUT</a:t>
            </a:r>
            <a:r>
              <a:rPr sz="1982" spc="-17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along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URI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8132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007C00"/>
              </a:buClr>
              <a:buFontTx/>
              <a:buChar char="►"/>
              <a:tabLst>
                <a:tab pos="6593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Listing objects: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4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sz="1982" spc="-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982" spc="-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spc="-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 a 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ck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et name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8132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007C00"/>
              </a:buClr>
              <a:buFontTx/>
              <a:buChar char="►"/>
              <a:tabLst>
                <a:tab pos="6593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Reading an object: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4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G</a:t>
            </a:r>
            <a:r>
              <a:rPr sz="1982" spc="-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982" spc="-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spc="-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 a full URI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11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834259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Resource-based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2187010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40" dirty="0"/>
              <a:t>On</a:t>
            </a:r>
            <a:r>
              <a:rPr spc="-129" dirty="0"/>
              <a:t> </a:t>
            </a:r>
            <a:r>
              <a:rPr spc="20" dirty="0"/>
              <a:t>interfaces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6494" y="1002546"/>
            <a:ext cx="7604199" cy="183919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3976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Issue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3976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people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like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RESTful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approaches because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interface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service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is 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simple.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catch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 much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needs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done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the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parameter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space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Amazon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S3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SOAP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interface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96192" y="3002974"/>
          <a:ext cx="6785016" cy="3023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2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59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Bucket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operations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operations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06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79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30" dirty="0">
                          <a:latin typeface="Times New Roman"/>
                          <a:cs typeface="Times New Roman"/>
                        </a:rPr>
                        <a:t>ListAllMyBuckets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70" dirty="0">
                          <a:latin typeface="Times New Roman"/>
                          <a:cs typeface="Times New Roman"/>
                        </a:rPr>
                        <a:t>PutObjectInline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390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4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CreateBucket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PutObject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4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DeleteBucket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20" dirty="0">
                          <a:latin typeface="Times New Roman"/>
                          <a:cs typeface="Times New Roman"/>
                        </a:rPr>
                        <a:t>CopyObject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4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60" dirty="0">
                          <a:latin typeface="Times New Roman"/>
                          <a:cs typeface="Times New Roman"/>
                        </a:rPr>
                        <a:t>ListBucket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GetObject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94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40" dirty="0">
                          <a:latin typeface="Times New Roman"/>
                          <a:cs typeface="Times New Roman"/>
                        </a:rPr>
                        <a:t>GetBucketAccessControlPolicy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GetObjectExtended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94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SetBucketAccessControlPolicy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55" dirty="0">
                          <a:latin typeface="Times New Roman"/>
                          <a:cs typeface="Times New Roman"/>
                        </a:rPr>
                        <a:t>DeleteObject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94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35" dirty="0">
                          <a:latin typeface="Times New Roman"/>
                          <a:cs typeface="Times New Roman"/>
                        </a:rPr>
                        <a:t>GetBucketLoggingStatus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GetObjectAccessControlPolicy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462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45" dirty="0">
                          <a:latin typeface="Times New Roman"/>
                          <a:cs typeface="Times New Roman"/>
                        </a:rPr>
                        <a:t>SetBucketLoggingStatus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50" dirty="0">
                          <a:latin typeface="Times New Roman"/>
                          <a:cs typeface="Times New Roman"/>
                        </a:rPr>
                        <a:t>SetObjectAccessControlPolicy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0578" y="1420"/>
            <a:ext cx="205740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Resource-based 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8069788" cy="210077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On</a:t>
            </a:r>
            <a:r>
              <a:rPr sz="2774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interfaces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406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Simplifications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marR="10067" indent="-8809" algn="l" defTabSz="1812066" eaLnBrk="1" fontAlgn="auto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Assume an interface</a:t>
            </a:r>
            <a:r>
              <a:rPr sz="1982" spc="41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bucket</a:t>
            </a:r>
            <a:r>
              <a:rPr sz="1982" spc="-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offering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 operation</a:t>
            </a:r>
            <a:r>
              <a:rPr sz="1982" spc="41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create</a:t>
            </a:r>
            <a:r>
              <a:rPr sz="1982" spc="17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requiring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input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string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</a:t>
            </a:r>
            <a:r>
              <a:rPr sz="1982" spc="4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mybucket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creating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bucket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“mybucket.”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BF99CD5-55BC-ABA7-E202-53465AE4D39F}"/>
              </a:ext>
            </a:extLst>
          </p:cNvPr>
          <p:cNvSpPr txBox="1"/>
          <p:nvPr/>
        </p:nvSpPr>
        <p:spPr>
          <a:xfrm>
            <a:off x="1660396" y="2911036"/>
            <a:ext cx="8069788" cy="103592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523486" algn="l" defTabSz="1812066" eaLnBrk="1" fontAlgn="auto" hangingPunct="1">
              <a:lnSpc>
                <a:spcPct val="100000"/>
              </a:lnSpc>
              <a:spcBef>
                <a:spcPts val="1357"/>
              </a:spcBef>
              <a:spcAft>
                <a:spcPts val="0"/>
              </a:spcAft>
            </a:pPr>
            <a:r>
              <a:rPr sz="2378" spc="-2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SOAP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73398" marR="3820440" indent="-12584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982" i="1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import</a:t>
            </a:r>
            <a:r>
              <a:rPr sz="1982" i="1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i="1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bucket </a:t>
            </a:r>
            <a:r>
              <a:rPr sz="1982" i="1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bu</a:t>
            </a:r>
            <a:r>
              <a:rPr sz="1982" i="1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cke</a:t>
            </a:r>
            <a:r>
              <a:rPr sz="1982" i="1" spc="4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i="1" spc="48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.</a:t>
            </a:r>
            <a:r>
              <a:rPr sz="1982" i="1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</a:t>
            </a:r>
            <a:r>
              <a:rPr sz="1982" i="1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</a:t>
            </a:r>
            <a:r>
              <a:rPr sz="1982" i="1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982" i="1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</a:t>
            </a:r>
            <a:r>
              <a:rPr sz="1982" i="1" spc="4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i="1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e</a:t>
            </a:r>
            <a:r>
              <a:rPr sz="1982" i="1" spc="31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sz="1982" i="1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"</a:t>
            </a:r>
            <a:r>
              <a:rPr sz="1982" i="1" spc="-44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m</a:t>
            </a:r>
            <a:r>
              <a:rPr sz="1982" i="1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y</a:t>
            </a:r>
            <a:r>
              <a:rPr sz="1982" i="1" spc="-1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bu</a:t>
            </a:r>
            <a:r>
              <a:rPr sz="1982" i="1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cke</a:t>
            </a:r>
            <a:r>
              <a:rPr sz="1982" i="1" spc="4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i="1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"</a:t>
            </a:r>
            <a:r>
              <a:rPr sz="1982" i="1" spc="515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</a:t>
            </a:r>
            <a:endParaRPr sz="1982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2F686D1-FB7C-3994-8C1F-39A85AA69BF9}"/>
              </a:ext>
            </a:extLst>
          </p:cNvPr>
          <p:cNvSpPr txBox="1"/>
          <p:nvPr/>
        </p:nvSpPr>
        <p:spPr>
          <a:xfrm>
            <a:off x="1660396" y="4383003"/>
            <a:ext cx="8069788" cy="730908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523486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RESTful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60814" algn="l" defTabSz="1812066" eaLnBrk="1" fontAlgn="auto" hangingPunct="1">
              <a:lnSpc>
                <a:spcPct val="100000"/>
              </a:lnSpc>
              <a:spcBef>
                <a:spcPts val="159"/>
              </a:spcBef>
              <a:spcAft>
                <a:spcPts val="0"/>
              </a:spcAft>
            </a:pPr>
            <a:r>
              <a:rPr sz="1982" i="1" spc="-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PUT</a:t>
            </a:r>
            <a:r>
              <a:rPr sz="1982" i="1" spc="2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i="1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"</a:t>
            </a:r>
            <a:r>
              <a:rPr sz="1982" i="1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  <a:hlinkClick r:id="rId4"/>
              </a:rPr>
              <a:t>http://mybucket.s3.amazonsws.com/</a:t>
            </a:r>
            <a:r>
              <a:rPr sz="1982" i="1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"</a:t>
            </a:r>
            <a:endParaRPr sz="1982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838" y="1420"/>
            <a:ext cx="214045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Publish-subscribe 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22297"/>
            <a:ext cx="4974252" cy="917721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674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Coordination</a:t>
            </a:r>
            <a:endParaRPr sz="277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4677" algn="l" defTabSz="1812066" eaLnBrk="1" fontAlgn="auto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</a:pP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Temporal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and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referential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coupling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079633"/>
              </p:ext>
            </p:extLst>
          </p:nvPr>
        </p:nvGraphicFramePr>
        <p:xfrm>
          <a:off x="2957300" y="1345024"/>
          <a:ext cx="6250787" cy="2214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9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965"/>
                        </a:lnSpc>
                      </a:pPr>
                      <a:endParaRPr lang="en-US" sz="1800" b="1" spc="-10" dirty="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ts val="96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Temporally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ID" sz="180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-5" dirty="0" err="1">
                          <a:latin typeface="Arial"/>
                          <a:cs typeface="Arial"/>
                        </a:rPr>
                        <a:t>oupled</a:t>
                      </a:r>
                      <a:endParaRPr lang="en-US" sz="1800" b="1" spc="-5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65"/>
                        </a:lnSpc>
                      </a:pPr>
                      <a:endParaRPr lang="en-US" sz="1800" b="1" spc="-10" dirty="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ts val="965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Temporally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decoupled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761">
                <a:tc>
                  <a:txBody>
                    <a:bodyPr/>
                    <a:lstStyle/>
                    <a:p>
                      <a:pPr marR="77470" algn="r">
                        <a:lnSpc>
                          <a:spcPts val="1019"/>
                        </a:lnSpc>
                      </a:pPr>
                      <a:endParaRPr lang="en-US" sz="1800" b="1" spc="-5" dirty="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ts val="1019"/>
                        </a:lnSpc>
                      </a:pPr>
                      <a:endParaRPr lang="en-ID" sz="1800" b="1" spc="-5" dirty="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ts val="1019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Referentially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coupled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019"/>
                        </a:lnSpc>
                      </a:pPr>
                      <a:endParaRPr lang="en-US" sz="1800" spc="-5" dirty="0">
                        <a:latin typeface="Arial"/>
                        <a:cs typeface="Arial"/>
                      </a:endParaRPr>
                    </a:p>
                    <a:p>
                      <a:pPr marL="236220">
                        <a:lnSpc>
                          <a:spcPts val="1019"/>
                        </a:lnSpc>
                      </a:pPr>
                      <a:endParaRPr lang="en-ID" sz="1800" spc="-5" dirty="0">
                        <a:latin typeface="Arial"/>
                        <a:cs typeface="Arial"/>
                      </a:endParaRPr>
                    </a:p>
                    <a:p>
                      <a:pPr marL="236220">
                        <a:lnSpc>
                          <a:spcPts val="1019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Direct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019"/>
                        </a:lnSpc>
                      </a:pPr>
                      <a:endParaRPr lang="en-US" sz="1800" spc="-10" dirty="0">
                        <a:latin typeface="Arial"/>
                        <a:cs typeface="Arial"/>
                      </a:endParaRPr>
                    </a:p>
                    <a:p>
                      <a:pPr marL="182880">
                        <a:lnSpc>
                          <a:spcPts val="1019"/>
                        </a:lnSpc>
                      </a:pPr>
                      <a:endParaRPr lang="en-ID" sz="1800" spc="-10" dirty="0">
                        <a:latin typeface="Arial"/>
                        <a:cs typeface="Arial"/>
                      </a:endParaRPr>
                    </a:p>
                    <a:p>
                      <a:pPr marL="182880">
                        <a:lnSpc>
                          <a:spcPts val="1019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Mailbox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860">
                <a:tc>
                  <a:txBody>
                    <a:bodyPr/>
                    <a:lstStyle/>
                    <a:p>
                      <a:pPr marR="77470" algn="r">
                        <a:lnSpc>
                          <a:spcPts val="965"/>
                        </a:lnSpc>
                      </a:pPr>
                      <a:endParaRPr lang="en-US" sz="1800" b="1" spc="-5" dirty="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ts val="965"/>
                        </a:lnSpc>
                      </a:pPr>
                      <a:endParaRPr lang="en-ID" sz="1800" b="1" spc="-5" dirty="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ts val="965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Referentially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decoupled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965"/>
                        </a:lnSpc>
                      </a:pPr>
                      <a:endParaRPr lang="en-US" sz="1800" spc="-1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ts val="965"/>
                        </a:lnSpc>
                      </a:pPr>
                      <a:endParaRPr lang="en-ID" sz="1800" spc="-10" dirty="0">
                        <a:latin typeface="Arial"/>
                        <a:cs typeface="Arial"/>
                      </a:endParaRPr>
                    </a:p>
                    <a:p>
                      <a:pPr marL="221615">
                        <a:lnSpc>
                          <a:spcPts val="965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Event-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based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5"/>
                        </a:lnSpc>
                      </a:pPr>
                      <a:endParaRPr lang="en-US" sz="1800" spc="-5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965"/>
                        </a:lnSpc>
                      </a:pPr>
                      <a:endParaRPr lang="en-ID" sz="1800" spc="-5" dirty="0">
                        <a:latin typeface="Arial"/>
                        <a:cs typeface="Arial"/>
                      </a:endParaRPr>
                    </a:p>
                    <a:p>
                      <a:pPr algn="l">
                        <a:lnSpc>
                          <a:spcPts val="965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Shared</a:t>
                      </a:r>
                      <a:r>
                        <a:rPr lang="en-US" sz="1800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space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16410" y="3560215"/>
            <a:ext cx="4927693" cy="3900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Event-based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and Shared data space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5304" y="4911819"/>
            <a:ext cx="79401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Subscribe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69328" y="4830720"/>
            <a:ext cx="1616978" cy="509631"/>
            <a:chOff x="929090" y="2437724"/>
            <a:chExt cx="815975" cy="257175"/>
          </a:xfrm>
        </p:grpSpPr>
        <p:sp>
          <p:nvSpPr>
            <p:cNvPr id="9" name="object 9"/>
            <p:cNvSpPr/>
            <p:nvPr/>
          </p:nvSpPr>
          <p:spPr>
            <a:xfrm>
              <a:off x="960964" y="2440582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535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929090" y="262012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47" y="0"/>
                  </a:moveTo>
                  <a:lnTo>
                    <a:pt x="47812" y="5976"/>
                  </a:lnTo>
                  <a:lnTo>
                    <a:pt x="31875" y="7968"/>
                  </a:lnTo>
                  <a:lnTo>
                    <a:pt x="15937" y="5976"/>
                  </a:lnTo>
                  <a:lnTo>
                    <a:pt x="0" y="0"/>
                  </a:lnTo>
                  <a:lnTo>
                    <a:pt x="31873" y="74376"/>
                  </a:lnTo>
                  <a:lnTo>
                    <a:pt x="6374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712588" y="2440582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535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80712" y="262012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3" y="5976"/>
                  </a:lnTo>
                  <a:lnTo>
                    <a:pt x="31875" y="7968"/>
                  </a:lnTo>
                  <a:lnTo>
                    <a:pt x="15937" y="5976"/>
                  </a:lnTo>
                  <a:lnTo>
                    <a:pt x="0" y="0"/>
                  </a:lnTo>
                  <a:lnTo>
                    <a:pt x="31875" y="74376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21778" y="4460389"/>
            <a:ext cx="1053238" cy="260457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1659" rIns="0" bIns="0" rtlCol="0">
            <a:spAutoFit/>
          </a:bodyPr>
          <a:lstStyle/>
          <a:p>
            <a:pPr marL="94378" algn="l" defTabSz="1812066" eaLnBrk="1" fontAlgn="auto" hangingPunct="1">
              <a:lnSpc>
                <a:spcPct val="100000"/>
              </a:lnSpc>
              <a:spcBef>
                <a:spcPts val="48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Component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5756" y="4460389"/>
            <a:ext cx="1053238" cy="260457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1659" rIns="0" bIns="0" rtlCol="0">
            <a:spAutoFit/>
          </a:bodyPr>
          <a:lstStyle/>
          <a:p>
            <a:pPr marL="94378" algn="l" defTabSz="1812066" eaLnBrk="1" fontAlgn="auto" hangingPunct="1">
              <a:lnSpc>
                <a:spcPct val="100000"/>
              </a:lnSpc>
              <a:spcBef>
                <a:spcPts val="48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Component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52078" y="4836384"/>
            <a:ext cx="2730617" cy="877069"/>
            <a:chOff x="718534" y="2440582"/>
            <a:chExt cx="1377950" cy="442595"/>
          </a:xfrm>
        </p:grpSpPr>
        <p:sp>
          <p:nvSpPr>
            <p:cNvPr id="16" name="object 16"/>
            <p:cNvSpPr/>
            <p:nvPr/>
          </p:nvSpPr>
          <p:spPr>
            <a:xfrm>
              <a:off x="721169" y="2483347"/>
              <a:ext cx="1372235" cy="363220"/>
            </a:xfrm>
            <a:custGeom>
              <a:avLst/>
              <a:gdLst/>
              <a:ahLst/>
              <a:cxnLst/>
              <a:rect l="l" t="t" r="r" b="b"/>
              <a:pathLst>
                <a:path w="1372235" h="363219">
                  <a:moveTo>
                    <a:pt x="116300" y="211149"/>
                  </a:moveTo>
                  <a:lnTo>
                    <a:pt x="116300" y="173202"/>
                  </a:lnTo>
                  <a:lnTo>
                    <a:pt x="0" y="270179"/>
                  </a:lnTo>
                  <a:lnTo>
                    <a:pt x="116300" y="362940"/>
                  </a:lnTo>
                  <a:lnTo>
                    <a:pt x="116300" y="324992"/>
                  </a:lnTo>
                  <a:lnTo>
                    <a:pt x="1254733" y="324992"/>
                  </a:lnTo>
                  <a:lnTo>
                    <a:pt x="1254733" y="362940"/>
                  </a:lnTo>
                  <a:lnTo>
                    <a:pt x="1372086" y="270179"/>
                  </a:lnTo>
                  <a:lnTo>
                    <a:pt x="1254733" y="173202"/>
                  </a:lnTo>
                  <a:lnTo>
                    <a:pt x="1254733" y="211149"/>
                  </a:lnTo>
                  <a:lnTo>
                    <a:pt x="116300" y="211149"/>
                  </a:lnTo>
                  <a:close/>
                </a:path>
                <a:path w="1372235" h="363219">
                  <a:moveTo>
                    <a:pt x="1140879" y="0"/>
                  </a:moveTo>
                  <a:lnTo>
                    <a:pt x="1140879" y="216535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830173" y="2445968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31875" y="0"/>
                  </a:moveTo>
                  <a:lnTo>
                    <a:pt x="0" y="74375"/>
                  </a:lnTo>
                  <a:lnTo>
                    <a:pt x="15937" y="68399"/>
                  </a:lnTo>
                  <a:lnTo>
                    <a:pt x="31875" y="66407"/>
                  </a:lnTo>
                  <a:lnTo>
                    <a:pt x="47813" y="68399"/>
                  </a:lnTo>
                  <a:lnTo>
                    <a:pt x="63751" y="74375"/>
                  </a:lnTo>
                  <a:lnTo>
                    <a:pt x="3187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111602" y="2477961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535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079715" y="2440584"/>
              <a:ext cx="359410" cy="442595"/>
            </a:xfrm>
            <a:custGeom>
              <a:avLst/>
              <a:gdLst/>
              <a:ahLst/>
              <a:cxnLst/>
              <a:rect l="l" t="t" r="r" b="b"/>
              <a:pathLst>
                <a:path w="359409" h="442594">
                  <a:moveTo>
                    <a:pt x="63754" y="74383"/>
                  </a:moveTo>
                  <a:lnTo>
                    <a:pt x="31877" y="0"/>
                  </a:lnTo>
                  <a:lnTo>
                    <a:pt x="0" y="74383"/>
                  </a:lnTo>
                  <a:lnTo>
                    <a:pt x="15938" y="68402"/>
                  </a:lnTo>
                  <a:lnTo>
                    <a:pt x="31877" y="66408"/>
                  </a:lnTo>
                  <a:lnTo>
                    <a:pt x="47815" y="68402"/>
                  </a:lnTo>
                  <a:lnTo>
                    <a:pt x="63754" y="74383"/>
                  </a:lnTo>
                  <a:close/>
                </a:path>
                <a:path w="359409" h="442594">
                  <a:moveTo>
                    <a:pt x="358838" y="442137"/>
                  </a:moveTo>
                  <a:lnTo>
                    <a:pt x="326961" y="367766"/>
                  </a:lnTo>
                  <a:lnTo>
                    <a:pt x="295084" y="442137"/>
                  </a:lnTo>
                  <a:lnTo>
                    <a:pt x="311023" y="436156"/>
                  </a:lnTo>
                  <a:lnTo>
                    <a:pt x="326961" y="434174"/>
                  </a:lnTo>
                  <a:lnTo>
                    <a:pt x="342900" y="436156"/>
                  </a:lnTo>
                  <a:lnTo>
                    <a:pt x="358838" y="44213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784139" y="5639223"/>
          <a:ext cx="1161456" cy="74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231F20"/>
                      </a:solidFill>
                      <a:prstDash val="solid"/>
                    </a:lnR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Publis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62917" marB="0">
                    <a:lnL w="6350">
                      <a:solidFill>
                        <a:srgbClr val="231F20"/>
                      </a:solidFill>
                      <a:prstDash val="solid"/>
                    </a:lnL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88">
                <a:tc gridSpan="2">
                  <a:txBody>
                    <a:bodyPr/>
                    <a:lstStyle/>
                    <a:p>
                      <a:pPr marL="51435" marR="488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2851" marB="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916655" y="5318912"/>
            <a:ext cx="1150131" cy="592083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Event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bus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10067" algn="r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19838" y="4843722"/>
            <a:ext cx="877069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Notification  delivery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88796" y="5343112"/>
            <a:ext cx="2719291" cy="376246"/>
          </a:xfrm>
          <a:custGeom>
            <a:avLst/>
            <a:gdLst/>
            <a:ahLst/>
            <a:cxnLst/>
            <a:rect l="l" t="t" r="r" b="b"/>
            <a:pathLst>
              <a:path w="1372235" h="189864">
                <a:moveTo>
                  <a:pt x="116300" y="37947"/>
                </a:moveTo>
                <a:lnTo>
                  <a:pt x="116300" y="0"/>
                </a:lnTo>
                <a:lnTo>
                  <a:pt x="0" y="96977"/>
                </a:lnTo>
                <a:lnTo>
                  <a:pt x="116300" y="189737"/>
                </a:lnTo>
                <a:lnTo>
                  <a:pt x="116300" y="151790"/>
                </a:lnTo>
                <a:lnTo>
                  <a:pt x="1254725" y="151790"/>
                </a:lnTo>
                <a:lnTo>
                  <a:pt x="1254725" y="189737"/>
                </a:lnTo>
                <a:lnTo>
                  <a:pt x="1372088" y="96977"/>
                </a:lnTo>
                <a:lnTo>
                  <a:pt x="1254725" y="0"/>
                </a:lnTo>
                <a:lnTo>
                  <a:pt x="1254725" y="37947"/>
                </a:lnTo>
                <a:lnTo>
                  <a:pt x="116300" y="37947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2358" y="4991924"/>
            <a:ext cx="79401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Subscribe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90715" y="4935940"/>
            <a:ext cx="626658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delivery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84990" y="4993620"/>
            <a:ext cx="59897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Publish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075251" y="4825270"/>
            <a:ext cx="1669827" cy="1511277"/>
            <a:chOff x="2799209" y="2434974"/>
            <a:chExt cx="842644" cy="762635"/>
          </a:xfrm>
        </p:grpSpPr>
        <p:sp>
          <p:nvSpPr>
            <p:cNvPr id="28" name="object 28"/>
            <p:cNvSpPr/>
            <p:nvPr/>
          </p:nvSpPr>
          <p:spPr>
            <a:xfrm>
              <a:off x="2897002" y="2995978"/>
              <a:ext cx="647065" cy="198755"/>
            </a:xfrm>
            <a:custGeom>
              <a:avLst/>
              <a:gdLst/>
              <a:ahLst/>
              <a:cxnLst/>
              <a:rect l="l" t="t" r="r" b="b"/>
              <a:pathLst>
                <a:path w="647064" h="198755">
                  <a:moveTo>
                    <a:pt x="0" y="0"/>
                  </a:moveTo>
                  <a:lnTo>
                    <a:pt x="1000" y="158493"/>
                  </a:lnTo>
                  <a:lnTo>
                    <a:pt x="68361" y="184245"/>
                  </a:lnTo>
                  <a:lnTo>
                    <a:pt x="114534" y="189943"/>
                  </a:lnTo>
                  <a:lnTo>
                    <a:pt x="168736" y="194190"/>
                  </a:lnTo>
                  <a:lnTo>
                    <a:pt x="228669" y="196981"/>
                  </a:lnTo>
                  <a:lnTo>
                    <a:pt x="292035" y="198312"/>
                  </a:lnTo>
                  <a:lnTo>
                    <a:pt x="356535" y="198179"/>
                  </a:lnTo>
                  <a:lnTo>
                    <a:pt x="419872" y="196576"/>
                  </a:lnTo>
                  <a:lnTo>
                    <a:pt x="479748" y="193499"/>
                  </a:lnTo>
                  <a:lnTo>
                    <a:pt x="533864" y="188944"/>
                  </a:lnTo>
                  <a:lnTo>
                    <a:pt x="579922" y="182906"/>
                  </a:lnTo>
                  <a:lnTo>
                    <a:pt x="638672" y="166361"/>
                  </a:lnTo>
                  <a:lnTo>
                    <a:pt x="646768" y="155845"/>
                  </a:lnTo>
                  <a:lnTo>
                    <a:pt x="644766" y="2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97002" y="2995978"/>
              <a:ext cx="647065" cy="198755"/>
            </a:xfrm>
            <a:custGeom>
              <a:avLst/>
              <a:gdLst/>
              <a:ahLst/>
              <a:cxnLst/>
              <a:rect l="l" t="t" r="r" b="b"/>
              <a:pathLst>
                <a:path w="647064" h="198755">
                  <a:moveTo>
                    <a:pt x="0" y="0"/>
                  </a:moveTo>
                  <a:lnTo>
                    <a:pt x="1000" y="158493"/>
                  </a:lnTo>
                  <a:lnTo>
                    <a:pt x="68361" y="184245"/>
                  </a:lnTo>
                  <a:lnTo>
                    <a:pt x="114534" y="189943"/>
                  </a:lnTo>
                  <a:lnTo>
                    <a:pt x="168736" y="194190"/>
                  </a:lnTo>
                  <a:lnTo>
                    <a:pt x="228669" y="196981"/>
                  </a:lnTo>
                  <a:lnTo>
                    <a:pt x="292035" y="198312"/>
                  </a:lnTo>
                  <a:lnTo>
                    <a:pt x="356535" y="198179"/>
                  </a:lnTo>
                  <a:lnTo>
                    <a:pt x="419872" y="196576"/>
                  </a:lnTo>
                  <a:lnTo>
                    <a:pt x="479748" y="193499"/>
                  </a:lnTo>
                  <a:lnTo>
                    <a:pt x="533864" y="188944"/>
                  </a:lnTo>
                  <a:lnTo>
                    <a:pt x="579922" y="182906"/>
                  </a:lnTo>
                  <a:lnTo>
                    <a:pt x="638672" y="166361"/>
                  </a:lnTo>
                  <a:lnTo>
                    <a:pt x="646768" y="155845"/>
                  </a:lnTo>
                  <a:lnTo>
                    <a:pt x="644766" y="2116"/>
                  </a:lnTo>
                  <a:lnTo>
                    <a:pt x="0" y="0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897002" y="2969267"/>
              <a:ext cx="645795" cy="53975"/>
            </a:xfrm>
            <a:custGeom>
              <a:avLst/>
              <a:gdLst/>
              <a:ahLst/>
              <a:cxnLst/>
              <a:rect l="l" t="t" r="r" b="b"/>
              <a:pathLst>
                <a:path w="645795" h="53975">
                  <a:moveTo>
                    <a:pt x="322883" y="0"/>
                  </a:moveTo>
                  <a:lnTo>
                    <a:pt x="248849" y="705"/>
                  </a:lnTo>
                  <a:lnTo>
                    <a:pt x="180887" y="2714"/>
                  </a:lnTo>
                  <a:lnTo>
                    <a:pt x="120936" y="5867"/>
                  </a:lnTo>
                  <a:lnTo>
                    <a:pt x="70933" y="10004"/>
                  </a:lnTo>
                  <a:lnTo>
                    <a:pt x="32818" y="14963"/>
                  </a:lnTo>
                  <a:lnTo>
                    <a:pt x="0" y="26710"/>
                  </a:lnTo>
                  <a:lnTo>
                    <a:pt x="8527" y="32834"/>
                  </a:lnTo>
                  <a:lnTo>
                    <a:pt x="70933" y="43414"/>
                  </a:lnTo>
                  <a:lnTo>
                    <a:pt x="120936" y="47550"/>
                  </a:lnTo>
                  <a:lnTo>
                    <a:pt x="180887" y="50702"/>
                  </a:lnTo>
                  <a:lnTo>
                    <a:pt x="248849" y="52712"/>
                  </a:lnTo>
                  <a:lnTo>
                    <a:pt x="322883" y="53417"/>
                  </a:lnTo>
                  <a:lnTo>
                    <a:pt x="396917" y="52712"/>
                  </a:lnTo>
                  <a:lnTo>
                    <a:pt x="464879" y="50702"/>
                  </a:lnTo>
                  <a:lnTo>
                    <a:pt x="524831" y="47550"/>
                  </a:lnTo>
                  <a:lnTo>
                    <a:pt x="574833" y="43414"/>
                  </a:lnTo>
                  <a:lnTo>
                    <a:pt x="612949" y="38455"/>
                  </a:lnTo>
                  <a:lnTo>
                    <a:pt x="645767" y="26710"/>
                  </a:lnTo>
                  <a:lnTo>
                    <a:pt x="637240" y="20585"/>
                  </a:lnTo>
                  <a:lnTo>
                    <a:pt x="574833" y="10004"/>
                  </a:lnTo>
                  <a:lnTo>
                    <a:pt x="524831" y="5867"/>
                  </a:lnTo>
                  <a:lnTo>
                    <a:pt x="464879" y="2714"/>
                  </a:lnTo>
                  <a:lnTo>
                    <a:pt x="396917" y="705"/>
                  </a:lnTo>
                  <a:lnTo>
                    <a:pt x="3228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802066" y="2736632"/>
              <a:ext cx="741045" cy="286385"/>
            </a:xfrm>
            <a:custGeom>
              <a:avLst/>
              <a:gdLst/>
              <a:ahLst/>
              <a:cxnLst/>
              <a:rect l="l" t="t" r="r" b="b"/>
              <a:pathLst>
                <a:path w="741045" h="286385">
                  <a:moveTo>
                    <a:pt x="417818" y="232634"/>
                  </a:moveTo>
                  <a:lnTo>
                    <a:pt x="491853" y="233339"/>
                  </a:lnTo>
                  <a:lnTo>
                    <a:pt x="559815" y="235349"/>
                  </a:lnTo>
                  <a:lnTo>
                    <a:pt x="619766" y="238502"/>
                  </a:lnTo>
                  <a:lnTo>
                    <a:pt x="669769" y="242638"/>
                  </a:lnTo>
                  <a:lnTo>
                    <a:pt x="707885" y="247598"/>
                  </a:lnTo>
                  <a:lnTo>
                    <a:pt x="740703" y="259345"/>
                  </a:lnTo>
                  <a:lnTo>
                    <a:pt x="732175" y="265468"/>
                  </a:lnTo>
                  <a:lnTo>
                    <a:pt x="669769" y="276048"/>
                  </a:lnTo>
                  <a:lnTo>
                    <a:pt x="619766" y="280184"/>
                  </a:lnTo>
                  <a:lnTo>
                    <a:pt x="559815" y="283337"/>
                  </a:lnTo>
                  <a:lnTo>
                    <a:pt x="491853" y="285346"/>
                  </a:lnTo>
                  <a:lnTo>
                    <a:pt x="417818" y="286052"/>
                  </a:lnTo>
                  <a:lnTo>
                    <a:pt x="343784" y="285346"/>
                  </a:lnTo>
                  <a:lnTo>
                    <a:pt x="275822" y="283337"/>
                  </a:lnTo>
                  <a:lnTo>
                    <a:pt x="215871" y="280184"/>
                  </a:lnTo>
                  <a:lnTo>
                    <a:pt x="165869" y="276048"/>
                  </a:lnTo>
                  <a:lnTo>
                    <a:pt x="127753" y="271090"/>
                  </a:lnTo>
                  <a:lnTo>
                    <a:pt x="94935" y="259345"/>
                  </a:lnTo>
                  <a:lnTo>
                    <a:pt x="103462" y="253220"/>
                  </a:lnTo>
                  <a:lnTo>
                    <a:pt x="165869" y="242638"/>
                  </a:lnTo>
                  <a:lnTo>
                    <a:pt x="215871" y="238502"/>
                  </a:lnTo>
                  <a:lnTo>
                    <a:pt x="275822" y="235349"/>
                  </a:lnTo>
                  <a:lnTo>
                    <a:pt x="343784" y="233339"/>
                  </a:lnTo>
                  <a:lnTo>
                    <a:pt x="417818" y="232634"/>
                  </a:lnTo>
                  <a:close/>
                </a:path>
                <a:path w="741045" h="286385">
                  <a:moveTo>
                    <a:pt x="4" y="0"/>
                  </a:moveTo>
                  <a:lnTo>
                    <a:pt x="0" y="57139"/>
                  </a:lnTo>
                  <a:lnTo>
                    <a:pt x="239042" y="57139"/>
                  </a:lnTo>
                  <a:lnTo>
                    <a:pt x="239042" y="222044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009230" y="2921676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3" y="0"/>
                  </a:moveTo>
                  <a:lnTo>
                    <a:pt x="47815" y="5977"/>
                  </a:lnTo>
                  <a:lnTo>
                    <a:pt x="31876" y="7970"/>
                  </a:lnTo>
                  <a:lnTo>
                    <a:pt x="15938" y="5977"/>
                  </a:lnTo>
                  <a:lnTo>
                    <a:pt x="0" y="0"/>
                  </a:lnTo>
                  <a:lnTo>
                    <a:pt x="31879" y="74379"/>
                  </a:lnTo>
                  <a:lnTo>
                    <a:pt x="6375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369777" y="2736632"/>
              <a:ext cx="269240" cy="260985"/>
            </a:xfrm>
            <a:custGeom>
              <a:avLst/>
              <a:gdLst/>
              <a:ahLst/>
              <a:cxnLst/>
              <a:rect l="l" t="t" r="r" b="b"/>
              <a:pathLst>
                <a:path w="269239" h="260985">
                  <a:moveTo>
                    <a:pt x="268932" y="0"/>
                  </a:moveTo>
                  <a:lnTo>
                    <a:pt x="268932" y="89639"/>
                  </a:lnTo>
                  <a:lnTo>
                    <a:pt x="8" y="89639"/>
                  </a:lnTo>
                  <a:lnTo>
                    <a:pt x="0" y="26089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279606" y="2736632"/>
              <a:ext cx="210185" cy="223520"/>
            </a:xfrm>
            <a:custGeom>
              <a:avLst/>
              <a:gdLst/>
              <a:ahLst/>
              <a:cxnLst/>
              <a:rect l="l" t="t" r="r" b="b"/>
              <a:pathLst>
                <a:path w="210185" h="223519">
                  <a:moveTo>
                    <a:pt x="209700" y="0"/>
                  </a:moveTo>
                  <a:lnTo>
                    <a:pt x="209700" y="29876"/>
                  </a:lnTo>
                  <a:lnTo>
                    <a:pt x="539" y="29876"/>
                  </a:lnTo>
                  <a:lnTo>
                    <a:pt x="0" y="223221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247836" y="2922767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0" y="0"/>
                  </a:moveTo>
                  <a:lnTo>
                    <a:pt x="31672" y="74465"/>
                  </a:lnTo>
                  <a:lnTo>
                    <a:pt x="63751" y="177"/>
                  </a:lnTo>
                  <a:lnTo>
                    <a:pt x="47797" y="6108"/>
                  </a:lnTo>
                  <a:lnTo>
                    <a:pt x="31854" y="8055"/>
                  </a:lnTo>
                  <a:lnTo>
                    <a:pt x="15921" y="6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489307" y="2437832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h="261619">
                  <a:moveTo>
                    <a:pt x="0" y="0"/>
                  </a:moveTo>
                  <a:lnTo>
                    <a:pt x="0" y="261421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7433" y="2662252"/>
              <a:ext cx="63747" cy="7438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599431" y="4459907"/>
            <a:ext cx="1004162" cy="260457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1659" rIns="0" bIns="0" rtlCol="0">
            <a:spAutoFit/>
          </a:bodyPr>
          <a:lstStyle/>
          <a:p>
            <a:pPr marL="94378" algn="l" defTabSz="1812066" eaLnBrk="1" fontAlgn="auto" hangingPunct="1">
              <a:lnSpc>
                <a:spcPct val="100000"/>
              </a:lnSpc>
              <a:spcBef>
                <a:spcPts val="48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Component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65588" y="4459907"/>
            <a:ext cx="1090988" cy="260457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1659" rIns="0" bIns="0" rtlCol="0">
            <a:spAutoFit/>
          </a:bodyPr>
          <a:lstStyle/>
          <a:p>
            <a:pPr marL="132130" algn="l" defTabSz="1812066" eaLnBrk="1" fontAlgn="auto" hangingPunct="1">
              <a:lnSpc>
                <a:spcPct val="100000"/>
              </a:lnSpc>
              <a:spcBef>
                <a:spcPts val="48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Component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17757" y="4830934"/>
            <a:ext cx="1784338" cy="592682"/>
            <a:chOff x="2770196" y="2437832"/>
            <a:chExt cx="900430" cy="299085"/>
          </a:xfrm>
        </p:grpSpPr>
        <p:sp>
          <p:nvSpPr>
            <p:cNvPr id="41" name="object 41"/>
            <p:cNvSpPr/>
            <p:nvPr/>
          </p:nvSpPr>
          <p:spPr>
            <a:xfrm>
              <a:off x="2802070" y="2442135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0" y="25711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0196" y="2662252"/>
              <a:ext cx="63751" cy="7438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38688" y="2475211"/>
              <a:ext cx="635" cy="254635"/>
            </a:xfrm>
            <a:custGeom>
              <a:avLst/>
              <a:gdLst/>
              <a:ahLst/>
              <a:cxnLst/>
              <a:rect l="l" t="t" r="r" b="b"/>
              <a:pathLst>
                <a:path w="635" h="254635">
                  <a:moveTo>
                    <a:pt x="21" y="254482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6823" y="2437832"/>
              <a:ext cx="63751" cy="7437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811400" y="6320617"/>
            <a:ext cx="233549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Shared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(persistent)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space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13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14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838" y="1420"/>
            <a:ext cx="214045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Publish-subscribe 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450992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774" spc="1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Linda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tuple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space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1265" y="1619188"/>
            <a:ext cx="8014422" cy="363397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51006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Three</a:t>
            </a: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simple</a:t>
            </a:r>
            <a:r>
              <a:rPr sz="2378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operations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95884" indent="-320887" algn="l" defTabSz="1812066" eaLnBrk="1" fontAlgn="auto" hangingPunct="1">
              <a:lnSpc>
                <a:spcPts val="2378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697142" algn="l"/>
              </a:tabLst>
            </a:pPr>
            <a:r>
              <a:rPr sz="1982" spc="2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in(t)</a:t>
            </a:r>
            <a:r>
              <a:rPr sz="1982" spc="2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remove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tuple matching template</a:t>
            </a:r>
            <a:r>
              <a:rPr sz="1982" spc="4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624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endParaRPr sz="1982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95884" indent="-320887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697142" algn="l"/>
              </a:tabLst>
            </a:pPr>
            <a:r>
              <a:rPr sz="1982" spc="24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rd(t)</a:t>
            </a:r>
            <a:r>
              <a:rPr sz="1982" spc="24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obtain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copy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tuple matching template</a:t>
            </a:r>
            <a:r>
              <a:rPr sz="1982" spc="41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624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endParaRPr sz="1982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95884" indent="-320887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697142" algn="l"/>
              </a:tabLst>
            </a:pPr>
            <a:r>
              <a:rPr sz="1982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out(t)</a:t>
            </a:r>
            <a:r>
              <a:rPr sz="1982" spc="2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add tuple</a:t>
            </a:r>
            <a:r>
              <a:rPr sz="1982" spc="404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624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spc="-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tuple space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</a:pPr>
            <a:endParaRPr sz="2576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59814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More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details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08468" indent="-333471" algn="l" defTabSz="1812066" eaLnBrk="1" fontAlgn="auto" hangingPunct="1">
              <a:lnSpc>
                <a:spcPts val="2378"/>
              </a:lnSpc>
              <a:spcBef>
                <a:spcPts val="107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09726" algn="l"/>
              </a:tabLs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Calling</a:t>
            </a:r>
            <a:r>
              <a:rPr sz="1982" spc="4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2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out(t)</a:t>
            </a:r>
            <a:r>
              <a:rPr sz="1982" spc="-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twice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row,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leads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storing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two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copies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tuple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08468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709726" algn="l"/>
              </a:tabLst>
            </a:pPr>
            <a:r>
              <a:rPr sz="1982" spc="624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</a:t>
            </a:r>
            <a:r>
              <a:rPr sz="1982" spc="-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tuple space is modeled as a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multiset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08468" marR="133388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Both</a:t>
            </a:r>
            <a:r>
              <a:rPr sz="1982" spc="42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0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in</a:t>
            </a:r>
            <a:r>
              <a:rPr sz="1982" spc="-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43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25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rd</a:t>
            </a:r>
            <a:r>
              <a:rPr sz="1982" spc="-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blocking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operations:</a:t>
            </a:r>
            <a:r>
              <a:rPr sz="1982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caller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will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blocked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until a matching tuple is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found,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has become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available.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15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7838" y="1420"/>
            <a:ext cx="214045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Publish-subscribe 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450992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774" spc="1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Linda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tuple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space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6162" y="1296395"/>
            <a:ext cx="6824023" cy="460116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14513" algn="l" defTabSz="1812066" eaLnBrk="1" fontAlgn="auto" hangingPunct="1">
              <a:lnSpc>
                <a:spcPts val="2755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Bob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180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 </a:t>
            </a:r>
            <a:r>
              <a:rPr sz="1189" spc="43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linda.universe._rd((</a:t>
            </a:r>
            <a:r>
              <a:rPr sz="1585" spc="11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"MicroBlog"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,linda.TupleSpace))[1]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357"/>
              </a:lnSpc>
              <a:spcBef>
                <a:spcPts val="17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22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3 </a:t>
            </a:r>
            <a:r>
              <a:rPr sz="1189" spc="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blog._out((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"bob"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"distsys"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"I</a:t>
            </a:r>
            <a:r>
              <a:rPr sz="1585" spc="20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7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am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studying</a:t>
            </a:r>
            <a:r>
              <a:rPr sz="1585" spc="11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9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chap</a:t>
            </a:r>
            <a:r>
              <a:rPr sz="1585" spc="16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0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2"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4 </a:t>
            </a:r>
            <a:r>
              <a:rPr sz="1189" spc="35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blog._out((</a:t>
            </a:r>
            <a:r>
              <a:rPr sz="1585" spc="13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"bob"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3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"distsys"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3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"The </a:t>
            </a:r>
            <a:r>
              <a:rPr sz="1585" spc="19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linda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7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example’s</a:t>
            </a:r>
            <a:r>
              <a:rPr sz="1585" spc="17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0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pretty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simple"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5 </a:t>
            </a:r>
            <a:r>
              <a:rPr sz="1189" spc="2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blog._out((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"bob"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"gtcn"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"Cool</a:t>
            </a:r>
            <a:r>
              <a:rPr sz="1585" spc="9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book!"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sz="1288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4445" algn="l" defTabSz="1812066" eaLnBrk="1" fontAlgn="auto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Alice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180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 </a:t>
            </a:r>
            <a:r>
              <a:rPr sz="1189" spc="43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linda.universe._rd((</a:t>
            </a:r>
            <a:r>
              <a:rPr sz="1585" spc="11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"MicroBlog"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,linda.TupleSpace))[1]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357"/>
              </a:lnSpc>
              <a:spcBef>
                <a:spcPts val="17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22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3 </a:t>
            </a:r>
            <a:r>
              <a:rPr sz="1189" spc="34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blog._out((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"alice"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"gtcn"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"This</a:t>
            </a:r>
            <a:r>
              <a:rPr sz="1585" spc="13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0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graph</a:t>
            </a:r>
            <a:r>
              <a:rPr sz="1585" spc="11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theory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4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stuff</a:t>
            </a:r>
            <a:r>
              <a:rPr sz="1585" spc="14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357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is</a:t>
            </a:r>
            <a:r>
              <a:rPr sz="1585" spc="17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8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not</a:t>
            </a:r>
            <a:r>
              <a:rPr sz="1585" spc="14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6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easy"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4 </a:t>
            </a:r>
            <a:r>
              <a:rPr sz="1189" spc="35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blog._out((</a:t>
            </a:r>
            <a:r>
              <a:rPr sz="1585" spc="17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"alice"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7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"distsys"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7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"I</a:t>
            </a:r>
            <a:r>
              <a:rPr sz="1585" spc="18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4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like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9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systems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30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more</a:t>
            </a:r>
            <a:r>
              <a:rPr sz="1585" spc="14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6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than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graphs"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1288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14513" algn="l" defTabSz="1812066" eaLnBrk="1" fontAlgn="auto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Chuck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180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 </a:t>
            </a:r>
            <a:r>
              <a:rPr sz="1189" spc="43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linda.universe._rd((</a:t>
            </a:r>
            <a:r>
              <a:rPr sz="1585" spc="11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"MicroBlog"</a:t>
            </a:r>
            <a:r>
              <a:rPr sz="1585" spc="11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,linda.TupleSpace))[1]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357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22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3 </a:t>
            </a:r>
            <a:r>
              <a:rPr sz="1189" spc="30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t1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blog._rd((</a:t>
            </a:r>
            <a:r>
              <a:rPr sz="1585" spc="16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"bob"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6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"distsys"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b="1" spc="16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str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4 </a:t>
            </a:r>
            <a:r>
              <a:rPr sz="1189" spc="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t2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blog._rd((</a:t>
            </a:r>
            <a:r>
              <a:rPr sz="1585" spc="17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"alice"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78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"gtcn"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b="1" spc="17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str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5 </a:t>
            </a:r>
            <a:r>
              <a:rPr sz="1189" spc="31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t3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blog._rd((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"bob"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"gtcn"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,</a:t>
            </a:r>
            <a:r>
              <a:rPr sz="1585" b="1" spc="15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str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16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267399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Middleware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organization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6626" y="1420"/>
            <a:ext cx="70090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W</a:t>
            </a:r>
            <a:r>
              <a:rPr sz="1189" spc="-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appers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530771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Using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legacy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to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build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middleware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8156" y="2146007"/>
            <a:ext cx="7483399" cy="242877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271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Problem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marR="289427" indent="-8809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interfaces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offered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legacy component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 most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likely not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suitable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all applications.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algn="l" defTabSz="1812066" eaLnBrk="1" fontAlgn="auto" hangingPunct="1">
              <a:lnSpc>
                <a:spcPts val="2794"/>
              </a:lnSpc>
              <a:spcBef>
                <a:spcPts val="12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Solution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marR="10067" indent="-8809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wrapper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adapter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offers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an interface acceptable to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application.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functions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transformed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those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available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component.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267399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Middleware organization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6626" y="1420"/>
            <a:ext cx="70090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W</a:t>
            </a:r>
            <a:r>
              <a:rPr sz="1189" spc="-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appers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6984" y="2882638"/>
            <a:ext cx="86826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Application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85204" y="2163825"/>
            <a:ext cx="1433259" cy="1542735"/>
            <a:chOff x="1340805" y="1091930"/>
            <a:chExt cx="723265" cy="778510"/>
          </a:xfrm>
        </p:grpSpPr>
        <p:sp>
          <p:nvSpPr>
            <p:cNvPr id="6" name="object 6"/>
            <p:cNvSpPr/>
            <p:nvPr/>
          </p:nvSpPr>
          <p:spPr>
            <a:xfrm>
              <a:off x="1433302" y="1180005"/>
              <a:ext cx="537845" cy="598170"/>
            </a:xfrm>
            <a:custGeom>
              <a:avLst/>
              <a:gdLst/>
              <a:ahLst/>
              <a:cxnLst/>
              <a:rect l="l" t="t" r="r" b="b"/>
              <a:pathLst>
                <a:path w="537844" h="598169">
                  <a:moveTo>
                    <a:pt x="59757" y="89639"/>
                  </a:moveTo>
                  <a:lnTo>
                    <a:pt x="507960" y="0"/>
                  </a:lnTo>
                </a:path>
                <a:path w="537844" h="598169">
                  <a:moveTo>
                    <a:pt x="0" y="567719"/>
                  </a:moveTo>
                  <a:lnTo>
                    <a:pt x="537841" y="597600"/>
                  </a:lnTo>
                </a:path>
                <a:path w="537844" h="598169">
                  <a:moveTo>
                    <a:pt x="507960" y="0"/>
                  </a:moveTo>
                  <a:lnTo>
                    <a:pt x="0" y="567719"/>
                  </a:lnTo>
                </a:path>
                <a:path w="537844" h="598169">
                  <a:moveTo>
                    <a:pt x="59757" y="89639"/>
                  </a:moveTo>
                  <a:lnTo>
                    <a:pt x="537841" y="597600"/>
                  </a:lnTo>
                </a:path>
                <a:path w="537844" h="598169">
                  <a:moveTo>
                    <a:pt x="507960" y="0"/>
                  </a:moveTo>
                  <a:lnTo>
                    <a:pt x="537841" y="597600"/>
                  </a:lnTo>
                </a:path>
                <a:path w="537844" h="598169">
                  <a:moveTo>
                    <a:pt x="59757" y="89639"/>
                  </a:moveTo>
                  <a:lnTo>
                    <a:pt x="0" y="56771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43663" y="165808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7"/>
                  </a:lnTo>
                  <a:lnTo>
                    <a:pt x="7045" y="54750"/>
                  </a:lnTo>
                  <a:lnTo>
                    <a:pt x="0" y="89640"/>
                  </a:lnTo>
                  <a:lnTo>
                    <a:pt x="7045" y="124528"/>
                  </a:lnTo>
                  <a:lnTo>
                    <a:pt x="26258" y="153021"/>
                  </a:lnTo>
                  <a:lnTo>
                    <a:pt x="54751" y="172234"/>
                  </a:lnTo>
                  <a:lnTo>
                    <a:pt x="89639" y="179279"/>
                  </a:lnTo>
                  <a:lnTo>
                    <a:pt x="124527" y="172234"/>
                  </a:lnTo>
                  <a:lnTo>
                    <a:pt x="153020" y="153021"/>
                  </a:lnTo>
                  <a:lnTo>
                    <a:pt x="172233" y="124528"/>
                  </a:lnTo>
                  <a:lnTo>
                    <a:pt x="179279" y="89640"/>
                  </a:lnTo>
                  <a:lnTo>
                    <a:pt x="172233" y="54750"/>
                  </a:lnTo>
                  <a:lnTo>
                    <a:pt x="153020" y="26257"/>
                  </a:lnTo>
                  <a:lnTo>
                    <a:pt x="124527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43663" y="165808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7" y="7045"/>
                  </a:lnTo>
                  <a:lnTo>
                    <a:pt x="153020" y="26257"/>
                  </a:lnTo>
                  <a:lnTo>
                    <a:pt x="172233" y="54750"/>
                  </a:lnTo>
                  <a:lnTo>
                    <a:pt x="179279" y="89640"/>
                  </a:lnTo>
                  <a:lnTo>
                    <a:pt x="172233" y="124528"/>
                  </a:lnTo>
                  <a:lnTo>
                    <a:pt x="153020" y="153021"/>
                  </a:lnTo>
                  <a:lnTo>
                    <a:pt x="124527" y="172234"/>
                  </a:lnTo>
                  <a:lnTo>
                    <a:pt x="89639" y="179279"/>
                  </a:lnTo>
                  <a:lnTo>
                    <a:pt x="54751" y="172234"/>
                  </a:lnTo>
                  <a:lnTo>
                    <a:pt x="26258" y="153021"/>
                  </a:lnTo>
                  <a:lnTo>
                    <a:pt x="7045" y="124528"/>
                  </a:lnTo>
                  <a:lnTo>
                    <a:pt x="0" y="89640"/>
                  </a:lnTo>
                  <a:lnTo>
                    <a:pt x="7045" y="54750"/>
                  </a:lnTo>
                  <a:lnTo>
                    <a:pt x="26258" y="26257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81500" y="1687961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43" y="0"/>
                  </a:moveTo>
                  <a:lnTo>
                    <a:pt x="54753" y="7045"/>
                  </a:lnTo>
                  <a:lnTo>
                    <a:pt x="26258" y="26258"/>
                  </a:lnTo>
                  <a:lnTo>
                    <a:pt x="7045" y="54753"/>
                  </a:lnTo>
                  <a:lnTo>
                    <a:pt x="0" y="89644"/>
                  </a:lnTo>
                  <a:lnTo>
                    <a:pt x="7045" y="124531"/>
                  </a:lnTo>
                  <a:lnTo>
                    <a:pt x="26258" y="153025"/>
                  </a:lnTo>
                  <a:lnTo>
                    <a:pt x="54753" y="172238"/>
                  </a:lnTo>
                  <a:lnTo>
                    <a:pt x="89643" y="179283"/>
                  </a:lnTo>
                  <a:lnTo>
                    <a:pt x="124533" y="172238"/>
                  </a:lnTo>
                  <a:lnTo>
                    <a:pt x="153026" y="153025"/>
                  </a:lnTo>
                  <a:lnTo>
                    <a:pt x="172239" y="124531"/>
                  </a:lnTo>
                  <a:lnTo>
                    <a:pt x="179284" y="89644"/>
                  </a:lnTo>
                  <a:lnTo>
                    <a:pt x="172239" y="54753"/>
                  </a:lnTo>
                  <a:lnTo>
                    <a:pt x="153026" y="26258"/>
                  </a:lnTo>
                  <a:lnTo>
                    <a:pt x="124533" y="7045"/>
                  </a:lnTo>
                  <a:lnTo>
                    <a:pt x="8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81500" y="1687961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43" y="0"/>
                  </a:moveTo>
                  <a:lnTo>
                    <a:pt x="124533" y="7045"/>
                  </a:lnTo>
                  <a:lnTo>
                    <a:pt x="153026" y="26258"/>
                  </a:lnTo>
                  <a:lnTo>
                    <a:pt x="172239" y="54753"/>
                  </a:lnTo>
                  <a:lnTo>
                    <a:pt x="179284" y="89644"/>
                  </a:lnTo>
                  <a:lnTo>
                    <a:pt x="172239" y="124531"/>
                  </a:lnTo>
                  <a:lnTo>
                    <a:pt x="153026" y="153025"/>
                  </a:lnTo>
                  <a:lnTo>
                    <a:pt x="124533" y="172238"/>
                  </a:lnTo>
                  <a:lnTo>
                    <a:pt x="89643" y="179283"/>
                  </a:lnTo>
                  <a:lnTo>
                    <a:pt x="54753" y="172238"/>
                  </a:lnTo>
                  <a:lnTo>
                    <a:pt x="26258" y="153025"/>
                  </a:lnTo>
                  <a:lnTo>
                    <a:pt x="7045" y="124531"/>
                  </a:lnTo>
                  <a:lnTo>
                    <a:pt x="0" y="89644"/>
                  </a:lnTo>
                  <a:lnTo>
                    <a:pt x="7045" y="54753"/>
                  </a:lnTo>
                  <a:lnTo>
                    <a:pt x="26258" y="26258"/>
                  </a:lnTo>
                  <a:lnTo>
                    <a:pt x="54753" y="7045"/>
                  </a:lnTo>
                  <a:lnTo>
                    <a:pt x="89643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53307" y="109478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9"/>
                  </a:lnTo>
                  <a:lnTo>
                    <a:pt x="124528" y="172233"/>
                  </a:lnTo>
                  <a:lnTo>
                    <a:pt x="153022" y="153020"/>
                  </a:lnTo>
                  <a:lnTo>
                    <a:pt x="172234" y="124527"/>
                  </a:lnTo>
                  <a:lnTo>
                    <a:pt x="179280" y="89639"/>
                  </a:lnTo>
                  <a:lnTo>
                    <a:pt x="172234" y="54749"/>
                  </a:lnTo>
                  <a:lnTo>
                    <a:pt x="153022" y="26256"/>
                  </a:lnTo>
                  <a:lnTo>
                    <a:pt x="124528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53307" y="109478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8" y="7045"/>
                  </a:lnTo>
                  <a:lnTo>
                    <a:pt x="153022" y="26256"/>
                  </a:lnTo>
                  <a:lnTo>
                    <a:pt x="172234" y="54749"/>
                  </a:lnTo>
                  <a:lnTo>
                    <a:pt x="179280" y="89639"/>
                  </a:lnTo>
                  <a:lnTo>
                    <a:pt x="172234" y="124527"/>
                  </a:lnTo>
                  <a:lnTo>
                    <a:pt x="153022" y="153020"/>
                  </a:lnTo>
                  <a:lnTo>
                    <a:pt x="124528" y="172233"/>
                  </a:lnTo>
                  <a:lnTo>
                    <a:pt x="89639" y="179279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421" y="118000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9"/>
                  </a:lnTo>
                  <a:lnTo>
                    <a:pt x="124529" y="172233"/>
                  </a:lnTo>
                  <a:lnTo>
                    <a:pt x="153024" y="153020"/>
                  </a:lnTo>
                  <a:lnTo>
                    <a:pt x="172237" y="124527"/>
                  </a:lnTo>
                  <a:lnTo>
                    <a:pt x="179283" y="89639"/>
                  </a:lnTo>
                  <a:lnTo>
                    <a:pt x="172237" y="54749"/>
                  </a:lnTo>
                  <a:lnTo>
                    <a:pt x="153024" y="26256"/>
                  </a:lnTo>
                  <a:lnTo>
                    <a:pt x="124529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03421" y="118000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9" y="7045"/>
                  </a:lnTo>
                  <a:lnTo>
                    <a:pt x="153024" y="26256"/>
                  </a:lnTo>
                  <a:lnTo>
                    <a:pt x="172237" y="54749"/>
                  </a:lnTo>
                  <a:lnTo>
                    <a:pt x="179283" y="89639"/>
                  </a:lnTo>
                  <a:lnTo>
                    <a:pt x="172237" y="124527"/>
                  </a:lnTo>
                  <a:lnTo>
                    <a:pt x="153024" y="153020"/>
                  </a:lnTo>
                  <a:lnTo>
                    <a:pt x="124529" y="172233"/>
                  </a:lnTo>
                  <a:lnTo>
                    <a:pt x="89639" y="179279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408559" y="1166013"/>
              <a:ext cx="592455" cy="641985"/>
            </a:xfrm>
            <a:custGeom>
              <a:avLst/>
              <a:gdLst/>
              <a:ahLst/>
              <a:cxnLst/>
              <a:rect l="l" t="t" r="r" b="b"/>
              <a:pathLst>
                <a:path w="592455" h="641985">
                  <a:moveTo>
                    <a:pt x="195045" y="45112"/>
                  </a:moveTo>
                  <a:lnTo>
                    <a:pt x="207505" y="115445"/>
                  </a:lnTo>
                </a:path>
                <a:path w="592455" h="641985">
                  <a:moveTo>
                    <a:pt x="502822" y="137341"/>
                  </a:moveTo>
                  <a:lnTo>
                    <a:pt x="574148" y="133508"/>
                  </a:lnTo>
                </a:path>
                <a:path w="592455" h="641985">
                  <a:moveTo>
                    <a:pt x="521137" y="492070"/>
                  </a:moveTo>
                  <a:lnTo>
                    <a:pt x="592457" y="488238"/>
                  </a:lnTo>
                </a:path>
                <a:path w="592455" h="641985">
                  <a:moveTo>
                    <a:pt x="139330" y="213265"/>
                  </a:moveTo>
                  <a:lnTo>
                    <a:pt x="194913" y="168409"/>
                  </a:lnTo>
                </a:path>
                <a:path w="592455" h="641985">
                  <a:moveTo>
                    <a:pt x="455610" y="546905"/>
                  </a:moveTo>
                  <a:lnTo>
                    <a:pt x="510085" y="500710"/>
                  </a:lnTo>
                </a:path>
                <a:path w="592455" h="641985">
                  <a:moveTo>
                    <a:pt x="411634" y="0"/>
                  </a:moveTo>
                  <a:lnTo>
                    <a:pt x="424093" y="70332"/>
                  </a:lnTo>
                </a:path>
                <a:path w="592455" h="641985">
                  <a:moveTo>
                    <a:pt x="443063" y="641469"/>
                  </a:moveTo>
                  <a:lnTo>
                    <a:pt x="447288" y="570168"/>
                  </a:lnTo>
                </a:path>
                <a:path w="592455" h="641985">
                  <a:moveTo>
                    <a:pt x="144263" y="623129"/>
                  </a:moveTo>
                  <a:lnTo>
                    <a:pt x="148487" y="551829"/>
                  </a:lnTo>
                </a:path>
                <a:path w="592455" h="641985">
                  <a:moveTo>
                    <a:pt x="130835" y="520165"/>
                  </a:moveTo>
                  <a:lnTo>
                    <a:pt x="79461" y="470544"/>
                  </a:lnTo>
                </a:path>
                <a:path w="592455" h="641985">
                  <a:moveTo>
                    <a:pt x="71015" y="466542"/>
                  </a:moveTo>
                  <a:lnTo>
                    <a:pt x="0" y="458928"/>
                  </a:lnTo>
                </a:path>
                <a:path w="592455" h="641985">
                  <a:moveTo>
                    <a:pt x="34459" y="218103"/>
                  </a:moveTo>
                  <a:lnTo>
                    <a:pt x="105414" y="226322"/>
                  </a:lnTo>
                </a:path>
                <a:path w="592455" h="641985">
                  <a:moveTo>
                    <a:pt x="428685" y="79712"/>
                  </a:moveTo>
                  <a:lnTo>
                    <a:pt x="481950" y="127299"/>
                  </a:lnTo>
                </a:path>
              </a:pathLst>
            </a:custGeom>
            <a:ln w="21083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17047" y="374228"/>
            <a:ext cx="6033782" cy="179466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Organizing</a:t>
            </a:r>
            <a:r>
              <a:rPr sz="2774" spc="-6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wrappers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</a:pPr>
            <a:endParaRPr sz="3666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4677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1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Two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solutions:</a:t>
            </a:r>
            <a:r>
              <a:rPr sz="2378" spc="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1-on-1 or through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broker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23992" defTabSz="1812066" eaLnBrk="1" fontAlgn="auto" hangingPunct="1">
              <a:lnSpc>
                <a:spcPct val="100000"/>
              </a:lnSpc>
              <a:spcBef>
                <a:spcPts val="1645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Wrapper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94810" y="2160722"/>
            <a:ext cx="888392" cy="1216823"/>
          </a:xfrm>
          <a:custGeom>
            <a:avLst/>
            <a:gdLst/>
            <a:ahLst/>
            <a:cxnLst/>
            <a:rect l="l" t="t" r="r" b="b"/>
            <a:pathLst>
              <a:path w="448310" h="614044">
                <a:moveTo>
                  <a:pt x="0" y="507957"/>
                </a:moveTo>
                <a:lnTo>
                  <a:pt x="158881" y="613881"/>
                </a:lnTo>
              </a:path>
              <a:path w="448310" h="614044">
                <a:moveTo>
                  <a:pt x="448199" y="0"/>
                </a:moveTo>
                <a:lnTo>
                  <a:pt x="418317" y="119517"/>
                </a:lnTo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81879" y="2154505"/>
            <a:ext cx="1433259" cy="1542735"/>
            <a:chOff x="2953942" y="1087227"/>
            <a:chExt cx="723265" cy="778510"/>
          </a:xfrm>
        </p:grpSpPr>
        <p:sp>
          <p:nvSpPr>
            <p:cNvPr id="19" name="object 19"/>
            <p:cNvSpPr/>
            <p:nvPr/>
          </p:nvSpPr>
          <p:spPr>
            <a:xfrm>
              <a:off x="3048209" y="1174692"/>
              <a:ext cx="537845" cy="598170"/>
            </a:xfrm>
            <a:custGeom>
              <a:avLst/>
              <a:gdLst/>
              <a:ahLst/>
              <a:cxnLst/>
              <a:rect l="l" t="t" r="r" b="b"/>
              <a:pathLst>
                <a:path w="537845" h="598169">
                  <a:moveTo>
                    <a:pt x="0" y="567719"/>
                  </a:moveTo>
                  <a:lnTo>
                    <a:pt x="298800" y="328677"/>
                  </a:lnTo>
                </a:path>
                <a:path w="537845" h="598169">
                  <a:moveTo>
                    <a:pt x="59759" y="89640"/>
                  </a:moveTo>
                  <a:lnTo>
                    <a:pt x="298800" y="328677"/>
                  </a:lnTo>
                </a:path>
                <a:path w="537845" h="598169">
                  <a:moveTo>
                    <a:pt x="507961" y="0"/>
                  </a:moveTo>
                  <a:lnTo>
                    <a:pt x="298800" y="328677"/>
                  </a:lnTo>
                </a:path>
                <a:path w="537845" h="598169">
                  <a:moveTo>
                    <a:pt x="537838" y="597596"/>
                  </a:moveTo>
                  <a:lnTo>
                    <a:pt x="298800" y="32867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56800" y="165338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8"/>
                  </a:lnTo>
                  <a:lnTo>
                    <a:pt x="124529" y="172233"/>
                  </a:lnTo>
                  <a:lnTo>
                    <a:pt x="153022" y="153020"/>
                  </a:lnTo>
                  <a:lnTo>
                    <a:pt x="172234" y="124527"/>
                  </a:lnTo>
                  <a:lnTo>
                    <a:pt x="179279" y="89639"/>
                  </a:lnTo>
                  <a:lnTo>
                    <a:pt x="172234" y="54749"/>
                  </a:lnTo>
                  <a:lnTo>
                    <a:pt x="153022" y="26256"/>
                  </a:lnTo>
                  <a:lnTo>
                    <a:pt x="124529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56800" y="165338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9" y="7045"/>
                  </a:lnTo>
                  <a:lnTo>
                    <a:pt x="153022" y="26256"/>
                  </a:lnTo>
                  <a:lnTo>
                    <a:pt x="172234" y="54749"/>
                  </a:lnTo>
                  <a:lnTo>
                    <a:pt x="179279" y="89639"/>
                  </a:lnTo>
                  <a:lnTo>
                    <a:pt x="172234" y="124527"/>
                  </a:lnTo>
                  <a:lnTo>
                    <a:pt x="153022" y="153020"/>
                  </a:lnTo>
                  <a:lnTo>
                    <a:pt x="124529" y="172233"/>
                  </a:lnTo>
                  <a:lnTo>
                    <a:pt x="89639" y="179278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94641" y="1683258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54749" y="7045"/>
                  </a:lnTo>
                  <a:lnTo>
                    <a:pt x="26256" y="26258"/>
                  </a:lnTo>
                  <a:lnTo>
                    <a:pt x="7045" y="54753"/>
                  </a:lnTo>
                  <a:lnTo>
                    <a:pt x="0" y="89644"/>
                  </a:lnTo>
                  <a:lnTo>
                    <a:pt x="7045" y="124532"/>
                  </a:lnTo>
                  <a:lnTo>
                    <a:pt x="26256" y="153025"/>
                  </a:lnTo>
                  <a:lnTo>
                    <a:pt x="54749" y="172238"/>
                  </a:lnTo>
                  <a:lnTo>
                    <a:pt x="89639" y="179283"/>
                  </a:lnTo>
                  <a:lnTo>
                    <a:pt x="124527" y="172238"/>
                  </a:lnTo>
                  <a:lnTo>
                    <a:pt x="153020" y="153025"/>
                  </a:lnTo>
                  <a:lnTo>
                    <a:pt x="172233" y="124532"/>
                  </a:lnTo>
                  <a:lnTo>
                    <a:pt x="179279" y="89644"/>
                  </a:lnTo>
                  <a:lnTo>
                    <a:pt x="172233" y="54753"/>
                  </a:lnTo>
                  <a:lnTo>
                    <a:pt x="153020" y="26258"/>
                  </a:lnTo>
                  <a:lnTo>
                    <a:pt x="124527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494641" y="1683258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124527" y="7045"/>
                  </a:lnTo>
                  <a:lnTo>
                    <a:pt x="153020" y="26258"/>
                  </a:lnTo>
                  <a:lnTo>
                    <a:pt x="172233" y="54753"/>
                  </a:lnTo>
                  <a:lnTo>
                    <a:pt x="179279" y="89644"/>
                  </a:lnTo>
                  <a:lnTo>
                    <a:pt x="172233" y="124532"/>
                  </a:lnTo>
                  <a:lnTo>
                    <a:pt x="153020" y="153025"/>
                  </a:lnTo>
                  <a:lnTo>
                    <a:pt x="124527" y="172238"/>
                  </a:lnTo>
                  <a:lnTo>
                    <a:pt x="89639" y="179283"/>
                  </a:lnTo>
                  <a:lnTo>
                    <a:pt x="54749" y="172238"/>
                  </a:lnTo>
                  <a:lnTo>
                    <a:pt x="26256" y="153025"/>
                  </a:lnTo>
                  <a:lnTo>
                    <a:pt x="7045" y="124532"/>
                  </a:lnTo>
                  <a:lnTo>
                    <a:pt x="0" y="89644"/>
                  </a:lnTo>
                  <a:lnTo>
                    <a:pt x="7045" y="54753"/>
                  </a:lnTo>
                  <a:lnTo>
                    <a:pt x="26256" y="26258"/>
                  </a:lnTo>
                  <a:lnTo>
                    <a:pt x="54749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66444" y="109008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54751" y="7045"/>
                  </a:lnTo>
                  <a:lnTo>
                    <a:pt x="26258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8" y="153020"/>
                  </a:lnTo>
                  <a:lnTo>
                    <a:pt x="54751" y="172233"/>
                  </a:lnTo>
                  <a:lnTo>
                    <a:pt x="89639" y="179279"/>
                  </a:lnTo>
                  <a:lnTo>
                    <a:pt x="124529" y="172233"/>
                  </a:lnTo>
                  <a:lnTo>
                    <a:pt x="153024" y="153020"/>
                  </a:lnTo>
                  <a:lnTo>
                    <a:pt x="172237" y="124527"/>
                  </a:lnTo>
                  <a:lnTo>
                    <a:pt x="179283" y="89639"/>
                  </a:lnTo>
                  <a:lnTo>
                    <a:pt x="172237" y="54749"/>
                  </a:lnTo>
                  <a:lnTo>
                    <a:pt x="153024" y="26256"/>
                  </a:lnTo>
                  <a:lnTo>
                    <a:pt x="124529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466444" y="109008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39" y="0"/>
                  </a:moveTo>
                  <a:lnTo>
                    <a:pt x="124529" y="7045"/>
                  </a:lnTo>
                  <a:lnTo>
                    <a:pt x="153024" y="26256"/>
                  </a:lnTo>
                  <a:lnTo>
                    <a:pt x="172237" y="54749"/>
                  </a:lnTo>
                  <a:lnTo>
                    <a:pt x="179283" y="89639"/>
                  </a:lnTo>
                  <a:lnTo>
                    <a:pt x="172237" y="124527"/>
                  </a:lnTo>
                  <a:lnTo>
                    <a:pt x="153024" y="153020"/>
                  </a:lnTo>
                  <a:lnTo>
                    <a:pt x="124529" y="172233"/>
                  </a:lnTo>
                  <a:lnTo>
                    <a:pt x="89639" y="179279"/>
                  </a:lnTo>
                  <a:lnTo>
                    <a:pt x="54751" y="172233"/>
                  </a:lnTo>
                  <a:lnTo>
                    <a:pt x="26258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8" y="26256"/>
                  </a:lnTo>
                  <a:lnTo>
                    <a:pt x="54751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016562" y="117530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54749" y="7045"/>
                  </a:lnTo>
                  <a:lnTo>
                    <a:pt x="26256" y="26256"/>
                  </a:lnTo>
                  <a:lnTo>
                    <a:pt x="7045" y="54749"/>
                  </a:lnTo>
                  <a:lnTo>
                    <a:pt x="0" y="89639"/>
                  </a:lnTo>
                  <a:lnTo>
                    <a:pt x="7045" y="124527"/>
                  </a:lnTo>
                  <a:lnTo>
                    <a:pt x="26256" y="153020"/>
                  </a:lnTo>
                  <a:lnTo>
                    <a:pt x="54749" y="172233"/>
                  </a:lnTo>
                  <a:lnTo>
                    <a:pt x="89639" y="179279"/>
                  </a:lnTo>
                  <a:lnTo>
                    <a:pt x="124527" y="172233"/>
                  </a:lnTo>
                  <a:lnTo>
                    <a:pt x="153020" y="153020"/>
                  </a:lnTo>
                  <a:lnTo>
                    <a:pt x="172233" y="124527"/>
                  </a:lnTo>
                  <a:lnTo>
                    <a:pt x="179279" y="89639"/>
                  </a:lnTo>
                  <a:lnTo>
                    <a:pt x="172233" y="54749"/>
                  </a:lnTo>
                  <a:lnTo>
                    <a:pt x="153020" y="26256"/>
                  </a:lnTo>
                  <a:lnTo>
                    <a:pt x="124527" y="7045"/>
                  </a:lnTo>
                  <a:lnTo>
                    <a:pt x="89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016562" y="1175302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5" h="179705">
                  <a:moveTo>
                    <a:pt x="89639" y="0"/>
                  </a:moveTo>
                  <a:lnTo>
                    <a:pt x="124527" y="7045"/>
                  </a:lnTo>
                  <a:lnTo>
                    <a:pt x="153020" y="26256"/>
                  </a:lnTo>
                  <a:lnTo>
                    <a:pt x="172233" y="54749"/>
                  </a:lnTo>
                  <a:lnTo>
                    <a:pt x="179279" y="89639"/>
                  </a:lnTo>
                  <a:lnTo>
                    <a:pt x="172233" y="124527"/>
                  </a:lnTo>
                  <a:lnTo>
                    <a:pt x="153020" y="153020"/>
                  </a:lnTo>
                  <a:lnTo>
                    <a:pt x="124527" y="172233"/>
                  </a:lnTo>
                  <a:lnTo>
                    <a:pt x="89639" y="179279"/>
                  </a:lnTo>
                  <a:lnTo>
                    <a:pt x="54749" y="172233"/>
                  </a:lnTo>
                  <a:lnTo>
                    <a:pt x="26256" y="153020"/>
                  </a:lnTo>
                  <a:lnTo>
                    <a:pt x="7045" y="124527"/>
                  </a:lnTo>
                  <a:lnTo>
                    <a:pt x="0" y="89639"/>
                  </a:lnTo>
                  <a:lnTo>
                    <a:pt x="7045" y="54749"/>
                  </a:lnTo>
                  <a:lnTo>
                    <a:pt x="26256" y="26256"/>
                  </a:lnTo>
                  <a:lnTo>
                    <a:pt x="54749" y="7045"/>
                  </a:lnTo>
                  <a:lnTo>
                    <a:pt x="89639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113526" y="1257695"/>
              <a:ext cx="418465" cy="450850"/>
            </a:xfrm>
            <a:custGeom>
              <a:avLst/>
              <a:gdLst/>
              <a:ahLst/>
              <a:cxnLst/>
              <a:rect l="l" t="t" r="r" b="b"/>
              <a:pathLst>
                <a:path w="418464" h="450850">
                  <a:moveTo>
                    <a:pt x="53717" y="116869"/>
                  </a:moveTo>
                  <a:lnTo>
                    <a:pt x="104919" y="67071"/>
                  </a:lnTo>
                </a:path>
                <a:path w="418464" h="450850">
                  <a:moveTo>
                    <a:pt x="122523" y="185916"/>
                  </a:moveTo>
                  <a:lnTo>
                    <a:pt x="173725" y="136118"/>
                  </a:lnTo>
                </a:path>
                <a:path w="418464" h="450850">
                  <a:moveTo>
                    <a:pt x="363780" y="450520"/>
                  </a:moveTo>
                  <a:lnTo>
                    <a:pt x="418259" y="404325"/>
                  </a:lnTo>
                </a:path>
                <a:path w="418464" h="450850">
                  <a:moveTo>
                    <a:pt x="281148" y="353345"/>
                  </a:moveTo>
                  <a:lnTo>
                    <a:pt x="335624" y="307149"/>
                  </a:lnTo>
                </a:path>
                <a:path w="418464" h="450850">
                  <a:moveTo>
                    <a:pt x="45890" y="441041"/>
                  </a:moveTo>
                  <a:lnTo>
                    <a:pt x="0" y="386306"/>
                  </a:lnTo>
                </a:path>
                <a:path w="418464" h="450850">
                  <a:moveTo>
                    <a:pt x="166914" y="349458"/>
                  </a:moveTo>
                  <a:lnTo>
                    <a:pt x="121028" y="294723"/>
                  </a:lnTo>
                </a:path>
                <a:path w="418464" h="450850">
                  <a:moveTo>
                    <a:pt x="346910" y="0"/>
                  </a:moveTo>
                  <a:lnTo>
                    <a:pt x="406689" y="39095"/>
                  </a:lnTo>
                </a:path>
                <a:path w="418464" h="450850">
                  <a:moveTo>
                    <a:pt x="263364" y="126153"/>
                  </a:moveTo>
                  <a:lnTo>
                    <a:pt x="323139" y="165250"/>
                  </a:lnTo>
                </a:path>
              </a:pathLst>
            </a:custGeom>
            <a:ln w="21083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254899" y="141483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43" y="0"/>
                  </a:moveTo>
                  <a:lnTo>
                    <a:pt x="54753" y="7045"/>
                  </a:lnTo>
                  <a:lnTo>
                    <a:pt x="26258" y="26258"/>
                  </a:lnTo>
                  <a:lnTo>
                    <a:pt x="7045" y="54751"/>
                  </a:lnTo>
                  <a:lnTo>
                    <a:pt x="0" y="89639"/>
                  </a:lnTo>
                  <a:lnTo>
                    <a:pt x="7045" y="124529"/>
                  </a:lnTo>
                  <a:lnTo>
                    <a:pt x="26258" y="153022"/>
                  </a:lnTo>
                  <a:lnTo>
                    <a:pt x="54753" y="172234"/>
                  </a:lnTo>
                  <a:lnTo>
                    <a:pt x="89643" y="179279"/>
                  </a:lnTo>
                  <a:lnTo>
                    <a:pt x="124531" y="172234"/>
                  </a:lnTo>
                  <a:lnTo>
                    <a:pt x="153025" y="153022"/>
                  </a:lnTo>
                  <a:lnTo>
                    <a:pt x="172237" y="124529"/>
                  </a:lnTo>
                  <a:lnTo>
                    <a:pt x="179283" y="89639"/>
                  </a:lnTo>
                  <a:lnTo>
                    <a:pt x="172237" y="54751"/>
                  </a:lnTo>
                  <a:lnTo>
                    <a:pt x="153025" y="26258"/>
                  </a:lnTo>
                  <a:lnTo>
                    <a:pt x="124531" y="7045"/>
                  </a:lnTo>
                  <a:lnTo>
                    <a:pt x="89643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254899" y="141483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89643" y="0"/>
                  </a:moveTo>
                  <a:lnTo>
                    <a:pt x="124531" y="7045"/>
                  </a:lnTo>
                  <a:lnTo>
                    <a:pt x="153025" y="26258"/>
                  </a:lnTo>
                  <a:lnTo>
                    <a:pt x="172237" y="54751"/>
                  </a:lnTo>
                  <a:lnTo>
                    <a:pt x="179283" y="89639"/>
                  </a:lnTo>
                  <a:lnTo>
                    <a:pt x="172237" y="124529"/>
                  </a:lnTo>
                  <a:lnTo>
                    <a:pt x="153025" y="153022"/>
                  </a:lnTo>
                  <a:lnTo>
                    <a:pt x="124531" y="172234"/>
                  </a:lnTo>
                  <a:lnTo>
                    <a:pt x="89643" y="179279"/>
                  </a:lnTo>
                  <a:lnTo>
                    <a:pt x="54753" y="172234"/>
                  </a:lnTo>
                  <a:lnTo>
                    <a:pt x="26258" y="153022"/>
                  </a:lnTo>
                  <a:lnTo>
                    <a:pt x="7045" y="124529"/>
                  </a:lnTo>
                  <a:lnTo>
                    <a:pt x="0" y="89639"/>
                  </a:lnTo>
                  <a:lnTo>
                    <a:pt x="7045" y="54751"/>
                  </a:lnTo>
                  <a:lnTo>
                    <a:pt x="26258" y="26258"/>
                  </a:lnTo>
                  <a:lnTo>
                    <a:pt x="54753" y="7045"/>
                  </a:lnTo>
                  <a:lnTo>
                    <a:pt x="89643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049043" y="2844148"/>
            <a:ext cx="54360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Broker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27899" y="2979155"/>
            <a:ext cx="356113" cy="0"/>
          </a:xfrm>
          <a:custGeom>
            <a:avLst/>
            <a:gdLst/>
            <a:ahLst/>
            <a:cxnLst/>
            <a:rect l="l" t="t" r="r" b="b"/>
            <a:pathLst>
              <a:path w="179704">
                <a:moveTo>
                  <a:pt x="0" y="0"/>
                </a:moveTo>
                <a:lnTo>
                  <a:pt x="179283" y="4"/>
                </a:lnTo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66077" y="4250646"/>
            <a:ext cx="5940664" cy="134636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Complexity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with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</a:t>
            </a:r>
            <a:r>
              <a:rPr sz="2378" i="1" spc="1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applications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indent="-333471" algn="l" defTabSz="1812066" eaLnBrk="1" fontAlgn="auto" hangingPunct="1">
              <a:lnSpc>
                <a:spcPct val="100000"/>
              </a:lnSpc>
              <a:spcBef>
                <a:spcPts val="154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1-on-1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requires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×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spc="192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appers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indent="-333471" algn="l" defTabSz="1812066" eaLnBrk="1" fontAlgn="auto" hangingPunct="1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broker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requires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2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wrappers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17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18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20"/>
            <a:ext cx="267399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Middleware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organization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2821" y="1420"/>
            <a:ext cx="84561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Interceptors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5449908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Developing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adaptable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middleware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410" y="2716014"/>
            <a:ext cx="7615526" cy="96683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Problem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Middleware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solutions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good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most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applications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endParaRPr sz="1982">
              <a:solidFill>
                <a:prstClr val="black"/>
              </a:solidFill>
              <a:latin typeface="メイリオ"/>
              <a:ea typeface="+mn-ea"/>
              <a:cs typeface="メイリオ"/>
            </a:endParaRPr>
          </a:p>
          <a:p>
            <a:pPr marL="25168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you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want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adapt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 behavior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specific applications.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20"/>
            <a:ext cx="267399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Middleware organization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2821" y="1420"/>
            <a:ext cx="84561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Interceptors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534420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Intercept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usual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flow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of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control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4394" y="1480999"/>
            <a:ext cx="3008712" cy="1353983"/>
          </a:xfrm>
          <a:custGeom>
            <a:avLst/>
            <a:gdLst/>
            <a:ahLst/>
            <a:cxnLst/>
            <a:rect l="l" t="t" r="r" b="b"/>
            <a:pathLst>
              <a:path w="1518285" h="683260">
                <a:moveTo>
                  <a:pt x="10" y="417423"/>
                </a:moveTo>
                <a:lnTo>
                  <a:pt x="1517914" y="417423"/>
                </a:lnTo>
                <a:lnTo>
                  <a:pt x="1517914" y="0"/>
                </a:lnTo>
                <a:lnTo>
                  <a:pt x="10" y="0"/>
                </a:lnTo>
                <a:lnTo>
                  <a:pt x="10" y="417423"/>
                </a:lnTo>
                <a:close/>
              </a:path>
              <a:path w="1518285" h="683260">
                <a:moveTo>
                  <a:pt x="0" y="683056"/>
                </a:moveTo>
                <a:lnTo>
                  <a:pt x="1517903" y="683056"/>
                </a:lnTo>
                <a:lnTo>
                  <a:pt x="1517903" y="417423"/>
                </a:lnTo>
                <a:lnTo>
                  <a:pt x="0" y="417423"/>
                </a:lnTo>
                <a:lnTo>
                  <a:pt x="0" y="683056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0123" y="1664743"/>
            <a:ext cx="132378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Client application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8709" y="2076928"/>
            <a:ext cx="3020037" cy="3771271"/>
            <a:chOff x="2079334" y="1048079"/>
            <a:chExt cx="1524000" cy="1903095"/>
          </a:xfrm>
        </p:grpSpPr>
        <p:sp>
          <p:nvSpPr>
            <p:cNvPr id="8" name="object 8"/>
            <p:cNvSpPr/>
            <p:nvPr/>
          </p:nvSpPr>
          <p:spPr>
            <a:xfrm>
              <a:off x="2347836" y="1088885"/>
              <a:ext cx="986790" cy="114300"/>
            </a:xfrm>
            <a:custGeom>
              <a:avLst/>
              <a:gdLst/>
              <a:ahLst/>
              <a:cxnLst/>
              <a:rect l="l" t="t" r="r" b="b"/>
              <a:pathLst>
                <a:path w="986789" h="114300">
                  <a:moveTo>
                    <a:pt x="986624" y="0"/>
                  </a:moveTo>
                  <a:lnTo>
                    <a:pt x="0" y="0"/>
                  </a:lnTo>
                  <a:lnTo>
                    <a:pt x="0" y="37947"/>
                  </a:lnTo>
                  <a:lnTo>
                    <a:pt x="0" y="113842"/>
                  </a:lnTo>
                  <a:lnTo>
                    <a:pt x="986624" y="113842"/>
                  </a:lnTo>
                  <a:lnTo>
                    <a:pt x="986624" y="37947"/>
                  </a:lnTo>
                  <a:lnTo>
                    <a:pt x="986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347846" y="1088884"/>
              <a:ext cx="986790" cy="114300"/>
            </a:xfrm>
            <a:custGeom>
              <a:avLst/>
              <a:gdLst/>
              <a:ahLst/>
              <a:cxnLst/>
              <a:rect l="l" t="t" r="r" b="b"/>
              <a:pathLst>
                <a:path w="986789" h="114300">
                  <a:moveTo>
                    <a:pt x="0" y="113842"/>
                  </a:moveTo>
                  <a:lnTo>
                    <a:pt x="986624" y="113842"/>
                  </a:lnTo>
                  <a:lnTo>
                    <a:pt x="986624" y="0"/>
                  </a:lnTo>
                  <a:lnTo>
                    <a:pt x="0" y="0"/>
                  </a:lnTo>
                  <a:lnTo>
                    <a:pt x="0" y="113842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423741" y="1050937"/>
              <a:ext cx="873125" cy="76200"/>
            </a:xfrm>
            <a:custGeom>
              <a:avLst/>
              <a:gdLst/>
              <a:ahLst/>
              <a:cxnLst/>
              <a:rect l="l" t="t" r="r" b="b"/>
              <a:pathLst>
                <a:path w="873125" h="76200">
                  <a:moveTo>
                    <a:pt x="872794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872794" y="75895"/>
                  </a:lnTo>
                  <a:lnTo>
                    <a:pt x="872794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423741" y="1050937"/>
              <a:ext cx="873125" cy="76200"/>
            </a:xfrm>
            <a:custGeom>
              <a:avLst/>
              <a:gdLst/>
              <a:ahLst/>
              <a:cxnLst/>
              <a:rect l="l" t="t" r="r" b="b"/>
              <a:pathLst>
                <a:path w="873125" h="76200">
                  <a:moveTo>
                    <a:pt x="0" y="75895"/>
                  </a:moveTo>
                  <a:lnTo>
                    <a:pt x="872794" y="75895"/>
                  </a:lnTo>
                  <a:lnTo>
                    <a:pt x="872794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82192" y="1923726"/>
              <a:ext cx="1518285" cy="266065"/>
            </a:xfrm>
            <a:custGeom>
              <a:avLst/>
              <a:gdLst/>
              <a:ahLst/>
              <a:cxnLst/>
              <a:rect l="l" t="t" r="r" b="b"/>
              <a:pathLst>
                <a:path w="1518285" h="266064">
                  <a:moveTo>
                    <a:pt x="0" y="265633"/>
                  </a:moveTo>
                  <a:lnTo>
                    <a:pt x="1517914" y="265633"/>
                  </a:lnTo>
                  <a:lnTo>
                    <a:pt x="1517914" y="0"/>
                  </a:lnTo>
                  <a:lnTo>
                    <a:pt x="0" y="0"/>
                  </a:lnTo>
                  <a:lnTo>
                    <a:pt x="0" y="265633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158085" y="1847837"/>
              <a:ext cx="1366520" cy="114300"/>
            </a:xfrm>
            <a:custGeom>
              <a:avLst/>
              <a:gdLst/>
              <a:ahLst/>
              <a:cxnLst/>
              <a:rect l="l" t="t" r="r" b="b"/>
              <a:pathLst>
                <a:path w="1366520" h="114300">
                  <a:moveTo>
                    <a:pt x="1366113" y="0"/>
                  </a:moveTo>
                  <a:lnTo>
                    <a:pt x="0" y="0"/>
                  </a:lnTo>
                  <a:lnTo>
                    <a:pt x="0" y="37947"/>
                  </a:lnTo>
                  <a:lnTo>
                    <a:pt x="0" y="113842"/>
                  </a:lnTo>
                  <a:lnTo>
                    <a:pt x="1366113" y="113842"/>
                  </a:lnTo>
                  <a:lnTo>
                    <a:pt x="1366113" y="37947"/>
                  </a:lnTo>
                  <a:lnTo>
                    <a:pt x="1366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158087" y="1847834"/>
              <a:ext cx="1366520" cy="114300"/>
            </a:xfrm>
            <a:custGeom>
              <a:avLst/>
              <a:gdLst/>
              <a:ahLst/>
              <a:cxnLst/>
              <a:rect l="l" t="t" r="r" b="b"/>
              <a:pathLst>
                <a:path w="1366520" h="114300">
                  <a:moveTo>
                    <a:pt x="0" y="113834"/>
                  </a:moveTo>
                  <a:lnTo>
                    <a:pt x="1366124" y="113834"/>
                  </a:lnTo>
                  <a:lnTo>
                    <a:pt x="1366124" y="0"/>
                  </a:lnTo>
                  <a:lnTo>
                    <a:pt x="0" y="0"/>
                  </a:lnTo>
                  <a:lnTo>
                    <a:pt x="0" y="11383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196045" y="1809882"/>
              <a:ext cx="1290320" cy="76200"/>
            </a:xfrm>
            <a:custGeom>
              <a:avLst/>
              <a:gdLst/>
              <a:ahLst/>
              <a:cxnLst/>
              <a:rect l="l" t="t" r="r" b="b"/>
              <a:pathLst>
                <a:path w="1290320" h="76200">
                  <a:moveTo>
                    <a:pt x="1290218" y="0"/>
                  </a:moveTo>
                  <a:lnTo>
                    <a:pt x="0" y="0"/>
                  </a:lnTo>
                  <a:lnTo>
                    <a:pt x="0" y="75891"/>
                  </a:lnTo>
                  <a:lnTo>
                    <a:pt x="1290218" y="75891"/>
                  </a:lnTo>
                  <a:lnTo>
                    <a:pt x="129021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96045" y="1809882"/>
              <a:ext cx="1290320" cy="76200"/>
            </a:xfrm>
            <a:custGeom>
              <a:avLst/>
              <a:gdLst/>
              <a:ahLst/>
              <a:cxnLst/>
              <a:rect l="l" t="t" r="r" b="b"/>
              <a:pathLst>
                <a:path w="1290320" h="76200">
                  <a:moveTo>
                    <a:pt x="0" y="75891"/>
                  </a:moveTo>
                  <a:lnTo>
                    <a:pt x="1290218" y="75891"/>
                  </a:lnTo>
                  <a:lnTo>
                    <a:pt x="1290218" y="0"/>
                  </a:lnTo>
                  <a:lnTo>
                    <a:pt x="0" y="0"/>
                  </a:lnTo>
                  <a:lnTo>
                    <a:pt x="0" y="75891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082192" y="2682678"/>
              <a:ext cx="1518285" cy="266065"/>
            </a:xfrm>
            <a:custGeom>
              <a:avLst/>
              <a:gdLst/>
              <a:ahLst/>
              <a:cxnLst/>
              <a:rect l="l" t="t" r="r" b="b"/>
              <a:pathLst>
                <a:path w="1518285" h="266064">
                  <a:moveTo>
                    <a:pt x="0" y="265633"/>
                  </a:moveTo>
                  <a:lnTo>
                    <a:pt x="1517914" y="265633"/>
                  </a:lnTo>
                  <a:lnTo>
                    <a:pt x="1517914" y="0"/>
                  </a:lnTo>
                  <a:lnTo>
                    <a:pt x="0" y="0"/>
                  </a:lnTo>
                  <a:lnTo>
                    <a:pt x="0" y="265633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158085" y="2606789"/>
              <a:ext cx="1366520" cy="114300"/>
            </a:xfrm>
            <a:custGeom>
              <a:avLst/>
              <a:gdLst/>
              <a:ahLst/>
              <a:cxnLst/>
              <a:rect l="l" t="t" r="r" b="b"/>
              <a:pathLst>
                <a:path w="1366520" h="114300">
                  <a:moveTo>
                    <a:pt x="1366113" y="0"/>
                  </a:moveTo>
                  <a:lnTo>
                    <a:pt x="0" y="0"/>
                  </a:lnTo>
                  <a:lnTo>
                    <a:pt x="0" y="37947"/>
                  </a:lnTo>
                  <a:lnTo>
                    <a:pt x="0" y="113842"/>
                  </a:lnTo>
                  <a:lnTo>
                    <a:pt x="1366113" y="113842"/>
                  </a:lnTo>
                  <a:lnTo>
                    <a:pt x="1366113" y="37947"/>
                  </a:lnTo>
                  <a:lnTo>
                    <a:pt x="1366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158087" y="2606787"/>
              <a:ext cx="1366520" cy="114300"/>
            </a:xfrm>
            <a:custGeom>
              <a:avLst/>
              <a:gdLst/>
              <a:ahLst/>
              <a:cxnLst/>
              <a:rect l="l" t="t" r="r" b="b"/>
              <a:pathLst>
                <a:path w="1366520" h="114300">
                  <a:moveTo>
                    <a:pt x="0" y="113834"/>
                  </a:moveTo>
                  <a:lnTo>
                    <a:pt x="1366124" y="113834"/>
                  </a:lnTo>
                  <a:lnTo>
                    <a:pt x="1366124" y="0"/>
                  </a:lnTo>
                  <a:lnTo>
                    <a:pt x="0" y="0"/>
                  </a:lnTo>
                  <a:lnTo>
                    <a:pt x="0" y="11383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196045" y="2568831"/>
              <a:ext cx="1290320" cy="76200"/>
            </a:xfrm>
            <a:custGeom>
              <a:avLst/>
              <a:gdLst/>
              <a:ahLst/>
              <a:cxnLst/>
              <a:rect l="l" t="t" r="r" b="b"/>
              <a:pathLst>
                <a:path w="1290320" h="76200">
                  <a:moveTo>
                    <a:pt x="1290218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1290218" y="75895"/>
                  </a:lnTo>
                  <a:lnTo>
                    <a:pt x="1290218" y="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196045" y="2568831"/>
              <a:ext cx="1290320" cy="76200"/>
            </a:xfrm>
            <a:custGeom>
              <a:avLst/>
              <a:gdLst/>
              <a:ahLst/>
              <a:cxnLst/>
              <a:rect l="l" t="t" r="r" b="b"/>
              <a:pathLst>
                <a:path w="1290320" h="76200">
                  <a:moveTo>
                    <a:pt x="0" y="75895"/>
                  </a:moveTo>
                  <a:lnTo>
                    <a:pt x="1290218" y="75895"/>
                  </a:lnTo>
                  <a:lnTo>
                    <a:pt x="1290218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47231" y="2834576"/>
            <a:ext cx="2106476" cy="350673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991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40939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Request-level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interceptor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7215" y="4338557"/>
            <a:ext cx="2106476" cy="34183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292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892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49747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Message-level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interceptor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54373" y="5391324"/>
            <a:ext cx="1504985" cy="34183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292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892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49747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Local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36838" y="2377725"/>
            <a:ext cx="3661794" cy="3766237"/>
            <a:chOff x="1215473" y="1199870"/>
            <a:chExt cx="1847850" cy="1900555"/>
          </a:xfrm>
        </p:grpSpPr>
        <p:sp>
          <p:nvSpPr>
            <p:cNvPr id="26" name="object 26"/>
            <p:cNvSpPr/>
            <p:nvPr/>
          </p:nvSpPr>
          <p:spPr>
            <a:xfrm>
              <a:off x="1968359" y="1202727"/>
              <a:ext cx="873125" cy="304165"/>
            </a:xfrm>
            <a:custGeom>
              <a:avLst/>
              <a:gdLst/>
              <a:ahLst/>
              <a:cxnLst/>
              <a:rect l="l" t="t" r="r" b="b"/>
              <a:pathLst>
                <a:path w="873125" h="304165">
                  <a:moveTo>
                    <a:pt x="872794" y="0"/>
                  </a:moveTo>
                  <a:lnTo>
                    <a:pt x="872794" y="67594"/>
                  </a:lnTo>
                  <a:lnTo>
                    <a:pt x="872794" y="113842"/>
                  </a:lnTo>
                  <a:lnTo>
                    <a:pt x="872794" y="160091"/>
                  </a:lnTo>
                  <a:lnTo>
                    <a:pt x="872794" y="227685"/>
                  </a:lnTo>
                  <a:lnTo>
                    <a:pt x="860936" y="271562"/>
                  </a:lnTo>
                  <a:lnTo>
                    <a:pt x="834847" y="294093"/>
                  </a:lnTo>
                  <a:lnTo>
                    <a:pt x="808758" y="302394"/>
                  </a:lnTo>
                  <a:lnTo>
                    <a:pt x="796899" y="303580"/>
                  </a:lnTo>
                </a:path>
                <a:path w="873125" h="304165">
                  <a:moveTo>
                    <a:pt x="796899" y="303580"/>
                  </a:moveTo>
                  <a:lnTo>
                    <a:pt x="0" y="30358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3934" y="1238039"/>
              <a:ext cx="157061" cy="2709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323246" y="1240675"/>
              <a:ext cx="493395" cy="0"/>
            </a:xfrm>
            <a:custGeom>
              <a:avLst/>
              <a:gdLst/>
              <a:ahLst/>
              <a:cxnLst/>
              <a:rect l="l" t="t" r="r" b="b"/>
              <a:pathLst>
                <a:path w="493394">
                  <a:moveTo>
                    <a:pt x="493322" y="0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5473" y="1238039"/>
              <a:ext cx="110408" cy="1897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247351" y="1696046"/>
              <a:ext cx="569595" cy="189865"/>
            </a:xfrm>
            <a:custGeom>
              <a:avLst/>
              <a:gdLst/>
              <a:ahLst/>
              <a:cxnLst/>
              <a:rect l="l" t="t" r="r" b="b"/>
              <a:pathLst>
                <a:path w="569594" h="189864">
                  <a:moveTo>
                    <a:pt x="0" y="0"/>
                  </a:moveTo>
                  <a:lnTo>
                    <a:pt x="0" y="113842"/>
                  </a:lnTo>
                </a:path>
                <a:path w="569594" h="189864">
                  <a:moveTo>
                    <a:pt x="0" y="113842"/>
                  </a:moveTo>
                  <a:lnTo>
                    <a:pt x="1185" y="157719"/>
                  </a:lnTo>
                  <a:lnTo>
                    <a:pt x="9486" y="180251"/>
                  </a:lnTo>
                  <a:lnTo>
                    <a:pt x="32018" y="188552"/>
                  </a:lnTo>
                  <a:lnTo>
                    <a:pt x="75895" y="189737"/>
                  </a:lnTo>
                </a:path>
                <a:path w="569594" h="189864">
                  <a:moveTo>
                    <a:pt x="75895" y="189737"/>
                  </a:moveTo>
                  <a:lnTo>
                    <a:pt x="569218" y="18973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3934" y="1617515"/>
              <a:ext cx="157061" cy="2709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968359" y="1620151"/>
              <a:ext cx="796925" cy="0"/>
            </a:xfrm>
            <a:custGeom>
              <a:avLst/>
              <a:gdLst/>
              <a:ahLst/>
              <a:cxnLst/>
              <a:rect l="l" t="t" r="r" b="b"/>
              <a:pathLst>
                <a:path w="796925">
                  <a:moveTo>
                    <a:pt x="0" y="0"/>
                  </a:moveTo>
                  <a:lnTo>
                    <a:pt x="796899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62624" y="1617515"/>
              <a:ext cx="110396" cy="1895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968349" y="1961679"/>
              <a:ext cx="873125" cy="304165"/>
            </a:xfrm>
            <a:custGeom>
              <a:avLst/>
              <a:gdLst/>
              <a:ahLst/>
              <a:cxnLst/>
              <a:rect l="l" t="t" r="r" b="b"/>
              <a:pathLst>
                <a:path w="873125" h="304164">
                  <a:moveTo>
                    <a:pt x="872805" y="0"/>
                  </a:moveTo>
                  <a:lnTo>
                    <a:pt x="872805" y="67592"/>
                  </a:lnTo>
                  <a:lnTo>
                    <a:pt x="872805" y="113840"/>
                  </a:lnTo>
                  <a:lnTo>
                    <a:pt x="872805" y="160089"/>
                  </a:lnTo>
                  <a:lnTo>
                    <a:pt x="872805" y="227683"/>
                  </a:lnTo>
                  <a:lnTo>
                    <a:pt x="860940" y="271560"/>
                  </a:lnTo>
                  <a:lnTo>
                    <a:pt x="834848" y="294091"/>
                  </a:lnTo>
                  <a:lnTo>
                    <a:pt x="808758" y="302392"/>
                  </a:lnTo>
                  <a:lnTo>
                    <a:pt x="796899" y="303578"/>
                  </a:lnTo>
                </a:path>
                <a:path w="873125" h="304164">
                  <a:moveTo>
                    <a:pt x="796899" y="303578"/>
                  </a:moveTo>
                  <a:lnTo>
                    <a:pt x="0" y="30357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3923" y="1996991"/>
              <a:ext cx="157061" cy="2709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23242" y="1999627"/>
              <a:ext cx="493395" cy="0"/>
            </a:xfrm>
            <a:custGeom>
              <a:avLst/>
              <a:gdLst/>
              <a:ahLst/>
              <a:cxnLst/>
              <a:rect l="l" t="t" r="r" b="b"/>
              <a:pathLst>
                <a:path w="493394">
                  <a:moveTo>
                    <a:pt x="493316" y="0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15473" y="1996991"/>
              <a:ext cx="110404" cy="18967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30892" y="1202727"/>
              <a:ext cx="0" cy="565785"/>
            </a:xfrm>
            <a:custGeom>
              <a:avLst/>
              <a:gdLst/>
              <a:ahLst/>
              <a:cxnLst/>
              <a:rect l="l" t="t" r="r" b="b"/>
              <a:pathLst>
                <a:path h="565785">
                  <a:moveTo>
                    <a:pt x="0" y="0"/>
                  </a:moveTo>
                  <a:lnTo>
                    <a:pt x="0" y="565429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9006" y="1731158"/>
              <a:ext cx="63751" cy="7437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841144" y="2720622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0"/>
                  </a:moveTo>
                  <a:lnTo>
                    <a:pt x="0" y="342096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09268" y="3025721"/>
              <a:ext cx="63751" cy="7437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47347" y="2454996"/>
              <a:ext cx="569595" cy="189865"/>
            </a:xfrm>
            <a:custGeom>
              <a:avLst/>
              <a:gdLst/>
              <a:ahLst/>
              <a:cxnLst/>
              <a:rect l="l" t="t" r="r" b="b"/>
              <a:pathLst>
                <a:path w="569594" h="189864">
                  <a:moveTo>
                    <a:pt x="0" y="0"/>
                  </a:moveTo>
                  <a:lnTo>
                    <a:pt x="0" y="113847"/>
                  </a:lnTo>
                </a:path>
                <a:path w="569594" h="189864">
                  <a:moveTo>
                    <a:pt x="0" y="113847"/>
                  </a:moveTo>
                  <a:lnTo>
                    <a:pt x="1185" y="157719"/>
                  </a:lnTo>
                  <a:lnTo>
                    <a:pt x="9486" y="180249"/>
                  </a:lnTo>
                  <a:lnTo>
                    <a:pt x="32018" y="188552"/>
                  </a:lnTo>
                  <a:lnTo>
                    <a:pt x="75895" y="189742"/>
                  </a:lnTo>
                </a:path>
                <a:path w="569594" h="189864">
                  <a:moveTo>
                    <a:pt x="75895" y="189742"/>
                  </a:moveTo>
                  <a:lnTo>
                    <a:pt x="569211" y="189742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3923" y="2376469"/>
              <a:ext cx="157061" cy="27090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968349" y="2379105"/>
              <a:ext cx="796925" cy="0"/>
            </a:xfrm>
            <a:custGeom>
              <a:avLst/>
              <a:gdLst/>
              <a:ahLst/>
              <a:cxnLst/>
              <a:rect l="l" t="t" r="r" b="b"/>
              <a:pathLst>
                <a:path w="796925">
                  <a:moveTo>
                    <a:pt x="0" y="0"/>
                  </a:moveTo>
                  <a:lnTo>
                    <a:pt x="796899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62613" y="2376469"/>
              <a:ext cx="110406" cy="18947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030892" y="1961679"/>
              <a:ext cx="0" cy="567690"/>
            </a:xfrm>
            <a:custGeom>
              <a:avLst/>
              <a:gdLst/>
              <a:ahLst/>
              <a:cxnLst/>
              <a:rect l="l" t="t" r="r" b="b"/>
              <a:pathLst>
                <a:path h="567689">
                  <a:moveTo>
                    <a:pt x="0" y="0"/>
                  </a:moveTo>
                  <a:lnTo>
                    <a:pt x="0" y="567194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9006" y="2491878"/>
              <a:ext cx="63751" cy="7437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358761" y="5951049"/>
            <a:ext cx="87706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-13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object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B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09997" y="3018304"/>
            <a:ext cx="148107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Nonintercepted call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528704" y="3129714"/>
            <a:ext cx="237826" cy="11325"/>
            <a:chOff x="3028035" y="1579346"/>
            <a:chExt cx="120014" cy="5715"/>
          </a:xfrm>
        </p:grpSpPr>
        <p:sp>
          <p:nvSpPr>
            <p:cNvPr id="51" name="object 51"/>
            <p:cNvSpPr/>
            <p:nvPr/>
          </p:nvSpPr>
          <p:spPr>
            <a:xfrm>
              <a:off x="3030892" y="1582203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113842" y="0"/>
                  </a:moveTo>
                  <a:lnTo>
                    <a:pt x="0" y="0"/>
                  </a:lnTo>
                  <a:lnTo>
                    <a:pt x="11384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030892" y="1582203"/>
              <a:ext cx="114300" cy="0"/>
            </a:xfrm>
            <a:custGeom>
              <a:avLst/>
              <a:gdLst/>
              <a:ahLst/>
              <a:cxnLst/>
              <a:rect l="l" t="t" r="r" b="b"/>
              <a:pathLst>
                <a:path w="114300">
                  <a:moveTo>
                    <a:pt x="113842" y="0"/>
                  </a:moveTo>
                  <a:lnTo>
                    <a:pt x="0" y="0"/>
                  </a:lnTo>
                  <a:lnTo>
                    <a:pt x="113842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125241" y="1815120"/>
            <a:ext cx="118410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Intercepted call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671577" y="2077367"/>
            <a:ext cx="236570" cy="387571"/>
            <a:chOff x="1586244" y="1048301"/>
            <a:chExt cx="119380" cy="195580"/>
          </a:xfrm>
        </p:grpSpPr>
        <p:sp>
          <p:nvSpPr>
            <p:cNvPr id="55" name="object 55"/>
            <p:cNvSpPr/>
            <p:nvPr/>
          </p:nvSpPr>
          <p:spPr>
            <a:xfrm>
              <a:off x="1588879" y="1050937"/>
              <a:ext cx="114300" cy="189865"/>
            </a:xfrm>
            <a:custGeom>
              <a:avLst/>
              <a:gdLst/>
              <a:ahLst/>
              <a:cxnLst/>
              <a:rect l="l" t="t" r="r" b="b"/>
              <a:pathLst>
                <a:path w="114300" h="189865">
                  <a:moveTo>
                    <a:pt x="0" y="0"/>
                  </a:moveTo>
                  <a:lnTo>
                    <a:pt x="113842" y="1897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588879" y="1050937"/>
              <a:ext cx="114300" cy="189865"/>
            </a:xfrm>
            <a:custGeom>
              <a:avLst/>
              <a:gdLst/>
              <a:ahLst/>
              <a:cxnLst/>
              <a:rect l="l" t="t" r="r" b="b"/>
              <a:pathLst>
                <a:path w="114300" h="189865">
                  <a:moveTo>
                    <a:pt x="0" y="0"/>
                  </a:moveTo>
                  <a:lnTo>
                    <a:pt x="113842" y="189737"/>
                  </a:lnTo>
                  <a:lnTo>
                    <a:pt x="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779621" y="2029207"/>
            <a:ext cx="2877843" cy="627623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938749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b="1" spc="30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B.doit(val)</a:t>
            </a:r>
            <a:endParaRPr sz="109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sz="1486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Application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stub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19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5659596" y="3536842"/>
            <a:ext cx="2772142" cy="697386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617864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b="1" spc="30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invoke(B,</a:t>
            </a:r>
            <a:r>
              <a:rPr sz="1090" b="1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sz="1090" b="1" spc="30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&amp;doit,</a:t>
            </a:r>
            <a:r>
              <a:rPr sz="1090" b="1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sz="1090" b="1" spc="30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val)</a:t>
            </a:r>
            <a:endParaRPr sz="109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189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  <a:p>
            <a:pPr marL="69211" algn="l" defTabSz="1812066" eaLnBrk="1" fontAlgn="auto" hangingPunct="1">
              <a:lnSpc>
                <a:spcPct val="100000"/>
              </a:lnSpc>
              <a:spcBef>
                <a:spcPts val="921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Object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middleware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85212" y="5090528"/>
            <a:ext cx="2546898" cy="157351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0" rIns="0" bIns="0" rtlCol="0">
            <a:spAutoFit/>
          </a:bodyPr>
          <a:lstStyle/>
          <a:p>
            <a:pPr marL="460567" algn="l" defTabSz="1812066" eaLnBrk="1" fontAlgn="auto" hangingPunct="1">
              <a:lnSpc>
                <a:spcPts val="1189"/>
              </a:lnSpc>
              <a:spcBef>
                <a:spcPts val="0"/>
              </a:spcBef>
              <a:spcAft>
                <a:spcPts val="0"/>
              </a:spcAft>
            </a:pPr>
            <a:r>
              <a:rPr sz="1090" b="1" spc="30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send(B,</a:t>
            </a:r>
            <a:r>
              <a:rPr sz="1090" b="1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sz="1090" b="1" spc="30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“doit”,</a:t>
            </a:r>
            <a:r>
              <a:rPr sz="1090" b="1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 </a:t>
            </a:r>
            <a:r>
              <a:rPr sz="1090" b="1" spc="30" dirty="0">
                <a:solidFill>
                  <a:srgbClr val="231F20"/>
                </a:solidFill>
                <a:latin typeface="Courier New"/>
                <a:ea typeface="+mn-ea"/>
                <a:cs typeface="Courier New"/>
              </a:rPr>
              <a:t>val)</a:t>
            </a:r>
            <a:endParaRPr sz="1090">
              <a:solidFill>
                <a:prstClr val="black"/>
              </a:solidFill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3076662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20" dirty="0"/>
              <a:t>Architectural</a:t>
            </a:r>
            <a:r>
              <a:rPr spc="-50" dirty="0"/>
              <a:t> </a:t>
            </a:r>
            <a:r>
              <a:rPr spc="20" dirty="0"/>
              <a:t>styles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32654" y="1521390"/>
            <a:ext cx="7915013" cy="402825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8221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idea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0670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style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formulated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terms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6874" indent="-333471" algn="l" defTabSz="1812066" eaLnBrk="1" fontAlgn="auto" hangingPunct="1">
              <a:lnSpc>
                <a:spcPts val="2378"/>
              </a:lnSpc>
              <a:spcBef>
                <a:spcPts val="11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813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(replaceable)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components with well-defined interfaces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6874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813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components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connected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other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6874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813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data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exchanged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between components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6874" marR="85570" indent="-333471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8132" algn="l"/>
              </a:tabLs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how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these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components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connectors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jointly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configured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into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system.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sz="2477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8221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Connector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8221" marR="670716" indent="-8809" algn="l" defTabSz="1812066" eaLnBrk="1" fontAlgn="auto" hangingPunct="1">
              <a:lnSpc>
                <a:spcPts val="2378"/>
              </a:lnSpc>
              <a:spcBef>
                <a:spcPts val="3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mechanism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mediates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communication, coordination,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cooperation among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components.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Example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facilities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(remote)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procedure call, messaging, or streaming.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3639" y="1420"/>
            <a:ext cx="174407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Centralized</a:t>
            </a:r>
            <a:r>
              <a:rPr sz="1189" spc="-5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organizations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9867" y="4563330"/>
            <a:ext cx="119291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Provide service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42631" y="4003622"/>
            <a:ext cx="1474785" cy="1370342"/>
            <a:chOff x="1723026" y="2020346"/>
            <a:chExt cx="744220" cy="691515"/>
          </a:xfrm>
        </p:grpSpPr>
        <p:sp>
          <p:nvSpPr>
            <p:cNvPr id="6" name="object 6"/>
            <p:cNvSpPr/>
            <p:nvPr/>
          </p:nvSpPr>
          <p:spPr>
            <a:xfrm>
              <a:off x="1725884" y="2023203"/>
              <a:ext cx="738505" cy="685800"/>
            </a:xfrm>
            <a:custGeom>
              <a:avLst/>
              <a:gdLst/>
              <a:ahLst/>
              <a:cxnLst/>
              <a:rect l="l" t="t" r="r" b="b"/>
              <a:pathLst>
                <a:path w="738505" h="685800">
                  <a:moveTo>
                    <a:pt x="0" y="0"/>
                  </a:moveTo>
                  <a:lnTo>
                    <a:pt x="0" y="685210"/>
                  </a:lnTo>
                </a:path>
                <a:path w="738505" h="685800">
                  <a:moveTo>
                    <a:pt x="737911" y="0"/>
                  </a:moveTo>
                  <a:lnTo>
                    <a:pt x="737911" y="68521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25884" y="2181331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0" y="0"/>
                  </a:moveTo>
                  <a:lnTo>
                    <a:pt x="700535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9423" y="2149453"/>
              <a:ext cx="74376" cy="6375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66713" y="374228"/>
            <a:ext cx="8364243" cy="396127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Centralized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system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architectures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109"/>
              </a:spcBef>
              <a:spcAft>
                <a:spcPts val="0"/>
              </a:spcAft>
            </a:pPr>
            <a:endParaRPr sz="426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Client–Server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Model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Characteristics: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78"/>
              </a:lnSpc>
              <a:spcBef>
                <a:spcPts val="117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There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 processes offering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services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(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servers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There are processes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 use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services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(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clients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 servers can be on different machines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follow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request/reply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model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respect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using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services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285652" defTabSz="1812066" eaLnBrk="1" fontAlgn="auto" hangingPunct="1">
              <a:lnSpc>
                <a:spcPct val="100000"/>
              </a:lnSpc>
              <a:spcBef>
                <a:spcPts val="1843"/>
              </a:spcBef>
              <a:spcAft>
                <a:spcPts val="0"/>
              </a:spcAft>
              <a:tabLst>
                <a:tab pos="1434553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Client	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69"/>
              </a:spcBef>
              <a:spcAft>
                <a:spcPts val="0"/>
              </a:spcAft>
            </a:pPr>
            <a:endParaRPr sz="99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269293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96" y="4990616"/>
            <a:ext cx="1468493" cy="127093"/>
            <a:chOff x="1725884" y="2518412"/>
            <a:chExt cx="741045" cy="64135"/>
          </a:xfrm>
        </p:grpSpPr>
        <p:sp>
          <p:nvSpPr>
            <p:cNvPr id="11" name="object 11"/>
            <p:cNvSpPr/>
            <p:nvPr/>
          </p:nvSpPr>
          <p:spPr>
            <a:xfrm>
              <a:off x="1763263" y="2550287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700535" y="0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725884" y="2518412"/>
              <a:ext cx="74930" cy="64135"/>
            </a:xfrm>
            <a:custGeom>
              <a:avLst/>
              <a:gdLst/>
              <a:ahLst/>
              <a:cxnLst/>
              <a:rect l="l" t="t" r="r" b="b"/>
              <a:pathLst>
                <a:path w="74930" h="64135">
                  <a:moveTo>
                    <a:pt x="74375" y="0"/>
                  </a:moveTo>
                  <a:lnTo>
                    <a:pt x="0" y="31874"/>
                  </a:lnTo>
                  <a:lnTo>
                    <a:pt x="74375" y="63753"/>
                  </a:lnTo>
                  <a:lnTo>
                    <a:pt x="68399" y="47815"/>
                  </a:lnTo>
                  <a:lnTo>
                    <a:pt x="66407" y="31876"/>
                  </a:lnTo>
                  <a:lnTo>
                    <a:pt x="68399" y="15938"/>
                  </a:lnTo>
                  <a:lnTo>
                    <a:pt x="7437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37410" y="4772232"/>
            <a:ext cx="47817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Reply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48286" y="4009283"/>
            <a:ext cx="1463459" cy="1359017"/>
          </a:xfrm>
          <a:custGeom>
            <a:avLst/>
            <a:gdLst/>
            <a:ahLst/>
            <a:cxnLst/>
            <a:rect l="l" t="t" r="r" b="b"/>
            <a:pathLst>
              <a:path w="738505" h="685800">
                <a:moveTo>
                  <a:pt x="4" y="0"/>
                </a:moveTo>
                <a:lnTo>
                  <a:pt x="4" y="158127"/>
                </a:lnTo>
              </a:path>
              <a:path w="738505" h="685800">
                <a:moveTo>
                  <a:pt x="0" y="527083"/>
                </a:moveTo>
                <a:lnTo>
                  <a:pt x="0" y="685210"/>
                </a:lnTo>
              </a:path>
              <a:path w="738505" h="685800">
                <a:moveTo>
                  <a:pt x="737919" y="158127"/>
                </a:moveTo>
                <a:lnTo>
                  <a:pt x="737919" y="527083"/>
                </a:lnTo>
              </a:path>
            </a:pathLst>
          </a:custGeom>
          <a:ln w="158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1900" y="4546213"/>
            <a:ext cx="37876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ait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0397" y="6594311"/>
            <a:ext cx="219959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Simple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client-server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17089" y="6594311"/>
            <a:ext cx="51089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20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3639" y="1420"/>
            <a:ext cx="174407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Centralized</a:t>
            </a:r>
            <a:r>
              <a:rPr sz="1189" spc="-5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organizations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712" y="322297"/>
            <a:ext cx="7185171" cy="3136149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674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Multi-tiered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centralized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system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architectures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algn="l" defTabSz="1812066" eaLnBrk="1" fontAlgn="auto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Some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traditional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organizations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78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Single-tiered:</a:t>
            </a:r>
            <a:r>
              <a:rPr sz="1982" spc="149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dumb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terminal/mainframe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configuration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Two-tiered:</a:t>
            </a:r>
            <a:r>
              <a:rPr sz="1982" spc="119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client/single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 configuration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Three-tiered:</a:t>
            </a:r>
            <a:r>
              <a:rPr sz="1982" spc="119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layer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 separate machine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65012" algn="l" defTabSz="1812066" eaLnBrk="1" fontAlgn="auto" hangingPunct="1">
              <a:lnSpc>
                <a:spcPct val="100000"/>
              </a:lnSpc>
              <a:spcBef>
                <a:spcPts val="2378"/>
              </a:spcBef>
              <a:spcAft>
                <a:spcPts val="0"/>
              </a:spcAft>
            </a:pP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Traditional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two-tiered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configurations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848125" algn="l" defTabSz="1812066" eaLnBrk="1" fontAlgn="auto" hangingPunct="1">
              <a:lnSpc>
                <a:spcPct val="100000"/>
              </a:lnSpc>
              <a:spcBef>
                <a:spcPts val="1694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Client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machine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69387" y="3531764"/>
            <a:ext cx="1189139" cy="2194560"/>
            <a:chOff x="474953" y="1782233"/>
            <a:chExt cx="600075" cy="1107440"/>
          </a:xfrm>
        </p:grpSpPr>
        <p:sp>
          <p:nvSpPr>
            <p:cNvPr id="6" name="object 6"/>
            <p:cNvSpPr/>
            <p:nvPr/>
          </p:nvSpPr>
          <p:spPr>
            <a:xfrm>
              <a:off x="477810" y="1912811"/>
              <a:ext cx="594360" cy="147955"/>
            </a:xfrm>
            <a:custGeom>
              <a:avLst/>
              <a:gdLst/>
              <a:ahLst/>
              <a:cxnLst/>
              <a:rect l="l" t="t" r="r" b="b"/>
              <a:pathLst>
                <a:path w="594360" h="147955">
                  <a:moveTo>
                    <a:pt x="297004" y="73698"/>
                  </a:moveTo>
                  <a:lnTo>
                    <a:pt x="345625" y="49852"/>
                  </a:lnTo>
                  <a:lnTo>
                    <a:pt x="381522" y="34103"/>
                  </a:lnTo>
                  <a:lnTo>
                    <a:pt x="421499" y="18964"/>
                  </a:lnTo>
                  <a:lnTo>
                    <a:pt x="462825" y="6806"/>
                  </a:lnTo>
                  <a:lnTo>
                    <a:pt x="502765" y="0"/>
                  </a:lnTo>
                  <a:lnTo>
                    <a:pt x="538587" y="915"/>
                  </a:lnTo>
                  <a:lnTo>
                    <a:pt x="567558" y="11922"/>
                  </a:lnTo>
                  <a:lnTo>
                    <a:pt x="586944" y="35393"/>
                  </a:lnTo>
                  <a:lnTo>
                    <a:pt x="594014" y="73698"/>
                  </a:lnTo>
                </a:path>
                <a:path w="594360" h="147955">
                  <a:moveTo>
                    <a:pt x="0" y="73698"/>
                  </a:moveTo>
                  <a:lnTo>
                    <a:pt x="7121" y="112158"/>
                  </a:lnTo>
                  <a:lnTo>
                    <a:pt x="26639" y="135671"/>
                  </a:lnTo>
                  <a:lnTo>
                    <a:pt x="55787" y="146637"/>
                  </a:lnTo>
                  <a:lnTo>
                    <a:pt x="91797" y="147456"/>
                  </a:lnTo>
                  <a:lnTo>
                    <a:pt x="131903" y="140529"/>
                  </a:lnTo>
                  <a:lnTo>
                    <a:pt x="173337" y="128255"/>
                  </a:lnTo>
                  <a:lnTo>
                    <a:pt x="213331" y="113034"/>
                  </a:lnTo>
                  <a:lnTo>
                    <a:pt x="249119" y="97268"/>
                  </a:lnTo>
                  <a:lnTo>
                    <a:pt x="277932" y="83356"/>
                  </a:lnTo>
                  <a:lnTo>
                    <a:pt x="297004" y="73698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7810" y="1785091"/>
              <a:ext cx="594360" cy="191135"/>
            </a:xfrm>
            <a:custGeom>
              <a:avLst/>
              <a:gdLst/>
              <a:ahLst/>
              <a:cxnLst/>
              <a:rect l="l" t="t" r="r" b="b"/>
              <a:pathLst>
                <a:path w="594360" h="191135">
                  <a:moveTo>
                    <a:pt x="594014" y="190935"/>
                  </a:moveTo>
                  <a:lnTo>
                    <a:pt x="594014" y="0"/>
                  </a:lnTo>
                  <a:lnTo>
                    <a:pt x="0" y="0"/>
                  </a:lnTo>
                  <a:lnTo>
                    <a:pt x="0" y="190935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77810" y="2271883"/>
              <a:ext cx="594360" cy="147955"/>
            </a:xfrm>
            <a:custGeom>
              <a:avLst/>
              <a:gdLst/>
              <a:ahLst/>
              <a:cxnLst/>
              <a:rect l="l" t="t" r="r" b="b"/>
              <a:pathLst>
                <a:path w="594360" h="147955">
                  <a:moveTo>
                    <a:pt x="297004" y="73699"/>
                  </a:moveTo>
                  <a:lnTo>
                    <a:pt x="345625" y="49852"/>
                  </a:lnTo>
                  <a:lnTo>
                    <a:pt x="381522" y="34103"/>
                  </a:lnTo>
                  <a:lnTo>
                    <a:pt x="421499" y="18964"/>
                  </a:lnTo>
                  <a:lnTo>
                    <a:pt x="462825" y="6806"/>
                  </a:lnTo>
                  <a:lnTo>
                    <a:pt x="502765" y="0"/>
                  </a:lnTo>
                  <a:lnTo>
                    <a:pt x="538587" y="915"/>
                  </a:lnTo>
                  <a:lnTo>
                    <a:pt x="567558" y="11923"/>
                  </a:lnTo>
                  <a:lnTo>
                    <a:pt x="586944" y="35394"/>
                  </a:lnTo>
                  <a:lnTo>
                    <a:pt x="594014" y="73699"/>
                  </a:lnTo>
                </a:path>
                <a:path w="594360" h="147955">
                  <a:moveTo>
                    <a:pt x="0" y="73699"/>
                  </a:moveTo>
                  <a:lnTo>
                    <a:pt x="7121" y="112159"/>
                  </a:lnTo>
                  <a:lnTo>
                    <a:pt x="26639" y="135671"/>
                  </a:lnTo>
                  <a:lnTo>
                    <a:pt x="55787" y="146638"/>
                  </a:lnTo>
                  <a:lnTo>
                    <a:pt x="91797" y="147457"/>
                  </a:lnTo>
                  <a:lnTo>
                    <a:pt x="131903" y="140530"/>
                  </a:lnTo>
                  <a:lnTo>
                    <a:pt x="173337" y="128257"/>
                  </a:lnTo>
                  <a:lnTo>
                    <a:pt x="213331" y="113037"/>
                  </a:lnTo>
                  <a:lnTo>
                    <a:pt x="249119" y="97271"/>
                  </a:lnTo>
                  <a:lnTo>
                    <a:pt x="277932" y="83358"/>
                  </a:lnTo>
                  <a:lnTo>
                    <a:pt x="297004" y="73699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7810" y="2356152"/>
              <a:ext cx="594360" cy="530860"/>
            </a:xfrm>
            <a:custGeom>
              <a:avLst/>
              <a:gdLst/>
              <a:ahLst/>
              <a:cxnLst/>
              <a:rect l="l" t="t" r="r" b="b"/>
              <a:pathLst>
                <a:path w="594360" h="530860">
                  <a:moveTo>
                    <a:pt x="0" y="0"/>
                  </a:moveTo>
                  <a:lnTo>
                    <a:pt x="0" y="190932"/>
                  </a:lnTo>
                  <a:lnTo>
                    <a:pt x="594014" y="190932"/>
                  </a:lnTo>
                  <a:lnTo>
                    <a:pt x="594014" y="0"/>
                  </a:lnTo>
                </a:path>
                <a:path w="594360" h="530860">
                  <a:moveTo>
                    <a:pt x="0" y="360650"/>
                  </a:moveTo>
                  <a:lnTo>
                    <a:pt x="594013" y="360650"/>
                  </a:lnTo>
                  <a:lnTo>
                    <a:pt x="594013" y="212146"/>
                  </a:lnTo>
                  <a:lnTo>
                    <a:pt x="0" y="212146"/>
                  </a:lnTo>
                  <a:lnTo>
                    <a:pt x="0" y="360650"/>
                  </a:lnTo>
                  <a:close/>
                </a:path>
                <a:path w="594360" h="530860">
                  <a:moveTo>
                    <a:pt x="0" y="530369"/>
                  </a:moveTo>
                  <a:lnTo>
                    <a:pt x="594013" y="530369"/>
                  </a:lnTo>
                  <a:lnTo>
                    <a:pt x="594013" y="381864"/>
                  </a:lnTo>
                  <a:lnTo>
                    <a:pt x="0" y="381864"/>
                  </a:lnTo>
                  <a:lnTo>
                    <a:pt x="0" y="530369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96282" y="3531751"/>
            <a:ext cx="1189139" cy="2194560"/>
            <a:chOff x="2002414" y="1782226"/>
            <a:chExt cx="600075" cy="1107440"/>
          </a:xfrm>
        </p:grpSpPr>
        <p:sp>
          <p:nvSpPr>
            <p:cNvPr id="11" name="object 11"/>
            <p:cNvSpPr/>
            <p:nvPr/>
          </p:nvSpPr>
          <p:spPr>
            <a:xfrm>
              <a:off x="2005272" y="2082527"/>
              <a:ext cx="594360" cy="147955"/>
            </a:xfrm>
            <a:custGeom>
              <a:avLst/>
              <a:gdLst/>
              <a:ahLst/>
              <a:cxnLst/>
              <a:rect l="l" t="t" r="r" b="b"/>
              <a:pathLst>
                <a:path w="594360" h="147955">
                  <a:moveTo>
                    <a:pt x="297003" y="73700"/>
                  </a:moveTo>
                  <a:lnTo>
                    <a:pt x="345625" y="49854"/>
                  </a:lnTo>
                  <a:lnTo>
                    <a:pt x="381523" y="34104"/>
                  </a:lnTo>
                  <a:lnTo>
                    <a:pt x="421501" y="18965"/>
                  </a:lnTo>
                  <a:lnTo>
                    <a:pt x="462827" y="6806"/>
                  </a:lnTo>
                  <a:lnTo>
                    <a:pt x="502767" y="0"/>
                  </a:lnTo>
                  <a:lnTo>
                    <a:pt x="538590" y="915"/>
                  </a:lnTo>
                  <a:lnTo>
                    <a:pt x="567560" y="11923"/>
                  </a:lnTo>
                  <a:lnTo>
                    <a:pt x="586947" y="35394"/>
                  </a:lnTo>
                  <a:lnTo>
                    <a:pt x="594016" y="73700"/>
                  </a:lnTo>
                </a:path>
                <a:path w="594360" h="147955">
                  <a:moveTo>
                    <a:pt x="0" y="73700"/>
                  </a:moveTo>
                  <a:lnTo>
                    <a:pt x="7121" y="112160"/>
                  </a:lnTo>
                  <a:lnTo>
                    <a:pt x="26640" y="135674"/>
                  </a:lnTo>
                  <a:lnTo>
                    <a:pt x="55789" y="146640"/>
                  </a:lnTo>
                  <a:lnTo>
                    <a:pt x="91800" y="147460"/>
                  </a:lnTo>
                  <a:lnTo>
                    <a:pt x="131907" y="140533"/>
                  </a:lnTo>
                  <a:lnTo>
                    <a:pt x="173341" y="128259"/>
                  </a:lnTo>
                  <a:lnTo>
                    <a:pt x="213335" y="113039"/>
                  </a:lnTo>
                  <a:lnTo>
                    <a:pt x="249122" y="97272"/>
                  </a:lnTo>
                  <a:lnTo>
                    <a:pt x="277934" y="83359"/>
                  </a:lnTo>
                  <a:lnTo>
                    <a:pt x="297003" y="7370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005272" y="1785083"/>
              <a:ext cx="594360" cy="360680"/>
            </a:xfrm>
            <a:custGeom>
              <a:avLst/>
              <a:gdLst/>
              <a:ahLst/>
              <a:cxnLst/>
              <a:rect l="l" t="t" r="r" b="b"/>
              <a:pathLst>
                <a:path w="594360" h="360680">
                  <a:moveTo>
                    <a:pt x="594016" y="360657"/>
                  </a:moveTo>
                  <a:lnTo>
                    <a:pt x="594016" y="169728"/>
                  </a:lnTo>
                  <a:lnTo>
                    <a:pt x="0" y="169728"/>
                  </a:lnTo>
                  <a:lnTo>
                    <a:pt x="0" y="360657"/>
                  </a:lnTo>
                </a:path>
                <a:path w="594360" h="360680">
                  <a:moveTo>
                    <a:pt x="0" y="148508"/>
                  </a:moveTo>
                  <a:lnTo>
                    <a:pt x="594009" y="148508"/>
                  </a:lnTo>
                  <a:lnTo>
                    <a:pt x="594009" y="0"/>
                  </a:lnTo>
                  <a:lnTo>
                    <a:pt x="0" y="0"/>
                  </a:lnTo>
                  <a:lnTo>
                    <a:pt x="0" y="14850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005272" y="2441598"/>
              <a:ext cx="594360" cy="147955"/>
            </a:xfrm>
            <a:custGeom>
              <a:avLst/>
              <a:gdLst/>
              <a:ahLst/>
              <a:cxnLst/>
              <a:rect l="l" t="t" r="r" b="b"/>
              <a:pathLst>
                <a:path w="594360" h="147955">
                  <a:moveTo>
                    <a:pt x="297003" y="73699"/>
                  </a:moveTo>
                  <a:lnTo>
                    <a:pt x="345625" y="49852"/>
                  </a:lnTo>
                  <a:lnTo>
                    <a:pt x="381523" y="34103"/>
                  </a:lnTo>
                  <a:lnTo>
                    <a:pt x="421501" y="18964"/>
                  </a:lnTo>
                  <a:lnTo>
                    <a:pt x="462827" y="6806"/>
                  </a:lnTo>
                  <a:lnTo>
                    <a:pt x="502767" y="0"/>
                  </a:lnTo>
                  <a:lnTo>
                    <a:pt x="538590" y="915"/>
                  </a:lnTo>
                  <a:lnTo>
                    <a:pt x="567560" y="11923"/>
                  </a:lnTo>
                  <a:lnTo>
                    <a:pt x="586947" y="35394"/>
                  </a:lnTo>
                  <a:lnTo>
                    <a:pt x="594016" y="73699"/>
                  </a:lnTo>
                </a:path>
                <a:path w="594360" h="147955">
                  <a:moveTo>
                    <a:pt x="0" y="73699"/>
                  </a:moveTo>
                  <a:lnTo>
                    <a:pt x="7121" y="112159"/>
                  </a:lnTo>
                  <a:lnTo>
                    <a:pt x="26640" y="135671"/>
                  </a:lnTo>
                  <a:lnTo>
                    <a:pt x="55789" y="146637"/>
                  </a:lnTo>
                  <a:lnTo>
                    <a:pt x="91800" y="147456"/>
                  </a:lnTo>
                  <a:lnTo>
                    <a:pt x="131907" y="140529"/>
                  </a:lnTo>
                  <a:lnTo>
                    <a:pt x="173341" y="128255"/>
                  </a:lnTo>
                  <a:lnTo>
                    <a:pt x="213335" y="113035"/>
                  </a:lnTo>
                  <a:lnTo>
                    <a:pt x="249122" y="97269"/>
                  </a:lnTo>
                  <a:lnTo>
                    <a:pt x="277934" y="83357"/>
                  </a:lnTo>
                  <a:lnTo>
                    <a:pt x="297003" y="73699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005272" y="2525871"/>
              <a:ext cx="594360" cy="360680"/>
            </a:xfrm>
            <a:custGeom>
              <a:avLst/>
              <a:gdLst/>
              <a:ahLst/>
              <a:cxnLst/>
              <a:rect l="l" t="t" r="r" b="b"/>
              <a:pathLst>
                <a:path w="594360" h="360680">
                  <a:moveTo>
                    <a:pt x="0" y="0"/>
                  </a:moveTo>
                  <a:lnTo>
                    <a:pt x="0" y="190932"/>
                  </a:lnTo>
                  <a:lnTo>
                    <a:pt x="594016" y="190932"/>
                  </a:lnTo>
                  <a:lnTo>
                    <a:pt x="594016" y="0"/>
                  </a:lnTo>
                </a:path>
                <a:path w="594360" h="360680">
                  <a:moveTo>
                    <a:pt x="0" y="360650"/>
                  </a:moveTo>
                  <a:lnTo>
                    <a:pt x="594009" y="360650"/>
                  </a:lnTo>
                  <a:lnTo>
                    <a:pt x="594009" y="212146"/>
                  </a:lnTo>
                  <a:lnTo>
                    <a:pt x="0" y="212146"/>
                  </a:lnTo>
                  <a:lnTo>
                    <a:pt x="0" y="36065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/>
          <p:nvPr/>
        </p:nvSpPr>
        <p:spPr>
          <a:xfrm>
            <a:off x="7015405" y="3537412"/>
            <a:ext cx="1177814" cy="631691"/>
          </a:xfrm>
          <a:custGeom>
            <a:avLst/>
            <a:gdLst/>
            <a:ahLst/>
            <a:cxnLst/>
            <a:rect l="l" t="t" r="r" b="b"/>
            <a:pathLst>
              <a:path w="594360" h="318769">
                <a:moveTo>
                  <a:pt x="0" y="148508"/>
                </a:moveTo>
                <a:lnTo>
                  <a:pt x="594009" y="148508"/>
                </a:lnTo>
                <a:lnTo>
                  <a:pt x="594009" y="0"/>
                </a:lnTo>
                <a:lnTo>
                  <a:pt x="0" y="0"/>
                </a:lnTo>
                <a:lnTo>
                  <a:pt x="0" y="148508"/>
                </a:lnTo>
                <a:close/>
              </a:path>
              <a:path w="594360" h="318769">
                <a:moveTo>
                  <a:pt x="0" y="318225"/>
                </a:moveTo>
                <a:lnTo>
                  <a:pt x="594009" y="318225"/>
                </a:lnTo>
                <a:lnTo>
                  <a:pt x="594009" y="169724"/>
                </a:lnTo>
                <a:lnTo>
                  <a:pt x="0" y="169724"/>
                </a:lnTo>
                <a:lnTo>
                  <a:pt x="0" y="318225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23184" y="3531750"/>
            <a:ext cx="1195431" cy="2189527"/>
            <a:chOff x="3529879" y="1782226"/>
            <a:chExt cx="603250" cy="1104900"/>
          </a:xfrm>
        </p:grpSpPr>
        <p:sp>
          <p:nvSpPr>
            <p:cNvPr id="17" name="object 17"/>
            <p:cNvSpPr/>
            <p:nvPr/>
          </p:nvSpPr>
          <p:spPr>
            <a:xfrm>
              <a:off x="3532736" y="2252246"/>
              <a:ext cx="594360" cy="147955"/>
            </a:xfrm>
            <a:custGeom>
              <a:avLst/>
              <a:gdLst/>
              <a:ahLst/>
              <a:cxnLst/>
              <a:rect l="l" t="t" r="r" b="b"/>
              <a:pathLst>
                <a:path w="594360" h="147955">
                  <a:moveTo>
                    <a:pt x="297013" y="73700"/>
                  </a:moveTo>
                  <a:lnTo>
                    <a:pt x="345631" y="49854"/>
                  </a:lnTo>
                  <a:lnTo>
                    <a:pt x="381527" y="34104"/>
                  </a:lnTo>
                  <a:lnTo>
                    <a:pt x="421504" y="18965"/>
                  </a:lnTo>
                  <a:lnTo>
                    <a:pt x="462828" y="6806"/>
                  </a:lnTo>
                  <a:lnTo>
                    <a:pt x="502768" y="0"/>
                  </a:lnTo>
                  <a:lnTo>
                    <a:pt x="538590" y="915"/>
                  </a:lnTo>
                  <a:lnTo>
                    <a:pt x="567560" y="11923"/>
                  </a:lnTo>
                  <a:lnTo>
                    <a:pt x="586947" y="35394"/>
                  </a:lnTo>
                  <a:lnTo>
                    <a:pt x="594016" y="73700"/>
                  </a:lnTo>
                </a:path>
                <a:path w="594360" h="147955">
                  <a:moveTo>
                    <a:pt x="0" y="73700"/>
                  </a:moveTo>
                  <a:lnTo>
                    <a:pt x="7121" y="112159"/>
                  </a:lnTo>
                  <a:lnTo>
                    <a:pt x="26639" y="135672"/>
                  </a:lnTo>
                  <a:lnTo>
                    <a:pt x="55787" y="146638"/>
                  </a:lnTo>
                  <a:lnTo>
                    <a:pt x="91798" y="147457"/>
                  </a:lnTo>
                  <a:lnTo>
                    <a:pt x="131904" y="140529"/>
                  </a:lnTo>
                  <a:lnTo>
                    <a:pt x="173339" y="128256"/>
                  </a:lnTo>
                  <a:lnTo>
                    <a:pt x="213334" y="113036"/>
                  </a:lnTo>
                  <a:lnTo>
                    <a:pt x="249123" y="97270"/>
                  </a:lnTo>
                  <a:lnTo>
                    <a:pt x="277939" y="83358"/>
                  </a:lnTo>
                  <a:lnTo>
                    <a:pt x="297013" y="7370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532736" y="1785083"/>
              <a:ext cx="594360" cy="530860"/>
            </a:xfrm>
            <a:custGeom>
              <a:avLst/>
              <a:gdLst/>
              <a:ahLst/>
              <a:cxnLst/>
              <a:rect l="l" t="t" r="r" b="b"/>
              <a:pathLst>
                <a:path w="594360" h="530860">
                  <a:moveTo>
                    <a:pt x="594016" y="530375"/>
                  </a:moveTo>
                  <a:lnTo>
                    <a:pt x="594016" y="339443"/>
                  </a:lnTo>
                  <a:lnTo>
                    <a:pt x="0" y="339443"/>
                  </a:lnTo>
                  <a:lnTo>
                    <a:pt x="0" y="530375"/>
                  </a:lnTo>
                </a:path>
                <a:path w="594360" h="530860">
                  <a:moveTo>
                    <a:pt x="0" y="148508"/>
                  </a:moveTo>
                  <a:lnTo>
                    <a:pt x="594018" y="148508"/>
                  </a:lnTo>
                  <a:lnTo>
                    <a:pt x="594018" y="0"/>
                  </a:lnTo>
                  <a:lnTo>
                    <a:pt x="0" y="0"/>
                  </a:lnTo>
                  <a:lnTo>
                    <a:pt x="0" y="148508"/>
                  </a:lnTo>
                  <a:close/>
                </a:path>
                <a:path w="594360" h="530860">
                  <a:moveTo>
                    <a:pt x="0" y="318225"/>
                  </a:moveTo>
                  <a:lnTo>
                    <a:pt x="594018" y="318225"/>
                  </a:lnTo>
                  <a:lnTo>
                    <a:pt x="594018" y="169724"/>
                  </a:lnTo>
                  <a:lnTo>
                    <a:pt x="0" y="169724"/>
                  </a:lnTo>
                  <a:lnTo>
                    <a:pt x="0" y="31822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532736" y="2590100"/>
              <a:ext cx="594360" cy="147955"/>
            </a:xfrm>
            <a:custGeom>
              <a:avLst/>
              <a:gdLst/>
              <a:ahLst/>
              <a:cxnLst/>
              <a:rect l="l" t="t" r="r" b="b"/>
              <a:pathLst>
                <a:path w="594360" h="147955">
                  <a:moveTo>
                    <a:pt x="297013" y="73700"/>
                  </a:moveTo>
                  <a:lnTo>
                    <a:pt x="345631" y="49853"/>
                  </a:lnTo>
                  <a:lnTo>
                    <a:pt x="381527" y="34103"/>
                  </a:lnTo>
                  <a:lnTo>
                    <a:pt x="421504" y="18964"/>
                  </a:lnTo>
                  <a:lnTo>
                    <a:pt x="462828" y="6806"/>
                  </a:lnTo>
                  <a:lnTo>
                    <a:pt x="502768" y="0"/>
                  </a:lnTo>
                  <a:lnTo>
                    <a:pt x="538590" y="915"/>
                  </a:lnTo>
                  <a:lnTo>
                    <a:pt x="567560" y="11923"/>
                  </a:lnTo>
                  <a:lnTo>
                    <a:pt x="586947" y="35395"/>
                  </a:lnTo>
                  <a:lnTo>
                    <a:pt x="594016" y="73700"/>
                  </a:lnTo>
                </a:path>
                <a:path w="594360" h="147955">
                  <a:moveTo>
                    <a:pt x="0" y="73700"/>
                  </a:moveTo>
                  <a:lnTo>
                    <a:pt x="7121" y="112160"/>
                  </a:lnTo>
                  <a:lnTo>
                    <a:pt x="26639" y="135673"/>
                  </a:lnTo>
                  <a:lnTo>
                    <a:pt x="55787" y="146639"/>
                  </a:lnTo>
                  <a:lnTo>
                    <a:pt x="91798" y="147458"/>
                  </a:lnTo>
                  <a:lnTo>
                    <a:pt x="131904" y="140531"/>
                  </a:lnTo>
                  <a:lnTo>
                    <a:pt x="173339" y="128257"/>
                  </a:lnTo>
                  <a:lnTo>
                    <a:pt x="213334" y="113037"/>
                  </a:lnTo>
                  <a:lnTo>
                    <a:pt x="249123" y="97271"/>
                  </a:lnTo>
                  <a:lnTo>
                    <a:pt x="277939" y="83359"/>
                  </a:lnTo>
                  <a:lnTo>
                    <a:pt x="297013" y="7370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536025" y="2693143"/>
              <a:ext cx="594360" cy="191135"/>
            </a:xfrm>
            <a:custGeom>
              <a:avLst/>
              <a:gdLst/>
              <a:ahLst/>
              <a:cxnLst/>
              <a:rect l="l" t="t" r="r" b="b"/>
              <a:pathLst>
                <a:path w="594360" h="191135">
                  <a:moveTo>
                    <a:pt x="0" y="0"/>
                  </a:moveTo>
                  <a:lnTo>
                    <a:pt x="0" y="190932"/>
                  </a:lnTo>
                  <a:lnTo>
                    <a:pt x="594006" y="190932"/>
                  </a:lnTo>
                  <a:lnTo>
                    <a:pt x="594006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/>
          <p:nvPr/>
        </p:nvSpPr>
        <p:spPr>
          <a:xfrm>
            <a:off x="3988498" y="5089473"/>
            <a:ext cx="1177814" cy="631691"/>
          </a:xfrm>
          <a:custGeom>
            <a:avLst/>
            <a:gdLst/>
            <a:ahLst/>
            <a:cxnLst/>
            <a:rect l="l" t="t" r="r" b="b"/>
            <a:pathLst>
              <a:path w="594360" h="318769">
                <a:moveTo>
                  <a:pt x="0" y="148504"/>
                </a:moveTo>
                <a:lnTo>
                  <a:pt x="594013" y="148504"/>
                </a:lnTo>
                <a:lnTo>
                  <a:pt x="594013" y="0"/>
                </a:lnTo>
                <a:lnTo>
                  <a:pt x="0" y="0"/>
                </a:lnTo>
                <a:lnTo>
                  <a:pt x="0" y="148504"/>
                </a:lnTo>
                <a:close/>
              </a:path>
              <a:path w="594360" h="318769">
                <a:moveTo>
                  <a:pt x="0" y="318223"/>
                </a:moveTo>
                <a:lnTo>
                  <a:pt x="594013" y="318223"/>
                </a:lnTo>
                <a:lnTo>
                  <a:pt x="594013" y="169718"/>
                </a:lnTo>
                <a:lnTo>
                  <a:pt x="0" y="169718"/>
                </a:lnTo>
                <a:lnTo>
                  <a:pt x="0" y="318223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271" y="3545875"/>
            <a:ext cx="116774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4244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User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interface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8498" y="3537413"/>
            <a:ext cx="1177814" cy="235044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6492" rIns="0" bIns="0" rtlCol="0">
            <a:spAutoFit/>
          </a:bodyPr>
          <a:lstStyle/>
          <a:p>
            <a:pPr marL="105704" algn="l" defTabSz="1812066" eaLnBrk="1" fontAlgn="auto" hangingPunct="1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User interface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07167" y="3545875"/>
            <a:ext cx="4194076" cy="552585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66694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  <a:tabLst>
                <a:tab pos="1606951" algn="l"/>
                <a:tab pos="3086805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User interface	User interface	User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interface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84982" algn="l" defTabSz="1812066" eaLnBrk="1" fontAlgn="auto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tabLst>
                <a:tab pos="1693779" algn="l"/>
                <a:tab pos="3205093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Application	Application	Application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7042" y="4197206"/>
            <a:ext cx="76633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68023" y="5128592"/>
            <a:ext cx="86826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Application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80271" y="5128592"/>
            <a:ext cx="116774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17994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Application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3721" y="5128592"/>
            <a:ext cx="116774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159814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Application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80271" y="5440659"/>
            <a:ext cx="116774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76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3721" y="5440659"/>
            <a:ext cx="116774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18956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7166" y="5440659"/>
            <a:ext cx="116774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44124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15405" y="5425796"/>
            <a:ext cx="1177814" cy="241398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42784" rIns="0" bIns="0" rtlCol="0">
            <a:spAutoFit/>
          </a:bodyPr>
          <a:lstStyle/>
          <a:p>
            <a:pPr marL="216441" algn="l" defTabSz="1812066" eaLnBrk="1" fontAlgn="auto" hangingPunct="1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40585" y="5440659"/>
            <a:ext cx="116774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90686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9788" y="4789328"/>
            <a:ext cx="109098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User interface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90368" y="5783001"/>
            <a:ext cx="1220598" cy="557970"/>
          </a:xfrm>
          <a:prstGeom prst="rect">
            <a:avLst/>
          </a:prstGeom>
        </p:spPr>
        <p:txBody>
          <a:bodyPr vert="horz" wrap="square" lIns="0" tIns="41526" rIns="0" bIns="0" rtlCol="0">
            <a:spAutoFit/>
          </a:bodyPr>
          <a:lstStyle/>
          <a:p>
            <a:pPr defTabSz="1812066" eaLnBrk="1" fontAlgn="auto" hangingPunct="1">
              <a:lnSpc>
                <a:spcPct val="100000"/>
              </a:lnSpc>
              <a:spcBef>
                <a:spcPts val="32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machine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defTabSz="1812066" eaLnBrk="1" fontAlgn="auto" hangingPunct="1">
              <a:lnSpc>
                <a:spcPct val="100000"/>
              </a:lnSpc>
              <a:spcBef>
                <a:spcPts val="149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(c)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48926" y="4164589"/>
            <a:ext cx="7400348" cy="883361"/>
          </a:xfrm>
          <a:custGeom>
            <a:avLst/>
            <a:gdLst/>
            <a:ahLst/>
            <a:cxnLst/>
            <a:rect l="l" t="t" r="r" b="b"/>
            <a:pathLst>
              <a:path w="3734435" h="445769">
                <a:moveTo>
                  <a:pt x="0" y="0"/>
                </a:moveTo>
                <a:lnTo>
                  <a:pt x="3733807" y="445510"/>
                </a:lnTo>
              </a:path>
            </a:pathLst>
          </a:custGeom>
          <a:ln w="5270">
            <a:solidFill>
              <a:srgbClr val="231F20"/>
            </a:solidFill>
            <a:prstDash val="lgDash"/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0155" y="4151836"/>
            <a:ext cx="126332" cy="52224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6902" y="4360739"/>
            <a:ext cx="126332" cy="52224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7872" y="4530139"/>
            <a:ext cx="126332" cy="52224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05937" y="4674084"/>
            <a:ext cx="126332" cy="522244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7845" y="3995165"/>
            <a:ext cx="126336" cy="522246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2745848" y="6015872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60398" y="6601381"/>
            <a:ext cx="166479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Multitiered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7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21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4336218" y="6015872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(b)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03420" y="6015872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(d)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93791" y="6015872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(e)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3639" y="1420"/>
            <a:ext cx="1744071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Centralized</a:t>
            </a:r>
            <a:r>
              <a:rPr sz="1189" spc="-5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organizations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649433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Being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client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and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server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at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same</a:t>
            </a: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time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7098" y="1818409"/>
            <a:ext cx="3344691" cy="75498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Three-tiered</a:t>
            </a:r>
            <a:r>
              <a:rPr sz="2378" spc="-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architecture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578855" algn="r" defTabSz="1812066" eaLnBrk="1" fontAlgn="auto" hangingPunct="1">
              <a:lnSpc>
                <a:spcPct val="100000"/>
              </a:lnSpc>
              <a:spcBef>
                <a:spcPts val="130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Client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1084" y="2830342"/>
            <a:ext cx="2957119" cy="1881231"/>
            <a:chOff x="1616273" y="1428274"/>
            <a:chExt cx="1492250" cy="949325"/>
          </a:xfrm>
        </p:grpSpPr>
        <p:sp>
          <p:nvSpPr>
            <p:cNvPr id="7" name="object 7"/>
            <p:cNvSpPr/>
            <p:nvPr/>
          </p:nvSpPr>
          <p:spPr>
            <a:xfrm>
              <a:off x="1624175" y="1428274"/>
              <a:ext cx="738505" cy="949325"/>
            </a:xfrm>
            <a:custGeom>
              <a:avLst/>
              <a:gdLst/>
              <a:ahLst/>
              <a:cxnLst/>
              <a:rect l="l" t="t" r="r" b="b"/>
              <a:pathLst>
                <a:path w="738505" h="949325">
                  <a:moveTo>
                    <a:pt x="0" y="0"/>
                  </a:moveTo>
                  <a:lnTo>
                    <a:pt x="0" y="948747"/>
                  </a:lnTo>
                </a:path>
                <a:path w="738505" h="949325">
                  <a:moveTo>
                    <a:pt x="737933" y="0"/>
                  </a:moveTo>
                  <a:lnTo>
                    <a:pt x="737933" y="948747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24179" y="1586396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0" y="0"/>
                  </a:moveTo>
                  <a:lnTo>
                    <a:pt x="700540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7719" y="1554522"/>
              <a:ext cx="74378" cy="637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24179" y="1428274"/>
              <a:ext cx="738505" cy="949325"/>
            </a:xfrm>
            <a:custGeom>
              <a:avLst/>
              <a:gdLst/>
              <a:ahLst/>
              <a:cxnLst/>
              <a:rect l="l" t="t" r="r" b="b"/>
              <a:pathLst>
                <a:path w="738505" h="949325">
                  <a:moveTo>
                    <a:pt x="0" y="0"/>
                  </a:moveTo>
                  <a:lnTo>
                    <a:pt x="0" y="158122"/>
                  </a:lnTo>
                </a:path>
                <a:path w="738505" h="949325">
                  <a:moveTo>
                    <a:pt x="8" y="790623"/>
                  </a:moveTo>
                  <a:lnTo>
                    <a:pt x="8" y="948747"/>
                  </a:lnTo>
                </a:path>
                <a:path w="738505" h="949325">
                  <a:moveTo>
                    <a:pt x="737929" y="158122"/>
                  </a:moveTo>
                  <a:lnTo>
                    <a:pt x="737929" y="316250"/>
                  </a:lnTo>
                </a:path>
                <a:path w="738505" h="949325">
                  <a:moveTo>
                    <a:pt x="737907" y="632501"/>
                  </a:moveTo>
                  <a:lnTo>
                    <a:pt x="737907" y="790623"/>
                  </a:lnTo>
                </a:path>
              </a:pathLst>
            </a:custGeom>
            <a:ln w="158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100031" y="1428274"/>
              <a:ext cx="0" cy="949325"/>
            </a:xfrm>
            <a:custGeom>
              <a:avLst/>
              <a:gdLst/>
              <a:ahLst/>
              <a:cxnLst/>
              <a:rect l="l" t="t" r="r" b="b"/>
              <a:pathLst>
                <a:path h="949325">
                  <a:moveTo>
                    <a:pt x="0" y="0"/>
                  </a:moveTo>
                  <a:lnTo>
                    <a:pt x="0" y="948747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100010" y="1744524"/>
              <a:ext cx="0" cy="316865"/>
            </a:xfrm>
            <a:custGeom>
              <a:avLst/>
              <a:gdLst/>
              <a:ahLst/>
              <a:cxnLst/>
              <a:rect l="l" t="t" r="r" b="b"/>
              <a:pathLst>
                <a:path h="316864">
                  <a:moveTo>
                    <a:pt x="0" y="0"/>
                  </a:moveTo>
                  <a:lnTo>
                    <a:pt x="0" y="316251"/>
                  </a:lnTo>
                </a:path>
              </a:pathLst>
            </a:custGeom>
            <a:ln w="1581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62097" y="1744524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0" y="0"/>
                  </a:moveTo>
                  <a:lnTo>
                    <a:pt x="700533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5643" y="1712646"/>
              <a:ext cx="74366" cy="6375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99476" y="2060766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700533" y="0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097" y="2028892"/>
              <a:ext cx="74377" cy="637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61558" y="2218890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700539" y="0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4179" y="2187015"/>
              <a:ext cx="74380" cy="6375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795675" y="2339891"/>
            <a:ext cx="868261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01341" marR="10067" indent="-177432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Application  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60398" y="6601381"/>
            <a:ext cx="1664795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Multitiered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22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332831" y="2339891"/>
            <a:ext cx="766334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149747" marR="10067" indent="-125838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  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2575" y="2691348"/>
            <a:ext cx="2218469" cy="761347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481113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operation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545290" defTabSz="1812066" eaLnBrk="1" fontAlgn="auto" hangingPunct="1">
              <a:lnSpc>
                <a:spcPts val="106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545290" defTabSz="1812066" eaLnBrk="1" fontAlgn="auto" hangingPunct="1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78456" y="4076719"/>
            <a:ext cx="552415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113254" marR="10067" indent="-89345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Return  data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3843" y="4400747"/>
            <a:ext cx="552415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94378" marR="10067" indent="-70469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Return  reply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4896" y="3490868"/>
            <a:ext cx="620366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128353" marR="10067" indent="-104445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ait for 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reply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7706" y="3493930"/>
            <a:ext cx="620366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147230" marR="10067" indent="-123321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ait for 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0015" y="1420"/>
            <a:ext cx="34176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Decentralized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organizations:</a:t>
            </a:r>
            <a:r>
              <a:rPr sz="1189" spc="9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peer-to-peer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8"/>
            <a:ext cx="8254767" cy="5334604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Alternative</a:t>
            </a:r>
            <a:r>
              <a:rPr sz="2774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organizations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sz="4261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3417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Vertical</a:t>
            </a:r>
            <a:r>
              <a:rPr sz="2378" spc="-6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distribution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5936" marR="123321" indent="7550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Comes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from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dividing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distributed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applications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three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logical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layers,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 running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components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from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layer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different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(machine).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127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Horizontal</a:t>
            </a:r>
            <a:r>
              <a:rPr sz="2378" spc="-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distribution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marR="10067" indent="-8809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client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server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physically split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 into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logically equivalent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parts,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part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operating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own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share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complete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just" defTabSz="1812066" eaLnBrk="1" fontAlgn="auto" hangingPunct="1">
              <a:lnSpc>
                <a:spcPct val="100000"/>
              </a:lnSpc>
              <a:spcBef>
                <a:spcPts val="1278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Peer-to-peer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architectures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marR="32718" algn="just" defTabSz="1812066" eaLnBrk="1" fontAlgn="auto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Processes are all equal: the functions that need to be carried out are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represented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every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process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process will act as a client and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server at the same time (i.e.,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acting as a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servant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7089" y="6594311"/>
            <a:ext cx="51089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23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473951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Decentralized</a:t>
            </a:r>
            <a:r>
              <a:rPr sz="1189" spc="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organizations:</a:t>
            </a:r>
            <a:r>
              <a:rPr sz="1189" spc="11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peer-to-peer</a:t>
            </a:r>
            <a:r>
              <a:rPr sz="1189" spc="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250411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Structured</a:t>
            </a:r>
            <a:r>
              <a:rPr spc="-99" dirty="0"/>
              <a:t> </a:t>
            </a:r>
            <a:r>
              <a:rPr spc="40" dirty="0"/>
              <a:t>P2P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410" y="904773"/>
            <a:ext cx="7755201" cy="265441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Make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use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semantic-free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index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 data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item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uniquely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associated with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turn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used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index.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Common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practice:</a:t>
            </a:r>
            <a:r>
              <a:rPr sz="1982" spc="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use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hash function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585558" algn="l" defTabSz="1812066" eaLnBrk="1" fontAlgn="auto" hangingPunct="1">
              <a:lnSpc>
                <a:spcPct val="100000"/>
              </a:lnSpc>
              <a:spcBef>
                <a:spcPts val="684"/>
              </a:spcBef>
              <a:spcAft>
                <a:spcPts val="0"/>
              </a:spcAft>
            </a:pP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item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hash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item’s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value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783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P2P system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now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responsible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storing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value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pairs.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377"/>
              </a:spcBef>
              <a:spcAft>
                <a:spcPts val="0"/>
              </a:spcAft>
            </a:pP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Simple</a:t>
            </a:r>
            <a:r>
              <a:rPr sz="2378" spc="-4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378" spc="129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hypercube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7281" y="3906776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0000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2421" y="4054637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1000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7690" y="4829619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0100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9714" y="5106042"/>
            <a:ext cx="364921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7485" y="3936166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0001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93654" y="3943551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1001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7485" y="5006804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0101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6901" y="4992037"/>
            <a:ext cx="364921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3513" y="4304493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0010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0777" y="4466420"/>
            <a:ext cx="376246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1010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9112" y="4320119"/>
            <a:ext cx="364921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00</a:t>
            </a:r>
            <a:r>
              <a:rPr sz="1090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29677" y="4320143"/>
            <a:ext cx="364921" cy="20077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</a:t>
            </a:r>
            <a:r>
              <a:rPr sz="1090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r>
              <a:rPr sz="1090" spc="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8847" y="5376878"/>
            <a:ext cx="4728874" cy="340813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125838" algn="l" defTabSz="1812066" eaLnBrk="1" fontAlgn="auto" hangingPunct="1">
              <a:lnSpc>
                <a:spcPts val="1199"/>
              </a:lnSpc>
              <a:spcBef>
                <a:spcPts val="258"/>
              </a:spcBef>
              <a:spcAft>
                <a:spcPts val="0"/>
              </a:spcAft>
              <a:tabLst>
                <a:tab pos="1885052" algn="l"/>
                <a:tab pos="4333859" algn="l"/>
              </a:tabLst>
            </a:pPr>
            <a:r>
              <a:rPr sz="1635" spc="14" baseline="10101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0110	</a:t>
            </a:r>
            <a:r>
              <a:rPr sz="1635" spc="-30" baseline="50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0111	</a:t>
            </a:r>
            <a:r>
              <a:rPr sz="1090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1111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1167776" algn="r" defTabSz="1812066" eaLnBrk="1" fontAlgn="auto" hangingPunct="1">
              <a:lnSpc>
                <a:spcPts val="1199"/>
              </a:lnSpc>
              <a:spcBef>
                <a:spcPts val="0"/>
              </a:spcBef>
              <a:spcAft>
                <a:spcPts val="0"/>
              </a:spcAft>
            </a:pPr>
            <a:r>
              <a:rPr sz="1090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1110</a:t>
            </a:r>
            <a:endParaRPr sz="109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55223" y="3787866"/>
            <a:ext cx="4309844" cy="1929048"/>
            <a:chOff x="1224750" y="1911469"/>
            <a:chExt cx="2174875" cy="973455"/>
          </a:xfrm>
        </p:grpSpPr>
        <p:sp>
          <p:nvSpPr>
            <p:cNvPr id="19" name="object 19"/>
            <p:cNvSpPr/>
            <p:nvPr/>
          </p:nvSpPr>
          <p:spPr>
            <a:xfrm>
              <a:off x="1808108" y="2111760"/>
              <a:ext cx="1252220" cy="117475"/>
            </a:xfrm>
            <a:custGeom>
              <a:avLst/>
              <a:gdLst/>
              <a:ahLst/>
              <a:cxnLst/>
              <a:rect l="l" t="t" r="r" b="b"/>
              <a:pathLst>
                <a:path w="1252220" h="117475">
                  <a:moveTo>
                    <a:pt x="0" y="117469"/>
                  </a:moveTo>
                  <a:lnTo>
                    <a:pt x="470811" y="0"/>
                  </a:lnTo>
                  <a:lnTo>
                    <a:pt x="870546" y="13052"/>
                  </a:lnTo>
                  <a:lnTo>
                    <a:pt x="1147965" y="78313"/>
                  </a:lnTo>
                  <a:lnTo>
                    <a:pt x="1251824" y="11746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293269" y="2237202"/>
              <a:ext cx="1767205" cy="1905"/>
            </a:xfrm>
            <a:custGeom>
              <a:avLst/>
              <a:gdLst/>
              <a:ahLst/>
              <a:cxnLst/>
              <a:rect l="l" t="t" r="r" b="b"/>
              <a:pathLst>
                <a:path w="1767205" h="1905">
                  <a:moveTo>
                    <a:pt x="0" y="0"/>
                  </a:moveTo>
                  <a:lnTo>
                    <a:pt x="527083" y="0"/>
                  </a:lnTo>
                </a:path>
                <a:path w="1767205" h="1905">
                  <a:moveTo>
                    <a:pt x="1239581" y="1428"/>
                  </a:moveTo>
                  <a:lnTo>
                    <a:pt x="1766663" y="142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808108" y="2638840"/>
              <a:ext cx="1252220" cy="117475"/>
            </a:xfrm>
            <a:custGeom>
              <a:avLst/>
              <a:gdLst/>
              <a:ahLst/>
              <a:cxnLst/>
              <a:rect l="l" t="t" r="r" b="b"/>
              <a:pathLst>
                <a:path w="1252220" h="117475">
                  <a:moveTo>
                    <a:pt x="0" y="117467"/>
                  </a:moveTo>
                  <a:lnTo>
                    <a:pt x="470811" y="0"/>
                  </a:lnTo>
                  <a:lnTo>
                    <a:pt x="870546" y="13051"/>
                  </a:lnTo>
                  <a:lnTo>
                    <a:pt x="1147965" y="78311"/>
                  </a:lnTo>
                  <a:lnTo>
                    <a:pt x="1251824" y="11746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293269" y="2237202"/>
              <a:ext cx="1767205" cy="528955"/>
            </a:xfrm>
            <a:custGeom>
              <a:avLst/>
              <a:gdLst/>
              <a:ahLst/>
              <a:cxnLst/>
              <a:rect l="l" t="t" r="r" b="b"/>
              <a:pathLst>
                <a:path w="1767205" h="528955">
                  <a:moveTo>
                    <a:pt x="0" y="527082"/>
                  </a:moveTo>
                  <a:lnTo>
                    <a:pt x="527083" y="527082"/>
                  </a:lnTo>
                </a:path>
                <a:path w="1767205" h="528955">
                  <a:moveTo>
                    <a:pt x="1239581" y="528510"/>
                  </a:moveTo>
                  <a:lnTo>
                    <a:pt x="1766663" y="528510"/>
                  </a:lnTo>
                </a:path>
                <a:path w="1767205" h="528955">
                  <a:moveTo>
                    <a:pt x="0" y="0"/>
                  </a:moveTo>
                  <a:lnTo>
                    <a:pt x="0" y="527082"/>
                  </a:lnTo>
                </a:path>
                <a:path w="1767205" h="528955">
                  <a:moveTo>
                    <a:pt x="1239581" y="1428"/>
                  </a:moveTo>
                  <a:lnTo>
                    <a:pt x="1239581" y="52851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071649" y="1914104"/>
              <a:ext cx="1252220" cy="117475"/>
            </a:xfrm>
            <a:custGeom>
              <a:avLst/>
              <a:gdLst/>
              <a:ahLst/>
              <a:cxnLst/>
              <a:rect l="l" t="t" r="r" b="b"/>
              <a:pathLst>
                <a:path w="1252220" h="117475">
                  <a:moveTo>
                    <a:pt x="0" y="117469"/>
                  </a:moveTo>
                  <a:lnTo>
                    <a:pt x="470808" y="0"/>
                  </a:lnTo>
                  <a:lnTo>
                    <a:pt x="870542" y="13052"/>
                  </a:lnTo>
                  <a:lnTo>
                    <a:pt x="1147959" y="78312"/>
                  </a:lnTo>
                  <a:lnTo>
                    <a:pt x="1251819" y="117469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563993" y="2038256"/>
              <a:ext cx="1767205" cy="528955"/>
            </a:xfrm>
            <a:custGeom>
              <a:avLst/>
              <a:gdLst/>
              <a:ahLst/>
              <a:cxnLst/>
              <a:rect l="l" t="t" r="r" b="b"/>
              <a:pathLst>
                <a:path w="1767204" h="528955">
                  <a:moveTo>
                    <a:pt x="0" y="0"/>
                  </a:moveTo>
                  <a:lnTo>
                    <a:pt x="527084" y="0"/>
                  </a:lnTo>
                </a:path>
                <a:path w="1767204" h="528955">
                  <a:moveTo>
                    <a:pt x="1239572" y="1425"/>
                  </a:moveTo>
                  <a:lnTo>
                    <a:pt x="1766653" y="1425"/>
                  </a:lnTo>
                </a:path>
                <a:path w="1767204" h="528955">
                  <a:moveTo>
                    <a:pt x="0" y="527082"/>
                  </a:moveTo>
                  <a:lnTo>
                    <a:pt x="527084" y="527082"/>
                  </a:lnTo>
                </a:path>
                <a:path w="1767204" h="528955">
                  <a:moveTo>
                    <a:pt x="0" y="0"/>
                  </a:moveTo>
                  <a:lnTo>
                    <a:pt x="0" y="527082"/>
                  </a:lnTo>
                </a:path>
                <a:path w="1767204" h="528955">
                  <a:moveTo>
                    <a:pt x="1239572" y="528507"/>
                  </a:moveTo>
                  <a:lnTo>
                    <a:pt x="1766653" y="528507"/>
                  </a:lnTo>
                </a:path>
                <a:path w="1767204" h="528955">
                  <a:moveTo>
                    <a:pt x="1239572" y="1425"/>
                  </a:moveTo>
                  <a:lnTo>
                    <a:pt x="1239572" y="528507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820353" y="2237202"/>
              <a:ext cx="1240155" cy="528955"/>
            </a:xfrm>
            <a:custGeom>
              <a:avLst/>
              <a:gdLst/>
              <a:ahLst/>
              <a:cxnLst/>
              <a:rect l="l" t="t" r="r" b="b"/>
              <a:pathLst>
                <a:path w="1240155" h="528955">
                  <a:moveTo>
                    <a:pt x="0" y="0"/>
                  </a:moveTo>
                  <a:lnTo>
                    <a:pt x="0" y="527082"/>
                  </a:lnTo>
                </a:path>
                <a:path w="1240155" h="528955">
                  <a:moveTo>
                    <a:pt x="1239579" y="1428"/>
                  </a:moveTo>
                  <a:lnTo>
                    <a:pt x="1239579" y="52851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91078" y="2038256"/>
              <a:ext cx="1240155" cy="528955"/>
            </a:xfrm>
            <a:custGeom>
              <a:avLst/>
              <a:gdLst/>
              <a:ahLst/>
              <a:cxnLst/>
              <a:rect l="l" t="t" r="r" b="b"/>
              <a:pathLst>
                <a:path w="1240154" h="528955">
                  <a:moveTo>
                    <a:pt x="0" y="0"/>
                  </a:moveTo>
                  <a:lnTo>
                    <a:pt x="0" y="527082"/>
                  </a:lnTo>
                </a:path>
                <a:path w="1240154" h="528955">
                  <a:moveTo>
                    <a:pt x="1239568" y="1425"/>
                  </a:moveTo>
                  <a:lnTo>
                    <a:pt x="1239568" y="528507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84259" y="2047789"/>
              <a:ext cx="1739264" cy="636905"/>
            </a:xfrm>
            <a:custGeom>
              <a:avLst/>
              <a:gdLst/>
              <a:ahLst/>
              <a:cxnLst/>
              <a:rect l="l" t="t" r="r" b="b"/>
              <a:pathLst>
                <a:path w="1739264" h="636905">
                  <a:moveTo>
                    <a:pt x="7177" y="0"/>
                  </a:moveTo>
                  <a:lnTo>
                    <a:pt x="463061" y="117469"/>
                  </a:lnTo>
                  <a:lnTo>
                    <a:pt x="850120" y="104417"/>
                  </a:lnTo>
                  <a:lnTo>
                    <a:pt x="1118740" y="39156"/>
                  </a:lnTo>
                  <a:lnTo>
                    <a:pt x="1219305" y="0"/>
                  </a:lnTo>
                </a:path>
                <a:path w="1739264" h="636905">
                  <a:moveTo>
                    <a:pt x="0" y="518975"/>
                  </a:moveTo>
                  <a:lnTo>
                    <a:pt x="455879" y="636443"/>
                  </a:lnTo>
                  <a:lnTo>
                    <a:pt x="842938" y="623391"/>
                  </a:lnTo>
                  <a:lnTo>
                    <a:pt x="1111560" y="558131"/>
                  </a:lnTo>
                  <a:lnTo>
                    <a:pt x="1212127" y="518975"/>
                  </a:lnTo>
                </a:path>
                <a:path w="1739264" h="636905">
                  <a:moveTo>
                    <a:pt x="527088" y="518975"/>
                  </a:moveTo>
                  <a:lnTo>
                    <a:pt x="982963" y="401507"/>
                  </a:lnTo>
                  <a:lnTo>
                    <a:pt x="1370021" y="414559"/>
                  </a:lnTo>
                  <a:lnTo>
                    <a:pt x="1638642" y="479819"/>
                  </a:lnTo>
                  <a:lnTo>
                    <a:pt x="1739209" y="518975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281024" y="2245445"/>
              <a:ext cx="1252220" cy="636905"/>
            </a:xfrm>
            <a:custGeom>
              <a:avLst/>
              <a:gdLst/>
              <a:ahLst/>
              <a:cxnLst/>
              <a:rect l="l" t="t" r="r" b="b"/>
              <a:pathLst>
                <a:path w="1252220" h="636905">
                  <a:moveTo>
                    <a:pt x="0" y="518975"/>
                  </a:moveTo>
                  <a:lnTo>
                    <a:pt x="470810" y="636445"/>
                  </a:lnTo>
                  <a:lnTo>
                    <a:pt x="870547" y="623393"/>
                  </a:lnTo>
                  <a:lnTo>
                    <a:pt x="1147966" y="558132"/>
                  </a:lnTo>
                  <a:lnTo>
                    <a:pt x="1251826" y="518975"/>
                  </a:lnTo>
                </a:path>
                <a:path w="1252220" h="636905">
                  <a:moveTo>
                    <a:pt x="0" y="0"/>
                  </a:moveTo>
                  <a:lnTo>
                    <a:pt x="470810" y="117467"/>
                  </a:lnTo>
                  <a:lnTo>
                    <a:pt x="870547" y="104415"/>
                  </a:lnTo>
                  <a:lnTo>
                    <a:pt x="1147966" y="39155"/>
                  </a:lnTo>
                  <a:lnTo>
                    <a:pt x="1251826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8107" y="1972367"/>
              <a:ext cx="131766" cy="1317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5472" y="1969731"/>
              <a:ext cx="137037" cy="1370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7684" y="1973796"/>
              <a:ext cx="131762" cy="13177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5048" y="1971161"/>
              <a:ext cx="137033" cy="13704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5190" y="1972367"/>
              <a:ext cx="131768" cy="1317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22555" y="1969731"/>
              <a:ext cx="137039" cy="13704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64765" y="1973796"/>
              <a:ext cx="131762" cy="13177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2130" y="1971161"/>
              <a:ext cx="137033" cy="13704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5190" y="2499454"/>
              <a:ext cx="131768" cy="13177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2555" y="2496818"/>
              <a:ext cx="137039" cy="13704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4765" y="2500879"/>
              <a:ext cx="131762" cy="13177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2130" y="2498243"/>
              <a:ext cx="137033" cy="13704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8107" y="2499454"/>
              <a:ext cx="131766" cy="13177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95472" y="2496818"/>
              <a:ext cx="137037" cy="13704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7684" y="2500879"/>
              <a:ext cx="131762" cy="13177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5048" y="2498243"/>
              <a:ext cx="137033" cy="13704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281024" y="2038256"/>
              <a:ext cx="2037714" cy="727710"/>
            </a:xfrm>
            <a:custGeom>
              <a:avLst/>
              <a:gdLst/>
              <a:ahLst/>
              <a:cxnLst/>
              <a:rect l="l" t="t" r="r" b="b"/>
              <a:pathLst>
                <a:path w="2037714" h="727710">
                  <a:moveTo>
                    <a:pt x="12245" y="198945"/>
                  </a:moveTo>
                  <a:lnTo>
                    <a:pt x="282968" y="0"/>
                  </a:lnTo>
                </a:path>
                <a:path w="2037714" h="727710">
                  <a:moveTo>
                    <a:pt x="1251826" y="200373"/>
                  </a:moveTo>
                  <a:lnTo>
                    <a:pt x="1522540" y="1425"/>
                  </a:lnTo>
                </a:path>
                <a:path w="2037714" h="727710">
                  <a:moveTo>
                    <a:pt x="527083" y="199080"/>
                  </a:moveTo>
                  <a:lnTo>
                    <a:pt x="797805" y="131"/>
                  </a:lnTo>
                </a:path>
                <a:path w="2037714" h="727710">
                  <a:moveTo>
                    <a:pt x="1766659" y="200509"/>
                  </a:moveTo>
                  <a:lnTo>
                    <a:pt x="2037373" y="1556"/>
                  </a:lnTo>
                </a:path>
                <a:path w="2037714" h="727710">
                  <a:moveTo>
                    <a:pt x="0" y="726164"/>
                  </a:moveTo>
                  <a:lnTo>
                    <a:pt x="270718" y="527214"/>
                  </a:lnTo>
                </a:path>
                <a:path w="2037714" h="727710">
                  <a:moveTo>
                    <a:pt x="1239578" y="727592"/>
                  </a:moveTo>
                  <a:lnTo>
                    <a:pt x="1510292" y="528639"/>
                  </a:lnTo>
                </a:path>
                <a:path w="2037714" h="727710">
                  <a:moveTo>
                    <a:pt x="527083" y="726164"/>
                  </a:moveTo>
                  <a:lnTo>
                    <a:pt x="797805" y="527214"/>
                  </a:lnTo>
                </a:path>
                <a:path w="2037714" h="727710">
                  <a:moveTo>
                    <a:pt x="1766659" y="727592"/>
                  </a:moveTo>
                  <a:lnTo>
                    <a:pt x="2037373" y="52863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385" y="2171317"/>
              <a:ext cx="131769" cy="13176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24750" y="2168681"/>
              <a:ext cx="137040" cy="1370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66959" y="2172745"/>
              <a:ext cx="131773" cy="13177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4324" y="2170109"/>
              <a:ext cx="137043" cy="13704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4468" y="2171317"/>
              <a:ext cx="131770" cy="13176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832" y="2168681"/>
              <a:ext cx="137041" cy="13704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4041" y="2172745"/>
              <a:ext cx="131772" cy="13177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91405" y="2170109"/>
              <a:ext cx="137043" cy="13704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4468" y="2698399"/>
              <a:ext cx="131770" cy="13177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832" y="2695764"/>
              <a:ext cx="137041" cy="13704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4041" y="2699827"/>
              <a:ext cx="131772" cy="13177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991405" y="2697192"/>
              <a:ext cx="137043" cy="13704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385" y="2698399"/>
              <a:ext cx="131769" cy="13177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24750" y="2695764"/>
              <a:ext cx="137040" cy="13704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6959" y="2699827"/>
              <a:ext cx="131773" cy="13177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64324" y="2697192"/>
              <a:ext cx="137043" cy="137041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140909" y="5830694"/>
            <a:ext cx="7906202" cy="63418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 marR="85570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spc="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8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7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{</a:t>
            </a:r>
            <a:r>
              <a:rPr sz="1982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1982" i="1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1982" i="1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,...,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</a:t>
            </a:r>
            <a:r>
              <a:rPr sz="2081" spc="14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</a:t>
            </a:r>
            <a:r>
              <a:rPr sz="2081" spc="-14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}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means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routing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request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identifier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60396" y="6601380"/>
            <a:ext cx="220966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9" action="ppaction://hlinksldjump"/>
              </a:rPr>
              <a:t>Structured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9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9" action="ppaction://hlinksldjump"/>
              </a:rPr>
              <a:t>peer-to-peer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9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9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24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660396" y="6601380"/>
            <a:ext cx="2209660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Structured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peer-to-peer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25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0015" y="1420"/>
            <a:ext cx="34176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Decentralized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organizations:</a:t>
            </a:r>
            <a:r>
              <a:rPr sz="1189" spc="9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peer-to-peer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266266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774" spc="9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Chord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909" y="2090314"/>
            <a:ext cx="7809312" cy="211580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marR="85570" indent="-333471" algn="l" defTabSz="1812066" eaLnBrk="1" fontAlgn="auto" hangingPunct="1">
              <a:lnSpc>
                <a:spcPct val="100000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 are logically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organized in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ring.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has 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-bit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identifier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indent="-333471" algn="l" defTabSz="1812066" eaLnBrk="1" fontAlgn="auto" hangingPunct="1">
              <a:lnSpc>
                <a:spcPts val="235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 item is hashed to an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-bit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item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stored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smallest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identifier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6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≥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called the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successor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3224" y="4119818"/>
            <a:ext cx="24537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43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►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65528" y="4151175"/>
            <a:ext cx="699138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ring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extended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various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shortcut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links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other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0015" y="1420"/>
            <a:ext cx="34176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Decentralized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organizations:</a:t>
            </a:r>
            <a:r>
              <a:rPr sz="1189" spc="9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peer-to-peer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266266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774" spc="9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Chord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4453" y="1432692"/>
            <a:ext cx="4747977" cy="47479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87828" y="2080309"/>
            <a:ext cx="67321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Shortcut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6696" y="4022221"/>
            <a:ext cx="1593069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responsible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 </a:t>
            </a:r>
            <a:r>
              <a:rPr sz="1288" spc="-32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keys</a:t>
            </a:r>
            <a:r>
              <a:rPr sz="1288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{5,6,7,8,9}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8058" y="3321597"/>
            <a:ext cx="42280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6789" y="1417431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4405" y="1466014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1575" y="1589249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0104" y="1797098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2233" y="2084317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4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1540" y="2418534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5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1462" y="2808105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6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63153" y="3238010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7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3792" y="3668714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8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7687" y="4115061"/>
            <a:ext cx="14345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9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83513" y="4538726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96487" y="4925164"/>
            <a:ext cx="22398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7408" y="5269826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7967" y="5541378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41337" y="5551823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19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12343" y="5264605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20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0791" y="4919942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1460" y="4528282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6129" y="4105287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54351" y="3671850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24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6325" y="3134914"/>
            <a:ext cx="136656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Nonexisting 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932" spc="14" baseline="-29914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25</a:t>
            </a:r>
            <a:endParaRPr sz="1932" baseline="-2991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6682" y="2804973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26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57004" y="1797099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29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43443" y="1582990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30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71658" y="1457660"/>
            <a:ext cx="23657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31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38405" y="1974865"/>
            <a:ext cx="1359017" cy="68351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Actual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 </a:t>
            </a:r>
            <a:r>
              <a:rPr sz="1288" spc="26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932" spc="14" baseline="-341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28</a:t>
            </a:r>
            <a:endParaRPr sz="1932" baseline="-341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endParaRPr sz="168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811655" algn="l" defTabSz="1812066" eaLnBrk="1" fontAlgn="auto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27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00602" y="5760709"/>
            <a:ext cx="2994870" cy="781815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R="753769" defTabSz="1812066" eaLnBrk="1" fontAlgn="auto" hangingPunct="1">
              <a:lnSpc>
                <a:spcPts val="1407"/>
              </a:lnSpc>
              <a:spcBef>
                <a:spcPts val="218"/>
              </a:spcBef>
              <a:spcAft>
                <a:spcPts val="0"/>
              </a:spcAft>
              <a:tabLst>
                <a:tab pos="1732787" algn="l"/>
              </a:tabLs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18	14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R="766353" defTabSz="1812066" eaLnBrk="1" fontAlgn="auto" hangingPunct="1">
              <a:lnSpc>
                <a:spcPts val="1407"/>
              </a:lnSpc>
              <a:spcBef>
                <a:spcPts val="0"/>
              </a:spcBef>
              <a:spcAft>
                <a:spcPts val="0"/>
              </a:spcAft>
              <a:tabLst>
                <a:tab pos="445466" algn="l"/>
              </a:tabLst>
            </a:pPr>
            <a:r>
              <a:rPr sz="1932" spc="14" baseline="854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17	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16    </a:t>
            </a:r>
            <a:r>
              <a:rPr sz="1288" spc="11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932" spc="14" baseline="128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15</a:t>
            </a:r>
            <a:endParaRPr sz="1932" baseline="1282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5503" algn="l" defTabSz="1812066" eaLnBrk="1" fontAlgn="auto" hangingPunct="1">
              <a:lnSpc>
                <a:spcPct val="100000"/>
              </a:lnSpc>
              <a:spcBef>
                <a:spcPts val="664"/>
              </a:spcBef>
              <a:spcAft>
                <a:spcPts val="0"/>
              </a:spcAf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lookup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3</a:t>
            </a:r>
            <a:r>
              <a:rPr sz="1982" spc="-29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)@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9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28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→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→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0396" y="6594310"/>
            <a:ext cx="220966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6" action="ppaction://hlinksldjump"/>
              </a:rPr>
              <a:t>Structured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6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6" action="ppaction://hlinksldjump"/>
              </a:rPr>
              <a:t>peer-to-peer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6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6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17089" y="6594311"/>
            <a:ext cx="51089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26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60397" y="6601381"/>
            <a:ext cx="2377021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Unstructured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peer-to-peer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27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0015" y="1420"/>
            <a:ext cx="34176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Decentralized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organizations:</a:t>
            </a:r>
            <a:r>
              <a:rPr sz="1189" spc="9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peer-to-peer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8"/>
            <a:ext cx="8261059" cy="167700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Unstructured</a:t>
            </a:r>
            <a:r>
              <a:rPr sz="2774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P2P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69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maintains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hoc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list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neighbors.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resulting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overlay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411" y="1986691"/>
            <a:ext cx="754883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resembles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random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graph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edge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(</a:t>
            </a: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4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)</a:t>
            </a:r>
            <a:r>
              <a:rPr sz="1982" i="1" spc="-11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exists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certain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6077" y="2141293"/>
            <a:ext cx="7750169" cy="3503410"/>
          </a:xfrm>
          <a:prstGeom prst="rect">
            <a:avLst/>
          </a:prstGeom>
        </p:spPr>
        <p:txBody>
          <a:bodyPr vert="horz" wrap="square" lIns="0" tIns="16987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3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probability 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-10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(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-10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)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5503" algn="l" defTabSz="1812066" eaLnBrk="1" fontAlgn="auto" hangingPunct="1">
              <a:lnSpc>
                <a:spcPct val="100000"/>
              </a:lnSpc>
              <a:spcBef>
                <a:spcPts val="137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Searching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marR="60402" indent="-333471" algn="l" defTabSz="1812066" eaLnBrk="1" fontAlgn="auto" hangingPunct="1">
              <a:lnSpc>
                <a:spcPct val="100000"/>
              </a:lnSpc>
              <a:spcBef>
                <a:spcPts val="155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Flooding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 issuing node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passes request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all neighbors.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Request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ignored when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receiving node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had seen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before.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Otherwise,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searches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locally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spc="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(recursively).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limited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Time-To-Live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maximum number of hops.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24156" marR="75503" indent="-333471" algn="just" defTabSz="1812066" eaLnBrk="1" fontAlgn="auto" hangingPunct="1">
              <a:lnSpc>
                <a:spcPct val="100000"/>
              </a:lnSpc>
              <a:spcBef>
                <a:spcPts val="114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25415" algn="l"/>
              </a:tabLst>
            </a:pP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Random walk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 issuing node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passes request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randomly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chosen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neighbor,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 If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does not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it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forwards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request to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randomly chosen neighbors, and so on.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0015" y="1420"/>
            <a:ext cx="34176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Decentralized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organizations:</a:t>
            </a:r>
            <a:r>
              <a:rPr sz="1189" spc="9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peer-to-peer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8"/>
            <a:ext cx="7528698" cy="285123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Flooding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versus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random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walk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sz="386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Model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15936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Assume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1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 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item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replicated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across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randomly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chosen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137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Random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walk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P[</a:t>
            </a:r>
            <a:r>
              <a:rPr sz="1982" i="1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probability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item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found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after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19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attempts: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6072" y="3325372"/>
            <a:ext cx="10129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86487" algn="l"/>
              </a:tabLst>
            </a:pPr>
            <a:r>
              <a:rPr sz="1982" i="1" u="sng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r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	</a:t>
            </a:r>
            <a:r>
              <a:rPr sz="1982" i="1" u="sng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r</a:t>
            </a:r>
            <a:r>
              <a:rPr sz="1982" i="1" u="sng" spc="2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96071" y="3667090"/>
            <a:ext cx="994095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86487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	N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85877" y="3456752"/>
            <a:ext cx="408963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1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387" i="1" spc="2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387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1013" y="3495098"/>
            <a:ext cx="236695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1039421" algn="l"/>
                <a:tab pos="1801997" algn="l"/>
                <a:tab pos="2270117" algn="l"/>
              </a:tabLst>
            </a:pP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	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982" i="1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	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	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6411" y="4127695"/>
            <a:ext cx="779043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i="1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(“search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size”)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expected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number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that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probed: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8291" y="4680093"/>
            <a:ext cx="1616978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tabLst>
                <a:tab pos="1455945" algn="l"/>
              </a:tabLst>
            </a:pPr>
            <a:r>
              <a:rPr sz="1387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	N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540" y="5216300"/>
            <a:ext cx="410222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387" i="1" spc="-24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387" spc="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387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1557" y="4713053"/>
            <a:ext cx="939986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830530" algn="l"/>
              </a:tabLst>
            </a:pPr>
            <a:r>
              <a:rPr sz="1982" i="1" u="sng" spc="-1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r</a:t>
            </a:r>
            <a:r>
              <a:rPr sz="1982" i="1" u="sng" spc="2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	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8602" y="5096009"/>
            <a:ext cx="201336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0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1337" y="4844433"/>
            <a:ext cx="410222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1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387" i="1" spc="2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387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0397" y="6601381"/>
            <a:ext cx="2377021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Unstructured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peer-to-peer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28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71820" y="4772484"/>
            <a:ext cx="6645339" cy="70038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00670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tabLst>
                <a:tab pos="4240739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i="1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4162" spc="59" baseline="-793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∑</a:t>
            </a:r>
            <a:r>
              <a:rPr sz="4162" spc="-119" baseline="-793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4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·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[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]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4162" spc="59" baseline="-793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∑</a:t>
            </a:r>
            <a:r>
              <a:rPr sz="4162" spc="-119" baseline="-793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4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·</a:t>
            </a:r>
            <a:r>
              <a:rPr sz="1982" i="1" spc="-16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2973" i="1" spc="-14" baseline="-388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973" i="1" spc="-252" baseline="-388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1982" spc="-2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982" i="1" spc="-16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2973" i="1" spc="-14" baseline="-388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973" i="1" spc="-252" baseline="-388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	</a:t>
            </a:r>
            <a:r>
              <a:rPr sz="1982" i="1" spc="-6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43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/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21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1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66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«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6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≤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85146" algn="l" defTabSz="1812066" eaLnBrk="1" fontAlgn="auto" hangingPunct="1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</a:pPr>
            <a:r>
              <a:rPr sz="1387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387" i="1" spc="-24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387" spc="32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387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660397" y="6601381"/>
            <a:ext cx="2377021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Unstructured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peer-to-peer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29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0015" y="1420"/>
            <a:ext cx="341767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Decentralized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organizations:</a:t>
            </a:r>
            <a:r>
              <a:rPr sz="1189" spc="9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peer-to-peer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546" y="374227"/>
            <a:ext cx="8417094" cy="241970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00670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Flooding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versus</a:t>
            </a:r>
            <a:r>
              <a:rPr sz="2774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random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walk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89"/>
              </a:spcBef>
              <a:spcAft>
                <a:spcPts val="0"/>
              </a:spcAft>
            </a:pPr>
            <a:endParaRPr sz="2973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Flooding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48900" indent="-333471" algn="l" defTabSz="1812066" eaLnBrk="1" fontAlgn="auto" hangingPunct="1">
              <a:lnSpc>
                <a:spcPts val="2378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50159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Flood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spc="16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randomly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chosen neighbors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40092" marR="110737" indent="-324662" algn="l" defTabSz="1812066" eaLnBrk="1" fontAlgn="auto" hangingPunct="1">
              <a:lnSpc>
                <a:spcPts val="2378"/>
              </a:lnSpc>
              <a:spcBef>
                <a:spcPts val="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50159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After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steps,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some 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spc="-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4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·</a:t>
            </a:r>
            <a:r>
              <a:rPr sz="1982" i="1" spc="-396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spc="-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5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1)</a:t>
            </a:r>
            <a:r>
              <a:rPr sz="2081" i="1" spc="87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2081" i="1" spc="87" baseline="2777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−</a:t>
            </a:r>
            <a:r>
              <a:rPr sz="2081" spc="87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</a:t>
            </a:r>
            <a:r>
              <a:rPr sz="2081" spc="400" baseline="277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will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been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reached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(assuming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18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small).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3224" y="2684572"/>
            <a:ext cx="245378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43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►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1688" y="2682312"/>
            <a:ext cx="198819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u="sng" spc="-9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sz="1387" i="1" u="sng" spc="2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r</a:t>
            </a:r>
            <a:r>
              <a:rPr sz="1387" i="1" u="sng" spc="3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 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41689" y="2867619"/>
            <a:ext cx="184977" cy="247763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1387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endParaRPr sz="1387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5528" y="2715929"/>
            <a:ext cx="720656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4613219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f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action 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43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/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14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 h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ving data, if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	</a:t>
            </a:r>
            <a:r>
              <a:rPr sz="1982" i="1" spc="-14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·</a:t>
            </a:r>
            <a:r>
              <a:rPr sz="1982" i="1" spc="-404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-35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9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)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6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≥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1,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 will h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0909" y="3016800"/>
            <a:ext cx="7854612" cy="276361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649324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found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item.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endParaRPr sz="218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0670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007C00"/>
                </a:solidFill>
                <a:latin typeface="Arial"/>
                <a:ea typeface="+mn-ea"/>
                <a:cs typeface="Arial"/>
              </a:rPr>
              <a:t>Comparison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indent="-333471" algn="l" defTabSz="1812066" eaLnBrk="1" fontAlgn="auto" hangingPunct="1">
              <a:lnSpc>
                <a:spcPct val="100000"/>
              </a:lnSpc>
              <a:spcBef>
                <a:spcPts val="1536"/>
              </a:spcBef>
              <a:spcAft>
                <a:spcPts val="0"/>
              </a:spcAft>
              <a:buClr>
                <a:srgbClr val="007C00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 </a:t>
            </a:r>
            <a:r>
              <a:rPr sz="1982" i="1" spc="20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i="1" spc="436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/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001, then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982" i="1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6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1000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indent="-333471" algn="l" defTabSz="1812066" eaLnBrk="1" fontAlgn="auto" hangingPunct="1">
              <a:lnSpc>
                <a:spcPct val="100000"/>
              </a:lnSpc>
              <a:spcBef>
                <a:spcPts val="1169"/>
              </a:spcBef>
              <a:spcAft>
                <a:spcPts val="0"/>
              </a:spcAft>
              <a:buClr>
                <a:srgbClr val="007C00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flooding and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spc="6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10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i="1" spc="-33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</a:t>
            </a:r>
            <a:r>
              <a:rPr sz="1982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4,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contact 7290 nodes.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marR="85570" indent="-333471" algn="l" defTabSz="1812066" eaLnBrk="1" fontAlgn="auto" hangingPunct="1">
              <a:lnSpc>
                <a:spcPct val="100000"/>
              </a:lnSpc>
              <a:spcBef>
                <a:spcPts val="1179"/>
              </a:spcBef>
              <a:spcAft>
                <a:spcPts val="0"/>
              </a:spcAft>
              <a:buClr>
                <a:srgbClr val="007C00"/>
              </a:buClr>
              <a:buFontTx/>
              <a:buChar char="►"/>
              <a:tabLst>
                <a:tab pos="650582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Random walks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communication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efficient,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but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might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take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longer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before they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find the result.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195" y="1420"/>
            <a:ext cx="148988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Layered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8"/>
            <a:ext cx="4606814" cy="1615252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Layered</a:t>
            </a:r>
            <a:r>
              <a:rPr sz="2774" spc="-6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architecture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ct val="100000"/>
              </a:lnSpc>
              <a:spcBef>
                <a:spcPts val="2665"/>
              </a:spcBef>
              <a:spcAft>
                <a:spcPts val="0"/>
              </a:spcAft>
            </a:pP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Different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layered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organizations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307456" algn="l" defTabSz="1812066" eaLnBrk="1" fontAlgn="auto" hangingPunct="1">
              <a:lnSpc>
                <a:spcPct val="100000"/>
              </a:lnSpc>
              <a:spcBef>
                <a:spcPts val="1922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Request/Response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9517" y="2922469"/>
            <a:ext cx="126332" cy="3572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9517" y="4639605"/>
            <a:ext cx="126332" cy="357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9517" y="3573311"/>
            <a:ext cx="126332" cy="7722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33229" y="2623645"/>
            <a:ext cx="1720161" cy="252833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54109" rIns="0" bIns="0" rtlCol="0">
            <a:spAutoFit/>
          </a:bodyPr>
          <a:lstStyle/>
          <a:p>
            <a:pPr marL="531036" algn="l" defTabSz="1812066" eaLnBrk="1" fontAlgn="auto" hangingPunct="1">
              <a:lnSpc>
                <a:spcPct val="100000"/>
              </a:lnSpc>
              <a:spcBef>
                <a:spcPts val="42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2047" y="3279726"/>
            <a:ext cx="1715129" cy="265539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6692" rIns="0" bIns="0" rtlCol="0">
            <a:spAutoFit/>
          </a:bodyPr>
          <a:lstStyle/>
          <a:p>
            <a:pPr marL="458050" algn="l" defTabSz="1812066" eaLnBrk="1" fontAlgn="auto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N-1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3230" y="4996865"/>
            <a:ext cx="1715129" cy="243939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45301" rIns="0" bIns="0" rtlCol="0">
            <a:spAutoFit/>
          </a:bodyPr>
          <a:lstStyle/>
          <a:p>
            <a:pPr marL="556204" algn="l" defTabSz="1812066" eaLnBrk="1" fontAlgn="auto" hangingPunct="1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3230" y="4340793"/>
            <a:ext cx="1715129" cy="245209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46559" rIns="0" bIns="0" rtlCol="0">
            <a:spAutoFit/>
          </a:bodyPr>
          <a:lstStyle/>
          <a:p>
            <a:pPr marL="543620" algn="l" defTabSz="1812066" eaLnBrk="1" fontAlgn="auto" hangingPunct="1">
              <a:lnSpc>
                <a:spcPct val="100000"/>
              </a:lnSpc>
              <a:spcBef>
                <a:spcPts val="36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81580" y="2266085"/>
            <a:ext cx="860710" cy="127093"/>
            <a:chOff x="884810" y="1143533"/>
            <a:chExt cx="434340" cy="64135"/>
          </a:xfrm>
        </p:grpSpPr>
        <p:sp>
          <p:nvSpPr>
            <p:cNvPr id="13" name="object 13"/>
            <p:cNvSpPr/>
            <p:nvPr/>
          </p:nvSpPr>
          <p:spPr>
            <a:xfrm>
              <a:off x="900745" y="117539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941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84810" y="1159468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74" y="0"/>
                  </a:moveTo>
                  <a:lnTo>
                    <a:pt x="0" y="0"/>
                  </a:lnTo>
                  <a:lnTo>
                    <a:pt x="0" y="31878"/>
                  </a:lnTo>
                  <a:lnTo>
                    <a:pt x="31874" y="31878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690" y="1143533"/>
              <a:ext cx="74375" cy="6375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999459" y="1933798"/>
            <a:ext cx="70090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downcall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81789" y="2901579"/>
            <a:ext cx="1074630" cy="1720161"/>
            <a:chOff x="1944638" y="1464223"/>
            <a:chExt cx="542290" cy="868044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3688" y="1464223"/>
              <a:ext cx="63753" cy="1802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2730" y="1794510"/>
              <a:ext cx="63751" cy="17867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76512" y="1808838"/>
              <a:ext cx="0" cy="485775"/>
            </a:xfrm>
            <a:custGeom>
              <a:avLst/>
              <a:gdLst/>
              <a:ahLst/>
              <a:cxnLst/>
              <a:rect l="l" t="t" r="r" b="b"/>
              <a:pathLst>
                <a:path h="485775">
                  <a:moveTo>
                    <a:pt x="0" y="0"/>
                  </a:moveTo>
                  <a:lnTo>
                    <a:pt x="0" y="48552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60577" y="179289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31874" y="0"/>
                  </a:moveTo>
                  <a:lnTo>
                    <a:pt x="0" y="0"/>
                  </a:lnTo>
                  <a:lnTo>
                    <a:pt x="0" y="31878"/>
                  </a:lnTo>
                  <a:lnTo>
                    <a:pt x="31874" y="31878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638" y="2257366"/>
              <a:ext cx="63751" cy="7437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29178" y="4202340"/>
            <a:ext cx="126332" cy="41688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14694" y="4913296"/>
            <a:ext cx="126336" cy="35873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083776" y="2607506"/>
            <a:ext cx="1723938" cy="23123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2717" rIns="0" bIns="0" rtlCol="0">
            <a:spAutoFit/>
          </a:bodyPr>
          <a:lstStyle/>
          <a:p>
            <a:pPr marL="524744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83776" y="3258837"/>
            <a:ext cx="1720161" cy="302004"/>
          </a:xfrm>
          <a:custGeom>
            <a:avLst/>
            <a:gdLst/>
            <a:ahLst/>
            <a:cxnLst/>
            <a:rect l="l" t="t" r="r" b="b"/>
            <a:pathLst>
              <a:path w="868044" h="152400">
                <a:moveTo>
                  <a:pt x="0" y="151790"/>
                </a:moveTo>
                <a:lnTo>
                  <a:pt x="868014" y="151790"/>
                </a:lnTo>
                <a:lnTo>
                  <a:pt x="868014" y="0"/>
                </a:lnTo>
                <a:lnTo>
                  <a:pt x="0" y="0"/>
                </a:lnTo>
                <a:lnTo>
                  <a:pt x="0" y="151790"/>
                </a:lnTo>
                <a:close/>
              </a:path>
            </a:pathLst>
          </a:custGeom>
          <a:ln w="527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8999" y="3263842"/>
            <a:ext cx="171009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456790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N-1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83776" y="4619222"/>
            <a:ext cx="1720161" cy="23123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2717" rIns="0" bIns="0" rtlCol="0">
            <a:spAutoFit/>
          </a:bodyPr>
          <a:lstStyle/>
          <a:p>
            <a:pPr marL="520969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N-3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15699" y="3910161"/>
            <a:ext cx="892169" cy="23123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2717" rIns="0" bIns="0" rtlCol="0">
            <a:spAutoFit/>
          </a:bodyPr>
          <a:lstStyle/>
          <a:p>
            <a:pPr marL="45302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N-2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22604" y="2248266"/>
            <a:ext cx="829252" cy="127093"/>
            <a:chOff x="2066160" y="1134541"/>
            <a:chExt cx="418465" cy="64135"/>
          </a:xfrm>
        </p:grpSpPr>
        <p:sp>
          <p:nvSpPr>
            <p:cNvPr id="31" name="object 31"/>
            <p:cNvSpPr/>
            <p:nvPr/>
          </p:nvSpPr>
          <p:spPr>
            <a:xfrm>
              <a:off x="2066160" y="1166417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0938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0101" y="1134541"/>
              <a:ext cx="74376" cy="6375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412247" y="1900855"/>
            <a:ext cx="101674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One-way call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20258" y="2901580"/>
            <a:ext cx="126336" cy="35725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28117" y="3552901"/>
            <a:ext cx="126332" cy="47568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79445" y="4322655"/>
            <a:ext cx="126326" cy="53489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8721430" y="3557945"/>
            <a:ext cx="127093" cy="474397"/>
            <a:chOff x="3629919" y="1795444"/>
            <a:chExt cx="64135" cy="239395"/>
          </a:xfrm>
        </p:grpSpPr>
        <p:sp>
          <p:nvSpPr>
            <p:cNvPr id="38" name="object 38"/>
            <p:cNvSpPr/>
            <p:nvPr/>
          </p:nvSpPr>
          <p:spPr>
            <a:xfrm>
              <a:off x="3661797" y="1832828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657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629919" y="1795444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31878" y="0"/>
                  </a:moveTo>
                  <a:lnTo>
                    <a:pt x="0" y="74379"/>
                  </a:lnTo>
                  <a:lnTo>
                    <a:pt x="15938" y="68401"/>
                  </a:lnTo>
                  <a:lnTo>
                    <a:pt x="31876" y="66408"/>
                  </a:lnTo>
                  <a:lnTo>
                    <a:pt x="47814" y="68401"/>
                  </a:lnTo>
                  <a:lnTo>
                    <a:pt x="63753" y="74379"/>
                  </a:lnTo>
                  <a:lnTo>
                    <a:pt x="3187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23835" y="3734049"/>
            <a:ext cx="51466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Upcall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84573" y="3557945"/>
            <a:ext cx="127093" cy="474397"/>
            <a:chOff x="3510394" y="1795444"/>
            <a:chExt cx="64135" cy="239395"/>
          </a:xfrm>
        </p:grpSpPr>
        <p:sp>
          <p:nvSpPr>
            <p:cNvPr id="42" name="object 42"/>
            <p:cNvSpPr/>
            <p:nvPr/>
          </p:nvSpPr>
          <p:spPr>
            <a:xfrm>
              <a:off x="3542268" y="1795444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0"/>
                  </a:moveTo>
                  <a:lnTo>
                    <a:pt x="0" y="201661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510394" y="196011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3" y="5975"/>
                  </a:lnTo>
                  <a:lnTo>
                    <a:pt x="31875" y="7967"/>
                  </a:lnTo>
                  <a:lnTo>
                    <a:pt x="15937" y="5975"/>
                  </a:lnTo>
                  <a:lnTo>
                    <a:pt x="0" y="0"/>
                  </a:lnTo>
                  <a:lnTo>
                    <a:pt x="31873" y="74375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880613" y="3615627"/>
            <a:ext cx="58009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Handle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48520" y="2607506"/>
            <a:ext cx="1723938" cy="23123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2717" rIns="0" bIns="0" rtlCol="0">
            <a:spAutoFit/>
          </a:bodyPr>
          <a:lstStyle/>
          <a:p>
            <a:pPr marL="524744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48520" y="3258838"/>
            <a:ext cx="1720161" cy="23123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2717" rIns="0" bIns="0" rtlCol="0">
            <a:spAutoFit/>
          </a:bodyPr>
          <a:lstStyle/>
          <a:p>
            <a:pPr marL="461825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N-1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51483" y="4028588"/>
            <a:ext cx="1720161" cy="23123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2717" rIns="0" bIns="0" rtlCol="0">
            <a:spAutoFit/>
          </a:bodyPr>
          <a:lstStyle/>
          <a:p>
            <a:pPr marL="520969" algn="l" defTabSz="1812066" eaLnBrk="1" fontAlgn="auto" hangingPunct="1">
              <a:lnSpc>
                <a:spcPct val="100000"/>
              </a:lnSpc>
              <a:spcBef>
                <a:spcPts val="25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N-2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09376" y="5439423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(a)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9402" y="5439423"/>
            <a:ext cx="357371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(b)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082624" y="5439423"/>
            <a:ext cx="343529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(c)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63F711-61CA-5112-6380-C47B661DD9BB}"/>
              </a:ext>
            </a:extLst>
          </p:cNvPr>
          <p:cNvSpPr txBox="1"/>
          <p:nvPr/>
        </p:nvSpPr>
        <p:spPr>
          <a:xfrm>
            <a:off x="2147574" y="6083537"/>
            <a:ext cx="831320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effectLst/>
                <a:latin typeface="URWPalladioL"/>
              </a:rPr>
              <a:t>(a) Pure layered organization. (b) Mixed layered organization. (c) Layered organization with upcalls (adopted from [Krakowiak, 2009]). </a:t>
            </a:r>
            <a:endParaRPr lang="en-ID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473951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Decentralized</a:t>
            </a:r>
            <a:r>
              <a:rPr sz="1189" spc="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organizations:</a:t>
            </a:r>
            <a:r>
              <a:rPr sz="1189" spc="11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peer-to-peer</a:t>
            </a:r>
            <a:r>
              <a:rPr sz="1189" spc="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3403833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Super-peer</a:t>
            </a:r>
            <a:r>
              <a:rPr spc="-79" dirty="0"/>
              <a:t> </a:t>
            </a:r>
            <a:r>
              <a:rPr spc="3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1244" y="1008788"/>
            <a:ext cx="7674668" cy="2359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50335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0335" marR="108221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 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sometimes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sensible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break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symmetry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pure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peer-to-peer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networks: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marR="451758" indent="-333471" algn="l" defTabSz="1812066" eaLnBrk="1" fontAlgn="auto" hangingPunct="1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024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searching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unstructured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P2P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systems,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index </a:t>
            </a:r>
            <a:r>
              <a:rPr sz="1982" spc="-515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servers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improves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performance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98989" marR="35235" indent="-333471" algn="l" defTabSz="1812066" eaLnBrk="1" fontAlgn="auto" hangingPunct="1">
              <a:lnSpc>
                <a:spcPts val="2378"/>
              </a:lnSpc>
              <a:spcBef>
                <a:spcPts val="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00247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Deciding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where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store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often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done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more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efficiently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brokers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30032" y="3763016"/>
            <a:ext cx="5024586" cy="2341787"/>
            <a:chOff x="1010186" y="1898929"/>
            <a:chExt cx="2535555" cy="1181735"/>
          </a:xfrm>
        </p:grpSpPr>
        <p:sp>
          <p:nvSpPr>
            <p:cNvPr id="6" name="object 6"/>
            <p:cNvSpPr/>
            <p:nvPr/>
          </p:nvSpPr>
          <p:spPr>
            <a:xfrm>
              <a:off x="1055130" y="2384707"/>
              <a:ext cx="274320" cy="264160"/>
            </a:xfrm>
            <a:custGeom>
              <a:avLst/>
              <a:gdLst/>
              <a:ahLst/>
              <a:cxnLst/>
              <a:rect l="l" t="t" r="r" b="b"/>
              <a:pathLst>
                <a:path w="274319" h="264160">
                  <a:moveTo>
                    <a:pt x="115818" y="263541"/>
                  </a:moveTo>
                  <a:lnTo>
                    <a:pt x="273942" y="105418"/>
                  </a:lnTo>
                  <a:lnTo>
                    <a:pt x="115818" y="0"/>
                  </a:lnTo>
                </a:path>
                <a:path w="274319" h="264160">
                  <a:moveTo>
                    <a:pt x="273942" y="263541"/>
                  </a:moveTo>
                  <a:lnTo>
                    <a:pt x="273942" y="105418"/>
                  </a:lnTo>
                </a:path>
                <a:path w="274319" h="264160">
                  <a:moveTo>
                    <a:pt x="0" y="115823"/>
                  </a:moveTo>
                  <a:lnTo>
                    <a:pt x="273942" y="10541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6006" y="2339764"/>
              <a:ext cx="89882" cy="898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0186" y="2455587"/>
              <a:ext cx="89882" cy="898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006" y="2603305"/>
              <a:ext cx="89882" cy="898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84129" y="2603305"/>
              <a:ext cx="89882" cy="898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84264" y="2700958"/>
              <a:ext cx="264160" cy="274320"/>
            </a:xfrm>
            <a:custGeom>
              <a:avLst/>
              <a:gdLst/>
              <a:ahLst/>
              <a:cxnLst/>
              <a:rect l="l" t="t" r="r" b="b"/>
              <a:pathLst>
                <a:path w="264160" h="274319">
                  <a:moveTo>
                    <a:pt x="263546" y="158123"/>
                  </a:moveTo>
                  <a:lnTo>
                    <a:pt x="105420" y="0"/>
                  </a:lnTo>
                  <a:lnTo>
                    <a:pt x="0" y="158123"/>
                  </a:lnTo>
                </a:path>
                <a:path w="264160" h="274319">
                  <a:moveTo>
                    <a:pt x="263546" y="0"/>
                  </a:moveTo>
                  <a:lnTo>
                    <a:pt x="105420" y="0"/>
                  </a:lnTo>
                </a:path>
                <a:path w="264160" h="274319">
                  <a:moveTo>
                    <a:pt x="115824" y="273942"/>
                  </a:moveTo>
                  <a:lnTo>
                    <a:pt x="10542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9327" y="2814142"/>
              <a:ext cx="89883" cy="898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5152" y="2929961"/>
              <a:ext cx="89872" cy="8988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2863" y="2814142"/>
              <a:ext cx="89883" cy="8988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02863" y="2656018"/>
              <a:ext cx="89883" cy="8988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29072" y="2173875"/>
              <a:ext cx="2214245" cy="633095"/>
            </a:xfrm>
            <a:custGeom>
              <a:avLst/>
              <a:gdLst/>
              <a:ahLst/>
              <a:cxnLst/>
              <a:rect l="l" t="t" r="r" b="b"/>
              <a:pathLst>
                <a:path w="2214245" h="633094">
                  <a:moveTo>
                    <a:pt x="1106875" y="0"/>
                  </a:moveTo>
                  <a:lnTo>
                    <a:pt x="1176865" y="622"/>
                  </a:lnTo>
                  <a:lnTo>
                    <a:pt x="1245699" y="2464"/>
                  </a:lnTo>
                  <a:lnTo>
                    <a:pt x="1313249" y="5489"/>
                  </a:lnTo>
                  <a:lnTo>
                    <a:pt x="1379383" y="9660"/>
                  </a:lnTo>
                  <a:lnTo>
                    <a:pt x="1443974" y="14939"/>
                  </a:lnTo>
                  <a:lnTo>
                    <a:pt x="1506889" y="21290"/>
                  </a:lnTo>
                  <a:lnTo>
                    <a:pt x="1568001" y="28676"/>
                  </a:lnTo>
                  <a:lnTo>
                    <a:pt x="1627179" y="37059"/>
                  </a:lnTo>
                  <a:lnTo>
                    <a:pt x="1684293" y="46402"/>
                  </a:lnTo>
                  <a:lnTo>
                    <a:pt x="1739214" y="56669"/>
                  </a:lnTo>
                  <a:lnTo>
                    <a:pt x="1791811" y="67822"/>
                  </a:lnTo>
                  <a:lnTo>
                    <a:pt x="1841956" y="79824"/>
                  </a:lnTo>
                  <a:lnTo>
                    <a:pt x="1889518" y="92638"/>
                  </a:lnTo>
                  <a:lnTo>
                    <a:pt x="1934367" y="106227"/>
                  </a:lnTo>
                  <a:lnTo>
                    <a:pt x="1976375" y="120554"/>
                  </a:lnTo>
                  <a:lnTo>
                    <a:pt x="2015410" y="135582"/>
                  </a:lnTo>
                  <a:lnTo>
                    <a:pt x="2051343" y="151274"/>
                  </a:lnTo>
                  <a:lnTo>
                    <a:pt x="2113386" y="184500"/>
                  </a:lnTo>
                  <a:lnTo>
                    <a:pt x="2161464" y="219936"/>
                  </a:lnTo>
                  <a:lnTo>
                    <a:pt x="2194540" y="257286"/>
                  </a:lnTo>
                  <a:lnTo>
                    <a:pt x="2211576" y="296253"/>
                  </a:lnTo>
                  <a:lnTo>
                    <a:pt x="2213754" y="316250"/>
                  </a:lnTo>
                  <a:lnTo>
                    <a:pt x="2211576" y="336247"/>
                  </a:lnTo>
                  <a:lnTo>
                    <a:pt x="2194540" y="375213"/>
                  </a:lnTo>
                  <a:lnTo>
                    <a:pt x="2161464" y="412563"/>
                  </a:lnTo>
                  <a:lnTo>
                    <a:pt x="2113386" y="448000"/>
                  </a:lnTo>
                  <a:lnTo>
                    <a:pt x="2051343" y="481226"/>
                  </a:lnTo>
                  <a:lnTo>
                    <a:pt x="2015410" y="496917"/>
                  </a:lnTo>
                  <a:lnTo>
                    <a:pt x="1976375" y="511945"/>
                  </a:lnTo>
                  <a:lnTo>
                    <a:pt x="1934367" y="526272"/>
                  </a:lnTo>
                  <a:lnTo>
                    <a:pt x="1889518" y="539862"/>
                  </a:lnTo>
                  <a:lnTo>
                    <a:pt x="1841956" y="552676"/>
                  </a:lnTo>
                  <a:lnTo>
                    <a:pt x="1791811" y="564678"/>
                  </a:lnTo>
                  <a:lnTo>
                    <a:pt x="1739214" y="575831"/>
                  </a:lnTo>
                  <a:lnTo>
                    <a:pt x="1684293" y="586097"/>
                  </a:lnTo>
                  <a:lnTo>
                    <a:pt x="1627179" y="595441"/>
                  </a:lnTo>
                  <a:lnTo>
                    <a:pt x="1568001" y="603824"/>
                  </a:lnTo>
                  <a:lnTo>
                    <a:pt x="1506889" y="611210"/>
                  </a:lnTo>
                  <a:lnTo>
                    <a:pt x="1443974" y="617561"/>
                  </a:lnTo>
                  <a:lnTo>
                    <a:pt x="1379383" y="622840"/>
                  </a:lnTo>
                  <a:lnTo>
                    <a:pt x="1313249" y="627011"/>
                  </a:lnTo>
                  <a:lnTo>
                    <a:pt x="1245699" y="630036"/>
                  </a:lnTo>
                  <a:lnTo>
                    <a:pt x="1176865" y="631878"/>
                  </a:lnTo>
                  <a:lnTo>
                    <a:pt x="1106875" y="632501"/>
                  </a:lnTo>
                  <a:lnTo>
                    <a:pt x="1036885" y="631878"/>
                  </a:lnTo>
                  <a:lnTo>
                    <a:pt x="968051" y="630036"/>
                  </a:lnTo>
                  <a:lnTo>
                    <a:pt x="900501" y="627011"/>
                  </a:lnTo>
                  <a:lnTo>
                    <a:pt x="834367" y="622840"/>
                  </a:lnTo>
                  <a:lnTo>
                    <a:pt x="769777" y="617561"/>
                  </a:lnTo>
                  <a:lnTo>
                    <a:pt x="706861" y="611210"/>
                  </a:lnTo>
                  <a:lnTo>
                    <a:pt x="645750" y="603824"/>
                  </a:lnTo>
                  <a:lnTo>
                    <a:pt x="586572" y="595441"/>
                  </a:lnTo>
                  <a:lnTo>
                    <a:pt x="529458" y="586097"/>
                  </a:lnTo>
                  <a:lnTo>
                    <a:pt x="474537" y="575831"/>
                  </a:lnTo>
                  <a:lnTo>
                    <a:pt x="421940" y="564678"/>
                  </a:lnTo>
                  <a:lnTo>
                    <a:pt x="371796" y="552676"/>
                  </a:lnTo>
                  <a:lnTo>
                    <a:pt x="324234" y="539862"/>
                  </a:lnTo>
                  <a:lnTo>
                    <a:pt x="279384" y="526272"/>
                  </a:lnTo>
                  <a:lnTo>
                    <a:pt x="237377" y="511945"/>
                  </a:lnTo>
                  <a:lnTo>
                    <a:pt x="198342" y="496917"/>
                  </a:lnTo>
                  <a:lnTo>
                    <a:pt x="162409" y="481226"/>
                  </a:lnTo>
                  <a:lnTo>
                    <a:pt x="100367" y="448000"/>
                  </a:lnTo>
                  <a:lnTo>
                    <a:pt x="52289" y="412563"/>
                  </a:lnTo>
                  <a:lnTo>
                    <a:pt x="19213" y="375213"/>
                  </a:lnTo>
                  <a:lnTo>
                    <a:pt x="2178" y="336247"/>
                  </a:lnTo>
                  <a:lnTo>
                    <a:pt x="0" y="316250"/>
                  </a:lnTo>
                  <a:lnTo>
                    <a:pt x="2178" y="296253"/>
                  </a:lnTo>
                  <a:lnTo>
                    <a:pt x="19213" y="257286"/>
                  </a:lnTo>
                  <a:lnTo>
                    <a:pt x="52289" y="219936"/>
                  </a:lnTo>
                  <a:lnTo>
                    <a:pt x="100367" y="184500"/>
                  </a:lnTo>
                  <a:lnTo>
                    <a:pt x="162409" y="151274"/>
                  </a:lnTo>
                  <a:lnTo>
                    <a:pt x="198342" y="135582"/>
                  </a:lnTo>
                  <a:lnTo>
                    <a:pt x="237377" y="120554"/>
                  </a:lnTo>
                  <a:lnTo>
                    <a:pt x="279384" y="106227"/>
                  </a:lnTo>
                  <a:lnTo>
                    <a:pt x="324234" y="92638"/>
                  </a:lnTo>
                  <a:lnTo>
                    <a:pt x="371796" y="79824"/>
                  </a:lnTo>
                  <a:lnTo>
                    <a:pt x="421940" y="67822"/>
                  </a:lnTo>
                  <a:lnTo>
                    <a:pt x="474537" y="56669"/>
                  </a:lnTo>
                  <a:lnTo>
                    <a:pt x="529458" y="46402"/>
                  </a:lnTo>
                  <a:lnTo>
                    <a:pt x="586572" y="37059"/>
                  </a:lnTo>
                  <a:lnTo>
                    <a:pt x="645750" y="28676"/>
                  </a:lnTo>
                  <a:lnTo>
                    <a:pt x="706861" y="21290"/>
                  </a:lnTo>
                  <a:lnTo>
                    <a:pt x="769777" y="14939"/>
                  </a:lnTo>
                  <a:lnTo>
                    <a:pt x="834367" y="9660"/>
                  </a:lnTo>
                  <a:lnTo>
                    <a:pt x="900501" y="5489"/>
                  </a:lnTo>
                  <a:lnTo>
                    <a:pt x="968051" y="2464"/>
                  </a:lnTo>
                  <a:lnTo>
                    <a:pt x="1036885" y="622"/>
                  </a:lnTo>
                  <a:lnTo>
                    <a:pt x="1106875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29072" y="2173875"/>
              <a:ext cx="1950720" cy="623570"/>
            </a:xfrm>
            <a:custGeom>
              <a:avLst/>
              <a:gdLst/>
              <a:ahLst/>
              <a:cxnLst/>
              <a:rect l="l" t="t" r="r" b="b"/>
              <a:pathLst>
                <a:path w="1950720" h="623569">
                  <a:moveTo>
                    <a:pt x="0" y="316250"/>
                  </a:moveTo>
                  <a:lnTo>
                    <a:pt x="427064" y="268670"/>
                  </a:lnTo>
                  <a:lnTo>
                    <a:pt x="762763" y="176843"/>
                  </a:lnTo>
                  <a:lnTo>
                    <a:pt x="982338" y="87486"/>
                  </a:lnTo>
                  <a:lnTo>
                    <a:pt x="1061032" y="47318"/>
                  </a:lnTo>
                </a:path>
                <a:path w="1950720" h="623569">
                  <a:moveTo>
                    <a:pt x="0" y="316250"/>
                  </a:moveTo>
                  <a:lnTo>
                    <a:pt x="542020" y="358701"/>
                  </a:lnTo>
                  <a:lnTo>
                    <a:pt x="976453" y="464941"/>
                  </a:lnTo>
                  <a:lnTo>
                    <a:pt x="1265114" y="573652"/>
                  </a:lnTo>
                  <a:lnTo>
                    <a:pt x="1369820" y="623515"/>
                  </a:lnTo>
                </a:path>
                <a:path w="1950720" h="623569">
                  <a:moveTo>
                    <a:pt x="739216" y="614626"/>
                  </a:moveTo>
                  <a:lnTo>
                    <a:pt x="556456" y="464362"/>
                  </a:lnTo>
                  <a:lnTo>
                    <a:pt x="309823" y="373311"/>
                  </a:lnTo>
                  <a:lnTo>
                    <a:pt x="93083" y="328323"/>
                  </a:lnTo>
                  <a:lnTo>
                    <a:pt x="0" y="316250"/>
                  </a:lnTo>
                </a:path>
                <a:path w="1950720" h="623569">
                  <a:moveTo>
                    <a:pt x="477697" y="56040"/>
                  </a:moveTo>
                  <a:lnTo>
                    <a:pt x="948670" y="167703"/>
                  </a:lnTo>
                  <a:lnTo>
                    <a:pt x="1371364" y="159659"/>
                  </a:lnTo>
                  <a:lnTo>
                    <a:pt x="1676086" y="102825"/>
                  </a:lnTo>
                  <a:lnTo>
                    <a:pt x="1793147" y="68121"/>
                  </a:lnTo>
                </a:path>
                <a:path w="1950720" h="623569">
                  <a:moveTo>
                    <a:pt x="1950208" y="527082"/>
                  </a:moveTo>
                  <a:lnTo>
                    <a:pt x="1814483" y="366424"/>
                  </a:lnTo>
                  <a:lnTo>
                    <a:pt x="1772848" y="218539"/>
                  </a:lnTo>
                  <a:lnTo>
                    <a:pt x="1780626" y="110185"/>
                  </a:lnTo>
                  <a:lnTo>
                    <a:pt x="1793147" y="68121"/>
                  </a:lnTo>
                </a:path>
                <a:path w="1950720" h="623569">
                  <a:moveTo>
                    <a:pt x="1950208" y="527082"/>
                  </a:moveTo>
                  <a:lnTo>
                    <a:pt x="1726104" y="497676"/>
                  </a:lnTo>
                  <a:lnTo>
                    <a:pt x="1541420" y="535767"/>
                  </a:lnTo>
                  <a:lnTo>
                    <a:pt x="1416033" y="593623"/>
                  </a:lnTo>
                  <a:lnTo>
                    <a:pt x="1369820" y="623515"/>
                  </a:lnTo>
                </a:path>
                <a:path w="1950720" h="623569">
                  <a:moveTo>
                    <a:pt x="1106875" y="0"/>
                  </a:moveTo>
                  <a:lnTo>
                    <a:pt x="1369820" y="623515"/>
                  </a:lnTo>
                </a:path>
                <a:path w="1950720" h="623569">
                  <a:moveTo>
                    <a:pt x="477697" y="56040"/>
                  </a:moveTo>
                  <a:lnTo>
                    <a:pt x="1369820" y="623515"/>
                  </a:lnTo>
                </a:path>
                <a:path w="1950720" h="623569">
                  <a:moveTo>
                    <a:pt x="739216" y="614626"/>
                  </a:moveTo>
                  <a:lnTo>
                    <a:pt x="1259126" y="470065"/>
                  </a:lnTo>
                  <a:lnTo>
                    <a:pt x="1581945" y="288778"/>
                  </a:lnTo>
                  <a:lnTo>
                    <a:pt x="1746881" y="133789"/>
                  </a:lnTo>
                  <a:lnTo>
                    <a:pt x="1793147" y="68121"/>
                  </a:lnTo>
                </a:path>
                <a:path w="1950720" h="623569">
                  <a:moveTo>
                    <a:pt x="1106875" y="0"/>
                  </a:moveTo>
                  <a:lnTo>
                    <a:pt x="1347523" y="55117"/>
                  </a:lnTo>
                  <a:lnTo>
                    <a:pt x="1568605" y="73592"/>
                  </a:lnTo>
                  <a:lnTo>
                    <a:pt x="1730390" y="72301"/>
                  </a:lnTo>
                  <a:lnTo>
                    <a:pt x="1793147" y="68121"/>
                  </a:lnTo>
                </a:path>
                <a:path w="1950720" h="623569">
                  <a:moveTo>
                    <a:pt x="0" y="316250"/>
                  </a:moveTo>
                  <a:lnTo>
                    <a:pt x="208058" y="253355"/>
                  </a:lnTo>
                  <a:lnTo>
                    <a:pt x="357442" y="166379"/>
                  </a:lnTo>
                  <a:lnTo>
                    <a:pt x="447529" y="89285"/>
                  </a:lnTo>
                  <a:lnTo>
                    <a:pt x="477697" y="5604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63187" y="2424240"/>
              <a:ext cx="131770" cy="1317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0551" y="2421604"/>
              <a:ext cx="137041" cy="13704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08864" y="2788502"/>
              <a:ext cx="264160" cy="229235"/>
            </a:xfrm>
            <a:custGeom>
              <a:avLst/>
              <a:gdLst/>
              <a:ahLst/>
              <a:cxnLst/>
              <a:rect l="l" t="t" r="r" b="b"/>
              <a:pathLst>
                <a:path w="264160" h="229235">
                  <a:moveTo>
                    <a:pt x="105418" y="228706"/>
                  </a:moveTo>
                  <a:lnTo>
                    <a:pt x="159424" y="0"/>
                  </a:lnTo>
                  <a:lnTo>
                    <a:pt x="0" y="123288"/>
                  </a:lnTo>
                </a:path>
                <a:path w="264160" h="229235">
                  <a:moveTo>
                    <a:pt x="263537" y="175997"/>
                  </a:moveTo>
                  <a:lnTo>
                    <a:pt x="159424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866556" y="286948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7" y="0"/>
                  </a:moveTo>
                  <a:lnTo>
                    <a:pt x="25840" y="3325"/>
                  </a:lnTo>
                  <a:lnTo>
                    <a:pt x="12392" y="12393"/>
                  </a:lnTo>
                  <a:lnTo>
                    <a:pt x="3325" y="25841"/>
                  </a:lnTo>
                  <a:lnTo>
                    <a:pt x="0" y="42308"/>
                  </a:lnTo>
                  <a:lnTo>
                    <a:pt x="3325" y="58774"/>
                  </a:lnTo>
                  <a:lnTo>
                    <a:pt x="12392" y="72221"/>
                  </a:lnTo>
                  <a:lnTo>
                    <a:pt x="25840" y="81288"/>
                  </a:lnTo>
                  <a:lnTo>
                    <a:pt x="42307" y="84612"/>
                  </a:lnTo>
                  <a:lnTo>
                    <a:pt x="58772" y="81288"/>
                  </a:lnTo>
                  <a:lnTo>
                    <a:pt x="72219" y="72221"/>
                  </a:lnTo>
                  <a:lnTo>
                    <a:pt x="81286" y="58774"/>
                  </a:lnTo>
                  <a:lnTo>
                    <a:pt x="84611" y="42308"/>
                  </a:lnTo>
                  <a:lnTo>
                    <a:pt x="81286" y="25841"/>
                  </a:lnTo>
                  <a:lnTo>
                    <a:pt x="72219" y="12393"/>
                  </a:lnTo>
                  <a:lnTo>
                    <a:pt x="58772" y="3325"/>
                  </a:lnTo>
                  <a:lnTo>
                    <a:pt x="4230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866556" y="286948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7" y="0"/>
                  </a:moveTo>
                  <a:lnTo>
                    <a:pt x="58772" y="3325"/>
                  </a:lnTo>
                  <a:lnTo>
                    <a:pt x="72219" y="12393"/>
                  </a:lnTo>
                  <a:lnTo>
                    <a:pt x="81286" y="25841"/>
                  </a:lnTo>
                  <a:lnTo>
                    <a:pt x="84611" y="42308"/>
                  </a:lnTo>
                  <a:lnTo>
                    <a:pt x="81286" y="58774"/>
                  </a:lnTo>
                  <a:lnTo>
                    <a:pt x="72219" y="72221"/>
                  </a:lnTo>
                  <a:lnTo>
                    <a:pt x="58772" y="81288"/>
                  </a:lnTo>
                  <a:lnTo>
                    <a:pt x="42307" y="84612"/>
                  </a:lnTo>
                  <a:lnTo>
                    <a:pt x="25840" y="81288"/>
                  </a:lnTo>
                  <a:lnTo>
                    <a:pt x="12392" y="72221"/>
                  </a:lnTo>
                  <a:lnTo>
                    <a:pt x="3325" y="58774"/>
                  </a:lnTo>
                  <a:lnTo>
                    <a:pt x="0" y="42308"/>
                  </a:lnTo>
                  <a:lnTo>
                    <a:pt x="3325" y="25841"/>
                  </a:lnTo>
                  <a:lnTo>
                    <a:pt x="12392" y="12393"/>
                  </a:lnTo>
                  <a:lnTo>
                    <a:pt x="25840" y="3325"/>
                  </a:lnTo>
                  <a:lnTo>
                    <a:pt x="42307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71975" y="29749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7" y="0"/>
                  </a:moveTo>
                  <a:lnTo>
                    <a:pt x="25840" y="3325"/>
                  </a:lnTo>
                  <a:lnTo>
                    <a:pt x="12392" y="12392"/>
                  </a:lnTo>
                  <a:lnTo>
                    <a:pt x="3325" y="25840"/>
                  </a:lnTo>
                  <a:lnTo>
                    <a:pt x="0" y="42307"/>
                  </a:lnTo>
                  <a:lnTo>
                    <a:pt x="3325" y="58772"/>
                  </a:lnTo>
                  <a:lnTo>
                    <a:pt x="12392" y="72219"/>
                  </a:lnTo>
                  <a:lnTo>
                    <a:pt x="25840" y="81286"/>
                  </a:lnTo>
                  <a:lnTo>
                    <a:pt x="42307" y="84611"/>
                  </a:lnTo>
                  <a:lnTo>
                    <a:pt x="58772" y="81286"/>
                  </a:lnTo>
                  <a:lnTo>
                    <a:pt x="72219" y="72219"/>
                  </a:lnTo>
                  <a:lnTo>
                    <a:pt x="81287" y="58772"/>
                  </a:lnTo>
                  <a:lnTo>
                    <a:pt x="84612" y="42307"/>
                  </a:lnTo>
                  <a:lnTo>
                    <a:pt x="81287" y="25840"/>
                  </a:lnTo>
                  <a:lnTo>
                    <a:pt x="72219" y="12392"/>
                  </a:lnTo>
                  <a:lnTo>
                    <a:pt x="58772" y="3325"/>
                  </a:lnTo>
                  <a:lnTo>
                    <a:pt x="4230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971975" y="29749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7" y="0"/>
                  </a:moveTo>
                  <a:lnTo>
                    <a:pt x="58772" y="3325"/>
                  </a:lnTo>
                  <a:lnTo>
                    <a:pt x="72219" y="12392"/>
                  </a:lnTo>
                  <a:lnTo>
                    <a:pt x="81287" y="25840"/>
                  </a:lnTo>
                  <a:lnTo>
                    <a:pt x="84612" y="42307"/>
                  </a:lnTo>
                  <a:lnTo>
                    <a:pt x="81287" y="58772"/>
                  </a:lnTo>
                  <a:lnTo>
                    <a:pt x="72219" y="72219"/>
                  </a:lnTo>
                  <a:lnTo>
                    <a:pt x="58772" y="81286"/>
                  </a:lnTo>
                  <a:lnTo>
                    <a:pt x="42307" y="84611"/>
                  </a:lnTo>
                  <a:lnTo>
                    <a:pt x="25840" y="81286"/>
                  </a:lnTo>
                  <a:lnTo>
                    <a:pt x="12392" y="72219"/>
                  </a:lnTo>
                  <a:lnTo>
                    <a:pt x="3325" y="58772"/>
                  </a:lnTo>
                  <a:lnTo>
                    <a:pt x="0" y="42307"/>
                  </a:lnTo>
                  <a:lnTo>
                    <a:pt x="3325" y="25840"/>
                  </a:lnTo>
                  <a:lnTo>
                    <a:pt x="12392" y="12392"/>
                  </a:lnTo>
                  <a:lnTo>
                    <a:pt x="25840" y="3325"/>
                  </a:lnTo>
                  <a:lnTo>
                    <a:pt x="42307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130100" y="29221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0"/>
                  </a:moveTo>
                  <a:lnTo>
                    <a:pt x="25836" y="3325"/>
                  </a:lnTo>
                  <a:lnTo>
                    <a:pt x="12390" y="12393"/>
                  </a:lnTo>
                  <a:lnTo>
                    <a:pt x="3324" y="25841"/>
                  </a:lnTo>
                  <a:lnTo>
                    <a:pt x="0" y="42308"/>
                  </a:lnTo>
                  <a:lnTo>
                    <a:pt x="3324" y="58772"/>
                  </a:lnTo>
                  <a:lnTo>
                    <a:pt x="12390" y="72219"/>
                  </a:lnTo>
                  <a:lnTo>
                    <a:pt x="25836" y="81286"/>
                  </a:lnTo>
                  <a:lnTo>
                    <a:pt x="42301" y="84611"/>
                  </a:lnTo>
                  <a:lnTo>
                    <a:pt x="58766" y="81286"/>
                  </a:lnTo>
                  <a:lnTo>
                    <a:pt x="72216" y="72219"/>
                  </a:lnTo>
                  <a:lnTo>
                    <a:pt x="81286" y="58772"/>
                  </a:lnTo>
                  <a:lnTo>
                    <a:pt x="84612" y="42308"/>
                  </a:lnTo>
                  <a:lnTo>
                    <a:pt x="81286" y="25841"/>
                  </a:lnTo>
                  <a:lnTo>
                    <a:pt x="72216" y="12393"/>
                  </a:lnTo>
                  <a:lnTo>
                    <a:pt x="58766" y="3325"/>
                  </a:lnTo>
                  <a:lnTo>
                    <a:pt x="423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646261" y="2003107"/>
              <a:ext cx="568960" cy="1003935"/>
            </a:xfrm>
            <a:custGeom>
              <a:avLst/>
              <a:gdLst/>
              <a:ahLst/>
              <a:cxnLst/>
              <a:rect l="l" t="t" r="r" b="b"/>
              <a:pathLst>
                <a:path w="568960" h="1003935">
                  <a:moveTo>
                    <a:pt x="526140" y="919084"/>
                  </a:moveTo>
                  <a:lnTo>
                    <a:pt x="542605" y="922409"/>
                  </a:lnTo>
                  <a:lnTo>
                    <a:pt x="556055" y="931477"/>
                  </a:lnTo>
                  <a:lnTo>
                    <a:pt x="565125" y="944925"/>
                  </a:lnTo>
                  <a:lnTo>
                    <a:pt x="568451" y="961392"/>
                  </a:lnTo>
                  <a:lnTo>
                    <a:pt x="565125" y="977857"/>
                  </a:lnTo>
                  <a:lnTo>
                    <a:pt x="556055" y="991304"/>
                  </a:lnTo>
                  <a:lnTo>
                    <a:pt x="542605" y="1000371"/>
                  </a:lnTo>
                  <a:lnTo>
                    <a:pt x="526140" y="1003696"/>
                  </a:lnTo>
                  <a:lnTo>
                    <a:pt x="509676" y="1000371"/>
                  </a:lnTo>
                  <a:lnTo>
                    <a:pt x="496230" y="991304"/>
                  </a:lnTo>
                  <a:lnTo>
                    <a:pt x="487163" y="977857"/>
                  </a:lnTo>
                  <a:lnTo>
                    <a:pt x="483839" y="961392"/>
                  </a:lnTo>
                  <a:lnTo>
                    <a:pt x="487163" y="944925"/>
                  </a:lnTo>
                  <a:lnTo>
                    <a:pt x="496230" y="931477"/>
                  </a:lnTo>
                  <a:lnTo>
                    <a:pt x="509676" y="922409"/>
                  </a:lnTo>
                  <a:lnTo>
                    <a:pt x="526140" y="919084"/>
                  </a:lnTo>
                  <a:close/>
                </a:path>
                <a:path w="568960" h="1003935">
                  <a:moveTo>
                    <a:pt x="105414" y="0"/>
                  </a:moveTo>
                  <a:lnTo>
                    <a:pt x="159425" y="228707"/>
                  </a:lnTo>
                  <a:lnTo>
                    <a:pt x="0" y="105422"/>
                  </a:lnTo>
                </a:path>
                <a:path w="568960" h="1003935">
                  <a:moveTo>
                    <a:pt x="263541" y="52713"/>
                  </a:moveTo>
                  <a:lnTo>
                    <a:pt x="159425" y="22870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603954" y="206622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7" y="0"/>
                  </a:moveTo>
                  <a:lnTo>
                    <a:pt x="25840" y="3325"/>
                  </a:lnTo>
                  <a:lnTo>
                    <a:pt x="12392" y="12392"/>
                  </a:lnTo>
                  <a:lnTo>
                    <a:pt x="3325" y="25840"/>
                  </a:lnTo>
                  <a:lnTo>
                    <a:pt x="0" y="42308"/>
                  </a:lnTo>
                  <a:lnTo>
                    <a:pt x="3325" y="58774"/>
                  </a:lnTo>
                  <a:lnTo>
                    <a:pt x="12392" y="72221"/>
                  </a:lnTo>
                  <a:lnTo>
                    <a:pt x="25840" y="81287"/>
                  </a:lnTo>
                  <a:lnTo>
                    <a:pt x="42307" y="84611"/>
                  </a:lnTo>
                  <a:lnTo>
                    <a:pt x="58772" y="81287"/>
                  </a:lnTo>
                  <a:lnTo>
                    <a:pt x="72219" y="72221"/>
                  </a:lnTo>
                  <a:lnTo>
                    <a:pt x="81286" y="58774"/>
                  </a:lnTo>
                  <a:lnTo>
                    <a:pt x="84611" y="42308"/>
                  </a:lnTo>
                  <a:lnTo>
                    <a:pt x="81286" y="25840"/>
                  </a:lnTo>
                  <a:lnTo>
                    <a:pt x="72219" y="12392"/>
                  </a:lnTo>
                  <a:lnTo>
                    <a:pt x="58772" y="3325"/>
                  </a:lnTo>
                  <a:lnTo>
                    <a:pt x="42307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603954" y="206622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7" y="84611"/>
                  </a:moveTo>
                  <a:lnTo>
                    <a:pt x="58772" y="81287"/>
                  </a:lnTo>
                  <a:lnTo>
                    <a:pt x="72219" y="72221"/>
                  </a:lnTo>
                  <a:lnTo>
                    <a:pt x="81286" y="58774"/>
                  </a:lnTo>
                  <a:lnTo>
                    <a:pt x="84611" y="42308"/>
                  </a:lnTo>
                  <a:lnTo>
                    <a:pt x="81286" y="25840"/>
                  </a:lnTo>
                  <a:lnTo>
                    <a:pt x="72219" y="12392"/>
                  </a:lnTo>
                  <a:lnTo>
                    <a:pt x="58772" y="3325"/>
                  </a:lnTo>
                  <a:lnTo>
                    <a:pt x="42307" y="0"/>
                  </a:lnTo>
                  <a:lnTo>
                    <a:pt x="25840" y="3325"/>
                  </a:lnTo>
                  <a:lnTo>
                    <a:pt x="12392" y="12392"/>
                  </a:lnTo>
                  <a:lnTo>
                    <a:pt x="3325" y="25840"/>
                  </a:lnTo>
                  <a:lnTo>
                    <a:pt x="0" y="42308"/>
                  </a:lnTo>
                  <a:lnTo>
                    <a:pt x="3325" y="58774"/>
                  </a:lnTo>
                  <a:lnTo>
                    <a:pt x="12392" y="72221"/>
                  </a:lnTo>
                  <a:lnTo>
                    <a:pt x="25840" y="81287"/>
                  </a:lnTo>
                  <a:lnTo>
                    <a:pt x="42307" y="84611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09372" y="19608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3" y="0"/>
                  </a:moveTo>
                  <a:lnTo>
                    <a:pt x="25836" y="3324"/>
                  </a:lnTo>
                  <a:lnTo>
                    <a:pt x="12390" y="12390"/>
                  </a:lnTo>
                  <a:lnTo>
                    <a:pt x="3324" y="25836"/>
                  </a:lnTo>
                  <a:lnTo>
                    <a:pt x="0" y="42301"/>
                  </a:lnTo>
                  <a:lnTo>
                    <a:pt x="3324" y="58771"/>
                  </a:lnTo>
                  <a:lnTo>
                    <a:pt x="12390" y="72220"/>
                  </a:lnTo>
                  <a:lnTo>
                    <a:pt x="25836" y="81287"/>
                  </a:lnTo>
                  <a:lnTo>
                    <a:pt x="42303" y="84612"/>
                  </a:lnTo>
                  <a:lnTo>
                    <a:pt x="58769" y="81287"/>
                  </a:lnTo>
                  <a:lnTo>
                    <a:pt x="72216" y="72220"/>
                  </a:lnTo>
                  <a:lnTo>
                    <a:pt x="81282" y="58771"/>
                  </a:lnTo>
                  <a:lnTo>
                    <a:pt x="84607" y="42301"/>
                  </a:lnTo>
                  <a:lnTo>
                    <a:pt x="81282" y="25836"/>
                  </a:lnTo>
                  <a:lnTo>
                    <a:pt x="72216" y="12390"/>
                  </a:lnTo>
                  <a:lnTo>
                    <a:pt x="58769" y="3324"/>
                  </a:lnTo>
                  <a:lnTo>
                    <a:pt x="42303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709372" y="19608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3" y="84612"/>
                  </a:moveTo>
                  <a:lnTo>
                    <a:pt x="58769" y="81287"/>
                  </a:lnTo>
                  <a:lnTo>
                    <a:pt x="72216" y="72220"/>
                  </a:lnTo>
                  <a:lnTo>
                    <a:pt x="81282" y="58771"/>
                  </a:lnTo>
                  <a:lnTo>
                    <a:pt x="84607" y="42301"/>
                  </a:lnTo>
                  <a:lnTo>
                    <a:pt x="81282" y="25836"/>
                  </a:lnTo>
                  <a:lnTo>
                    <a:pt x="72216" y="12390"/>
                  </a:lnTo>
                  <a:lnTo>
                    <a:pt x="58769" y="3324"/>
                  </a:lnTo>
                  <a:lnTo>
                    <a:pt x="42303" y="0"/>
                  </a:lnTo>
                  <a:lnTo>
                    <a:pt x="25836" y="3324"/>
                  </a:lnTo>
                  <a:lnTo>
                    <a:pt x="12390" y="12390"/>
                  </a:lnTo>
                  <a:lnTo>
                    <a:pt x="3324" y="25836"/>
                  </a:lnTo>
                  <a:lnTo>
                    <a:pt x="0" y="42301"/>
                  </a:lnTo>
                  <a:lnTo>
                    <a:pt x="3324" y="58771"/>
                  </a:lnTo>
                  <a:lnTo>
                    <a:pt x="12390" y="72220"/>
                  </a:lnTo>
                  <a:lnTo>
                    <a:pt x="25836" y="81287"/>
                  </a:lnTo>
                  <a:lnTo>
                    <a:pt x="42303" y="84612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867495" y="20135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8" y="0"/>
                  </a:moveTo>
                  <a:lnTo>
                    <a:pt x="25841" y="3325"/>
                  </a:lnTo>
                  <a:lnTo>
                    <a:pt x="12393" y="12393"/>
                  </a:lnTo>
                  <a:lnTo>
                    <a:pt x="3325" y="25842"/>
                  </a:lnTo>
                  <a:lnTo>
                    <a:pt x="0" y="42309"/>
                  </a:lnTo>
                  <a:lnTo>
                    <a:pt x="3325" y="58775"/>
                  </a:lnTo>
                  <a:lnTo>
                    <a:pt x="12393" y="72222"/>
                  </a:lnTo>
                  <a:lnTo>
                    <a:pt x="25841" y="81288"/>
                  </a:lnTo>
                  <a:lnTo>
                    <a:pt x="42308" y="84612"/>
                  </a:lnTo>
                  <a:lnTo>
                    <a:pt x="58772" y="81288"/>
                  </a:lnTo>
                  <a:lnTo>
                    <a:pt x="72220" y="72222"/>
                  </a:lnTo>
                  <a:lnTo>
                    <a:pt x="81287" y="58775"/>
                  </a:lnTo>
                  <a:lnTo>
                    <a:pt x="84612" y="42309"/>
                  </a:lnTo>
                  <a:lnTo>
                    <a:pt x="81287" y="25842"/>
                  </a:lnTo>
                  <a:lnTo>
                    <a:pt x="72220" y="12393"/>
                  </a:lnTo>
                  <a:lnTo>
                    <a:pt x="58772" y="3325"/>
                  </a:lnTo>
                  <a:lnTo>
                    <a:pt x="42308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867495" y="1944098"/>
              <a:ext cx="727710" cy="229235"/>
            </a:xfrm>
            <a:custGeom>
              <a:avLst/>
              <a:gdLst/>
              <a:ahLst/>
              <a:cxnLst/>
              <a:rect l="l" t="t" r="r" b="b"/>
              <a:pathLst>
                <a:path w="727710" h="229235">
                  <a:moveTo>
                    <a:pt x="42308" y="154025"/>
                  </a:moveTo>
                  <a:lnTo>
                    <a:pt x="58772" y="150700"/>
                  </a:lnTo>
                  <a:lnTo>
                    <a:pt x="72220" y="141634"/>
                  </a:lnTo>
                  <a:lnTo>
                    <a:pt x="81287" y="128188"/>
                  </a:lnTo>
                  <a:lnTo>
                    <a:pt x="84612" y="111721"/>
                  </a:lnTo>
                  <a:lnTo>
                    <a:pt x="81287" y="95254"/>
                  </a:lnTo>
                  <a:lnTo>
                    <a:pt x="72220" y="81806"/>
                  </a:lnTo>
                  <a:lnTo>
                    <a:pt x="58772" y="72737"/>
                  </a:lnTo>
                  <a:lnTo>
                    <a:pt x="42308" y="69412"/>
                  </a:lnTo>
                  <a:lnTo>
                    <a:pt x="25841" y="72737"/>
                  </a:lnTo>
                  <a:lnTo>
                    <a:pt x="12393" y="81806"/>
                  </a:lnTo>
                  <a:lnTo>
                    <a:pt x="3325" y="95254"/>
                  </a:lnTo>
                  <a:lnTo>
                    <a:pt x="0" y="111721"/>
                  </a:lnTo>
                  <a:lnTo>
                    <a:pt x="3325" y="128188"/>
                  </a:lnTo>
                  <a:lnTo>
                    <a:pt x="12393" y="141634"/>
                  </a:lnTo>
                  <a:lnTo>
                    <a:pt x="25841" y="150700"/>
                  </a:lnTo>
                  <a:lnTo>
                    <a:pt x="42308" y="154025"/>
                  </a:lnTo>
                  <a:close/>
                </a:path>
                <a:path w="727710" h="229235">
                  <a:moveTo>
                    <a:pt x="622148" y="0"/>
                  </a:moveTo>
                  <a:lnTo>
                    <a:pt x="568147" y="228697"/>
                  </a:lnTo>
                  <a:lnTo>
                    <a:pt x="727569" y="105408"/>
                  </a:lnTo>
                </a:path>
                <a:path w="727710" h="229235">
                  <a:moveTo>
                    <a:pt x="464023" y="52704"/>
                  </a:moveTo>
                  <a:lnTo>
                    <a:pt x="568147" y="22869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552763" y="200720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0"/>
                  </a:moveTo>
                  <a:lnTo>
                    <a:pt x="25832" y="3324"/>
                  </a:lnTo>
                  <a:lnTo>
                    <a:pt x="12386" y="12390"/>
                  </a:lnTo>
                  <a:lnTo>
                    <a:pt x="3323" y="25836"/>
                  </a:lnTo>
                  <a:lnTo>
                    <a:pt x="0" y="42299"/>
                  </a:lnTo>
                  <a:lnTo>
                    <a:pt x="3323" y="58766"/>
                  </a:lnTo>
                  <a:lnTo>
                    <a:pt x="12386" y="72215"/>
                  </a:lnTo>
                  <a:lnTo>
                    <a:pt x="25832" y="81283"/>
                  </a:lnTo>
                  <a:lnTo>
                    <a:pt x="42301" y="84608"/>
                  </a:lnTo>
                  <a:lnTo>
                    <a:pt x="58765" y="81283"/>
                  </a:lnTo>
                  <a:lnTo>
                    <a:pt x="72211" y="72215"/>
                  </a:lnTo>
                  <a:lnTo>
                    <a:pt x="81277" y="58766"/>
                  </a:lnTo>
                  <a:lnTo>
                    <a:pt x="84602" y="42299"/>
                  </a:lnTo>
                  <a:lnTo>
                    <a:pt x="81277" y="25836"/>
                  </a:lnTo>
                  <a:lnTo>
                    <a:pt x="72211" y="12390"/>
                  </a:lnTo>
                  <a:lnTo>
                    <a:pt x="58765" y="3324"/>
                  </a:lnTo>
                  <a:lnTo>
                    <a:pt x="423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552763" y="200720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84608"/>
                  </a:moveTo>
                  <a:lnTo>
                    <a:pt x="25832" y="81283"/>
                  </a:lnTo>
                  <a:lnTo>
                    <a:pt x="12386" y="72215"/>
                  </a:lnTo>
                  <a:lnTo>
                    <a:pt x="3323" y="58766"/>
                  </a:lnTo>
                  <a:lnTo>
                    <a:pt x="0" y="42299"/>
                  </a:lnTo>
                  <a:lnTo>
                    <a:pt x="3323" y="25836"/>
                  </a:lnTo>
                  <a:lnTo>
                    <a:pt x="12386" y="12390"/>
                  </a:lnTo>
                  <a:lnTo>
                    <a:pt x="25832" y="3324"/>
                  </a:lnTo>
                  <a:lnTo>
                    <a:pt x="42301" y="0"/>
                  </a:lnTo>
                  <a:lnTo>
                    <a:pt x="58765" y="3324"/>
                  </a:lnTo>
                  <a:lnTo>
                    <a:pt x="72211" y="12390"/>
                  </a:lnTo>
                  <a:lnTo>
                    <a:pt x="81277" y="25836"/>
                  </a:lnTo>
                  <a:lnTo>
                    <a:pt x="84602" y="42299"/>
                  </a:lnTo>
                  <a:lnTo>
                    <a:pt x="81277" y="58766"/>
                  </a:lnTo>
                  <a:lnTo>
                    <a:pt x="72211" y="72215"/>
                  </a:lnTo>
                  <a:lnTo>
                    <a:pt x="58765" y="81283"/>
                  </a:lnTo>
                  <a:lnTo>
                    <a:pt x="42301" y="8460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447342" y="19017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0"/>
                  </a:moveTo>
                  <a:lnTo>
                    <a:pt x="25836" y="3324"/>
                  </a:lnTo>
                  <a:lnTo>
                    <a:pt x="12390" y="12392"/>
                  </a:lnTo>
                  <a:lnTo>
                    <a:pt x="3324" y="25841"/>
                  </a:lnTo>
                  <a:lnTo>
                    <a:pt x="0" y="42311"/>
                  </a:lnTo>
                  <a:lnTo>
                    <a:pt x="3324" y="58775"/>
                  </a:lnTo>
                  <a:lnTo>
                    <a:pt x="12390" y="72221"/>
                  </a:lnTo>
                  <a:lnTo>
                    <a:pt x="25836" y="81287"/>
                  </a:lnTo>
                  <a:lnTo>
                    <a:pt x="42301" y="84612"/>
                  </a:lnTo>
                  <a:lnTo>
                    <a:pt x="58771" y="81287"/>
                  </a:lnTo>
                  <a:lnTo>
                    <a:pt x="72220" y="72221"/>
                  </a:lnTo>
                  <a:lnTo>
                    <a:pt x="81287" y="58775"/>
                  </a:lnTo>
                  <a:lnTo>
                    <a:pt x="84612" y="42311"/>
                  </a:lnTo>
                  <a:lnTo>
                    <a:pt x="81287" y="25841"/>
                  </a:lnTo>
                  <a:lnTo>
                    <a:pt x="72220" y="12392"/>
                  </a:lnTo>
                  <a:lnTo>
                    <a:pt x="58771" y="3324"/>
                  </a:lnTo>
                  <a:lnTo>
                    <a:pt x="423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447342" y="19017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84612"/>
                  </a:moveTo>
                  <a:lnTo>
                    <a:pt x="25836" y="81287"/>
                  </a:lnTo>
                  <a:lnTo>
                    <a:pt x="12390" y="72221"/>
                  </a:lnTo>
                  <a:lnTo>
                    <a:pt x="3324" y="58775"/>
                  </a:lnTo>
                  <a:lnTo>
                    <a:pt x="0" y="42311"/>
                  </a:lnTo>
                  <a:lnTo>
                    <a:pt x="3324" y="25841"/>
                  </a:lnTo>
                  <a:lnTo>
                    <a:pt x="12390" y="12392"/>
                  </a:lnTo>
                  <a:lnTo>
                    <a:pt x="25836" y="3324"/>
                  </a:lnTo>
                  <a:lnTo>
                    <a:pt x="42301" y="0"/>
                  </a:lnTo>
                  <a:lnTo>
                    <a:pt x="58771" y="3324"/>
                  </a:lnTo>
                  <a:lnTo>
                    <a:pt x="72220" y="12392"/>
                  </a:lnTo>
                  <a:lnTo>
                    <a:pt x="81287" y="25841"/>
                  </a:lnTo>
                  <a:lnTo>
                    <a:pt x="84612" y="42311"/>
                  </a:lnTo>
                  <a:lnTo>
                    <a:pt x="81287" y="58775"/>
                  </a:lnTo>
                  <a:lnTo>
                    <a:pt x="72220" y="72221"/>
                  </a:lnTo>
                  <a:lnTo>
                    <a:pt x="58771" y="81287"/>
                  </a:lnTo>
                  <a:lnTo>
                    <a:pt x="42301" y="84612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289217" y="19544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0"/>
                  </a:moveTo>
                  <a:lnTo>
                    <a:pt x="25836" y="3326"/>
                  </a:lnTo>
                  <a:lnTo>
                    <a:pt x="12390" y="12396"/>
                  </a:lnTo>
                  <a:lnTo>
                    <a:pt x="3324" y="25845"/>
                  </a:lnTo>
                  <a:lnTo>
                    <a:pt x="0" y="42311"/>
                  </a:lnTo>
                  <a:lnTo>
                    <a:pt x="3324" y="58775"/>
                  </a:lnTo>
                  <a:lnTo>
                    <a:pt x="12390" y="72222"/>
                  </a:lnTo>
                  <a:lnTo>
                    <a:pt x="25836" y="81289"/>
                  </a:lnTo>
                  <a:lnTo>
                    <a:pt x="42301" y="84614"/>
                  </a:lnTo>
                  <a:lnTo>
                    <a:pt x="58771" y="81289"/>
                  </a:lnTo>
                  <a:lnTo>
                    <a:pt x="72220" y="72222"/>
                  </a:lnTo>
                  <a:lnTo>
                    <a:pt x="81287" y="58775"/>
                  </a:lnTo>
                  <a:lnTo>
                    <a:pt x="84612" y="42311"/>
                  </a:lnTo>
                  <a:lnTo>
                    <a:pt x="81287" y="25845"/>
                  </a:lnTo>
                  <a:lnTo>
                    <a:pt x="72220" y="12396"/>
                  </a:lnTo>
                  <a:lnTo>
                    <a:pt x="58771" y="3326"/>
                  </a:lnTo>
                  <a:lnTo>
                    <a:pt x="423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289217" y="1954492"/>
              <a:ext cx="991235" cy="288290"/>
            </a:xfrm>
            <a:custGeom>
              <a:avLst/>
              <a:gdLst/>
              <a:ahLst/>
              <a:cxnLst/>
              <a:rect l="l" t="t" r="r" b="b"/>
              <a:pathLst>
                <a:path w="991235" h="288289">
                  <a:moveTo>
                    <a:pt x="42301" y="84614"/>
                  </a:moveTo>
                  <a:lnTo>
                    <a:pt x="25836" y="81289"/>
                  </a:lnTo>
                  <a:lnTo>
                    <a:pt x="12390" y="72222"/>
                  </a:lnTo>
                  <a:lnTo>
                    <a:pt x="3324" y="58775"/>
                  </a:lnTo>
                  <a:lnTo>
                    <a:pt x="0" y="42311"/>
                  </a:lnTo>
                  <a:lnTo>
                    <a:pt x="3324" y="25845"/>
                  </a:lnTo>
                  <a:lnTo>
                    <a:pt x="12390" y="12396"/>
                  </a:lnTo>
                  <a:lnTo>
                    <a:pt x="25836" y="3326"/>
                  </a:lnTo>
                  <a:lnTo>
                    <a:pt x="42301" y="0"/>
                  </a:lnTo>
                  <a:lnTo>
                    <a:pt x="58771" y="3326"/>
                  </a:lnTo>
                  <a:lnTo>
                    <a:pt x="72220" y="12396"/>
                  </a:lnTo>
                  <a:lnTo>
                    <a:pt x="81287" y="25845"/>
                  </a:lnTo>
                  <a:lnTo>
                    <a:pt x="84612" y="42311"/>
                  </a:lnTo>
                  <a:lnTo>
                    <a:pt x="81287" y="58775"/>
                  </a:lnTo>
                  <a:lnTo>
                    <a:pt x="72220" y="72222"/>
                  </a:lnTo>
                  <a:lnTo>
                    <a:pt x="58771" y="81289"/>
                  </a:lnTo>
                  <a:lnTo>
                    <a:pt x="42301" y="84614"/>
                  </a:lnTo>
                  <a:close/>
                </a:path>
                <a:path w="991235" h="288289">
                  <a:moveTo>
                    <a:pt x="885391" y="59440"/>
                  </a:moveTo>
                  <a:lnTo>
                    <a:pt x="831379" y="288138"/>
                  </a:lnTo>
                  <a:lnTo>
                    <a:pt x="990801" y="16484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237717" y="20770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0"/>
                  </a:moveTo>
                  <a:lnTo>
                    <a:pt x="25836" y="3325"/>
                  </a:lnTo>
                  <a:lnTo>
                    <a:pt x="12390" y="12391"/>
                  </a:lnTo>
                  <a:lnTo>
                    <a:pt x="3324" y="25838"/>
                  </a:lnTo>
                  <a:lnTo>
                    <a:pt x="0" y="42303"/>
                  </a:lnTo>
                  <a:lnTo>
                    <a:pt x="3324" y="58770"/>
                  </a:lnTo>
                  <a:lnTo>
                    <a:pt x="12390" y="72218"/>
                  </a:lnTo>
                  <a:lnTo>
                    <a:pt x="25836" y="81286"/>
                  </a:lnTo>
                  <a:lnTo>
                    <a:pt x="42301" y="84611"/>
                  </a:lnTo>
                  <a:lnTo>
                    <a:pt x="58766" y="81286"/>
                  </a:lnTo>
                  <a:lnTo>
                    <a:pt x="72216" y="72218"/>
                  </a:lnTo>
                  <a:lnTo>
                    <a:pt x="81286" y="58770"/>
                  </a:lnTo>
                  <a:lnTo>
                    <a:pt x="84612" y="42303"/>
                  </a:lnTo>
                  <a:lnTo>
                    <a:pt x="81286" y="25838"/>
                  </a:lnTo>
                  <a:lnTo>
                    <a:pt x="72216" y="12391"/>
                  </a:lnTo>
                  <a:lnTo>
                    <a:pt x="58766" y="3325"/>
                  </a:lnTo>
                  <a:lnTo>
                    <a:pt x="423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237717" y="20770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84611"/>
                  </a:moveTo>
                  <a:lnTo>
                    <a:pt x="25836" y="81286"/>
                  </a:lnTo>
                  <a:lnTo>
                    <a:pt x="12390" y="72218"/>
                  </a:lnTo>
                  <a:lnTo>
                    <a:pt x="3324" y="58770"/>
                  </a:lnTo>
                  <a:lnTo>
                    <a:pt x="0" y="42303"/>
                  </a:lnTo>
                  <a:lnTo>
                    <a:pt x="3324" y="25838"/>
                  </a:lnTo>
                  <a:lnTo>
                    <a:pt x="12390" y="12391"/>
                  </a:lnTo>
                  <a:lnTo>
                    <a:pt x="25836" y="3325"/>
                  </a:lnTo>
                  <a:lnTo>
                    <a:pt x="42301" y="0"/>
                  </a:lnTo>
                  <a:lnTo>
                    <a:pt x="58766" y="3325"/>
                  </a:lnTo>
                  <a:lnTo>
                    <a:pt x="72216" y="12391"/>
                  </a:lnTo>
                  <a:lnTo>
                    <a:pt x="81286" y="25838"/>
                  </a:lnTo>
                  <a:lnTo>
                    <a:pt x="84612" y="42303"/>
                  </a:lnTo>
                  <a:lnTo>
                    <a:pt x="81286" y="58770"/>
                  </a:lnTo>
                  <a:lnTo>
                    <a:pt x="72216" y="72218"/>
                  </a:lnTo>
                  <a:lnTo>
                    <a:pt x="58766" y="81286"/>
                  </a:lnTo>
                  <a:lnTo>
                    <a:pt x="42301" y="84611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132297" y="197162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11" y="0"/>
                  </a:moveTo>
                  <a:lnTo>
                    <a:pt x="25841" y="3326"/>
                  </a:lnTo>
                  <a:lnTo>
                    <a:pt x="12392" y="12396"/>
                  </a:lnTo>
                  <a:lnTo>
                    <a:pt x="3324" y="25845"/>
                  </a:lnTo>
                  <a:lnTo>
                    <a:pt x="0" y="42311"/>
                  </a:lnTo>
                  <a:lnTo>
                    <a:pt x="3324" y="58775"/>
                  </a:lnTo>
                  <a:lnTo>
                    <a:pt x="12392" y="72222"/>
                  </a:lnTo>
                  <a:lnTo>
                    <a:pt x="25841" y="81289"/>
                  </a:lnTo>
                  <a:lnTo>
                    <a:pt x="42311" y="84614"/>
                  </a:lnTo>
                  <a:lnTo>
                    <a:pt x="58775" y="81289"/>
                  </a:lnTo>
                  <a:lnTo>
                    <a:pt x="72221" y="72222"/>
                  </a:lnTo>
                  <a:lnTo>
                    <a:pt x="81287" y="58775"/>
                  </a:lnTo>
                  <a:lnTo>
                    <a:pt x="84612" y="42311"/>
                  </a:lnTo>
                  <a:lnTo>
                    <a:pt x="81287" y="25845"/>
                  </a:lnTo>
                  <a:lnTo>
                    <a:pt x="72221" y="12396"/>
                  </a:lnTo>
                  <a:lnTo>
                    <a:pt x="58775" y="3326"/>
                  </a:lnTo>
                  <a:lnTo>
                    <a:pt x="4231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699494" y="1971621"/>
              <a:ext cx="517525" cy="1063625"/>
            </a:xfrm>
            <a:custGeom>
              <a:avLst/>
              <a:gdLst/>
              <a:ahLst/>
              <a:cxnLst/>
              <a:rect l="l" t="t" r="r" b="b"/>
              <a:pathLst>
                <a:path w="517525" h="1063625">
                  <a:moveTo>
                    <a:pt x="475114" y="84614"/>
                  </a:moveTo>
                  <a:lnTo>
                    <a:pt x="458644" y="81289"/>
                  </a:lnTo>
                  <a:lnTo>
                    <a:pt x="445195" y="72222"/>
                  </a:lnTo>
                  <a:lnTo>
                    <a:pt x="436127" y="58775"/>
                  </a:lnTo>
                  <a:lnTo>
                    <a:pt x="432802" y="42311"/>
                  </a:lnTo>
                  <a:lnTo>
                    <a:pt x="436127" y="25845"/>
                  </a:lnTo>
                  <a:lnTo>
                    <a:pt x="445195" y="12396"/>
                  </a:lnTo>
                  <a:lnTo>
                    <a:pt x="458644" y="3326"/>
                  </a:lnTo>
                  <a:lnTo>
                    <a:pt x="475114" y="0"/>
                  </a:lnTo>
                  <a:lnTo>
                    <a:pt x="491578" y="3326"/>
                  </a:lnTo>
                  <a:lnTo>
                    <a:pt x="505024" y="12396"/>
                  </a:lnTo>
                  <a:lnTo>
                    <a:pt x="514090" y="25845"/>
                  </a:lnTo>
                  <a:lnTo>
                    <a:pt x="517415" y="42311"/>
                  </a:lnTo>
                  <a:lnTo>
                    <a:pt x="514090" y="58775"/>
                  </a:lnTo>
                  <a:lnTo>
                    <a:pt x="505024" y="72222"/>
                  </a:lnTo>
                  <a:lnTo>
                    <a:pt x="491578" y="81289"/>
                  </a:lnTo>
                  <a:lnTo>
                    <a:pt x="475114" y="84614"/>
                  </a:lnTo>
                  <a:close/>
                </a:path>
                <a:path w="517525" h="1063625">
                  <a:moveTo>
                    <a:pt x="54001" y="1063457"/>
                  </a:moveTo>
                  <a:lnTo>
                    <a:pt x="0" y="834755"/>
                  </a:lnTo>
                  <a:lnTo>
                    <a:pt x="159422" y="95803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816604" y="28873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11" y="0"/>
                  </a:moveTo>
                  <a:lnTo>
                    <a:pt x="25845" y="3324"/>
                  </a:lnTo>
                  <a:lnTo>
                    <a:pt x="12396" y="12390"/>
                  </a:lnTo>
                  <a:lnTo>
                    <a:pt x="3326" y="25837"/>
                  </a:lnTo>
                  <a:lnTo>
                    <a:pt x="0" y="42304"/>
                  </a:lnTo>
                  <a:lnTo>
                    <a:pt x="3326" y="58770"/>
                  </a:lnTo>
                  <a:lnTo>
                    <a:pt x="12396" y="72217"/>
                  </a:lnTo>
                  <a:lnTo>
                    <a:pt x="25845" y="81283"/>
                  </a:lnTo>
                  <a:lnTo>
                    <a:pt x="42311" y="84608"/>
                  </a:lnTo>
                  <a:lnTo>
                    <a:pt x="58775" y="81283"/>
                  </a:lnTo>
                  <a:lnTo>
                    <a:pt x="72221" y="72217"/>
                  </a:lnTo>
                  <a:lnTo>
                    <a:pt x="81287" y="58770"/>
                  </a:lnTo>
                  <a:lnTo>
                    <a:pt x="84612" y="42304"/>
                  </a:lnTo>
                  <a:lnTo>
                    <a:pt x="81287" y="25837"/>
                  </a:lnTo>
                  <a:lnTo>
                    <a:pt x="72221" y="12390"/>
                  </a:lnTo>
                  <a:lnTo>
                    <a:pt x="58775" y="3324"/>
                  </a:lnTo>
                  <a:lnTo>
                    <a:pt x="4231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816604" y="28873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11" y="0"/>
                  </a:moveTo>
                  <a:lnTo>
                    <a:pt x="25845" y="3324"/>
                  </a:lnTo>
                  <a:lnTo>
                    <a:pt x="12396" y="12390"/>
                  </a:lnTo>
                  <a:lnTo>
                    <a:pt x="3326" y="25837"/>
                  </a:lnTo>
                  <a:lnTo>
                    <a:pt x="0" y="42304"/>
                  </a:lnTo>
                  <a:lnTo>
                    <a:pt x="3326" y="58770"/>
                  </a:lnTo>
                  <a:lnTo>
                    <a:pt x="12396" y="72217"/>
                  </a:lnTo>
                  <a:lnTo>
                    <a:pt x="25845" y="81283"/>
                  </a:lnTo>
                  <a:lnTo>
                    <a:pt x="42311" y="84608"/>
                  </a:lnTo>
                  <a:lnTo>
                    <a:pt x="58775" y="81283"/>
                  </a:lnTo>
                  <a:lnTo>
                    <a:pt x="72221" y="72217"/>
                  </a:lnTo>
                  <a:lnTo>
                    <a:pt x="81287" y="58770"/>
                  </a:lnTo>
                  <a:lnTo>
                    <a:pt x="84612" y="42304"/>
                  </a:lnTo>
                  <a:lnTo>
                    <a:pt x="81287" y="25837"/>
                  </a:lnTo>
                  <a:lnTo>
                    <a:pt x="72221" y="12390"/>
                  </a:lnTo>
                  <a:lnTo>
                    <a:pt x="58775" y="3324"/>
                  </a:lnTo>
                  <a:lnTo>
                    <a:pt x="42311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711194" y="299277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0"/>
                  </a:moveTo>
                  <a:lnTo>
                    <a:pt x="25836" y="3325"/>
                  </a:lnTo>
                  <a:lnTo>
                    <a:pt x="12390" y="12392"/>
                  </a:lnTo>
                  <a:lnTo>
                    <a:pt x="3324" y="25841"/>
                  </a:lnTo>
                  <a:lnTo>
                    <a:pt x="0" y="42308"/>
                  </a:lnTo>
                  <a:lnTo>
                    <a:pt x="3324" y="58772"/>
                  </a:lnTo>
                  <a:lnTo>
                    <a:pt x="12390" y="72219"/>
                  </a:lnTo>
                  <a:lnTo>
                    <a:pt x="25836" y="81287"/>
                  </a:lnTo>
                  <a:lnTo>
                    <a:pt x="42301" y="84612"/>
                  </a:lnTo>
                  <a:lnTo>
                    <a:pt x="58771" y="81287"/>
                  </a:lnTo>
                  <a:lnTo>
                    <a:pt x="72220" y="72219"/>
                  </a:lnTo>
                  <a:lnTo>
                    <a:pt x="81287" y="58772"/>
                  </a:lnTo>
                  <a:lnTo>
                    <a:pt x="84612" y="42308"/>
                  </a:lnTo>
                  <a:lnTo>
                    <a:pt x="81287" y="25841"/>
                  </a:lnTo>
                  <a:lnTo>
                    <a:pt x="72220" y="12392"/>
                  </a:lnTo>
                  <a:lnTo>
                    <a:pt x="58771" y="3325"/>
                  </a:lnTo>
                  <a:lnTo>
                    <a:pt x="42301" y="0"/>
                  </a:lnTo>
                  <a:close/>
                </a:path>
              </a:pathLst>
            </a:custGeom>
            <a:solidFill>
              <a:srgbClr val="D1D3D4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711194" y="299277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01" y="0"/>
                  </a:moveTo>
                  <a:lnTo>
                    <a:pt x="25836" y="3325"/>
                  </a:lnTo>
                  <a:lnTo>
                    <a:pt x="12390" y="12392"/>
                  </a:lnTo>
                  <a:lnTo>
                    <a:pt x="3324" y="25841"/>
                  </a:lnTo>
                  <a:lnTo>
                    <a:pt x="0" y="42308"/>
                  </a:lnTo>
                  <a:lnTo>
                    <a:pt x="3324" y="58772"/>
                  </a:lnTo>
                  <a:lnTo>
                    <a:pt x="12390" y="72219"/>
                  </a:lnTo>
                  <a:lnTo>
                    <a:pt x="25836" y="81287"/>
                  </a:lnTo>
                  <a:lnTo>
                    <a:pt x="42301" y="84612"/>
                  </a:lnTo>
                  <a:lnTo>
                    <a:pt x="58771" y="81287"/>
                  </a:lnTo>
                  <a:lnTo>
                    <a:pt x="72220" y="72219"/>
                  </a:lnTo>
                  <a:lnTo>
                    <a:pt x="81287" y="58772"/>
                  </a:lnTo>
                  <a:lnTo>
                    <a:pt x="84612" y="42308"/>
                  </a:lnTo>
                  <a:lnTo>
                    <a:pt x="81287" y="25841"/>
                  </a:lnTo>
                  <a:lnTo>
                    <a:pt x="72220" y="12392"/>
                  </a:lnTo>
                  <a:lnTo>
                    <a:pt x="58771" y="3325"/>
                  </a:lnTo>
                  <a:lnTo>
                    <a:pt x="42301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56328" y="2176111"/>
              <a:ext cx="131772" cy="13177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056328" y="2176111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80" h="132080">
                  <a:moveTo>
                    <a:pt x="65891" y="0"/>
                  </a:moveTo>
                  <a:lnTo>
                    <a:pt x="91536" y="5178"/>
                  </a:lnTo>
                  <a:lnTo>
                    <a:pt x="112477" y="19300"/>
                  </a:lnTo>
                  <a:lnTo>
                    <a:pt x="126596" y="40243"/>
                  </a:lnTo>
                  <a:lnTo>
                    <a:pt x="131773" y="65885"/>
                  </a:lnTo>
                  <a:lnTo>
                    <a:pt x="126596" y="91528"/>
                  </a:lnTo>
                  <a:lnTo>
                    <a:pt x="112477" y="112471"/>
                  </a:lnTo>
                  <a:lnTo>
                    <a:pt x="91536" y="126592"/>
                  </a:lnTo>
                  <a:lnTo>
                    <a:pt x="65891" y="131770"/>
                  </a:lnTo>
                  <a:lnTo>
                    <a:pt x="40245" y="126592"/>
                  </a:lnTo>
                  <a:lnTo>
                    <a:pt x="19300" y="112471"/>
                  </a:lnTo>
                  <a:lnTo>
                    <a:pt x="5178" y="91528"/>
                  </a:lnTo>
                  <a:lnTo>
                    <a:pt x="0" y="65885"/>
                  </a:lnTo>
                  <a:lnTo>
                    <a:pt x="5178" y="40243"/>
                  </a:lnTo>
                  <a:lnTo>
                    <a:pt x="19300" y="19300"/>
                  </a:lnTo>
                  <a:lnTo>
                    <a:pt x="40245" y="5178"/>
                  </a:lnTo>
                  <a:lnTo>
                    <a:pt x="65891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2404" y="2722616"/>
              <a:ext cx="131765" cy="13177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002404" y="2722616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80" h="132080">
                  <a:moveTo>
                    <a:pt x="65884" y="0"/>
                  </a:moveTo>
                  <a:lnTo>
                    <a:pt x="91529" y="5178"/>
                  </a:lnTo>
                  <a:lnTo>
                    <a:pt x="112470" y="19300"/>
                  </a:lnTo>
                  <a:lnTo>
                    <a:pt x="126588" y="40243"/>
                  </a:lnTo>
                  <a:lnTo>
                    <a:pt x="131765" y="65885"/>
                  </a:lnTo>
                  <a:lnTo>
                    <a:pt x="126588" y="91528"/>
                  </a:lnTo>
                  <a:lnTo>
                    <a:pt x="112470" y="112471"/>
                  </a:lnTo>
                  <a:lnTo>
                    <a:pt x="91529" y="126592"/>
                  </a:lnTo>
                  <a:lnTo>
                    <a:pt x="65884" y="131770"/>
                  </a:lnTo>
                  <a:lnTo>
                    <a:pt x="40241" y="126592"/>
                  </a:lnTo>
                  <a:lnTo>
                    <a:pt x="19298" y="112471"/>
                  </a:lnTo>
                  <a:lnTo>
                    <a:pt x="5178" y="91528"/>
                  </a:lnTo>
                  <a:lnTo>
                    <a:pt x="0" y="65885"/>
                  </a:lnTo>
                  <a:lnTo>
                    <a:pt x="5178" y="40243"/>
                  </a:lnTo>
                  <a:lnTo>
                    <a:pt x="19298" y="19300"/>
                  </a:lnTo>
                  <a:lnTo>
                    <a:pt x="40241" y="5178"/>
                  </a:lnTo>
                  <a:lnTo>
                    <a:pt x="65884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0884" y="2164034"/>
              <a:ext cx="131770" cy="13177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740884" y="2164034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80" h="132080">
                  <a:moveTo>
                    <a:pt x="65885" y="0"/>
                  </a:moveTo>
                  <a:lnTo>
                    <a:pt x="91529" y="5178"/>
                  </a:lnTo>
                  <a:lnTo>
                    <a:pt x="112471" y="19298"/>
                  </a:lnTo>
                  <a:lnTo>
                    <a:pt x="126592" y="40239"/>
                  </a:lnTo>
                  <a:lnTo>
                    <a:pt x="131770" y="65881"/>
                  </a:lnTo>
                  <a:lnTo>
                    <a:pt x="126592" y="91525"/>
                  </a:lnTo>
                  <a:lnTo>
                    <a:pt x="112471" y="112469"/>
                  </a:lnTo>
                  <a:lnTo>
                    <a:pt x="91529" y="126591"/>
                  </a:lnTo>
                  <a:lnTo>
                    <a:pt x="65885" y="131770"/>
                  </a:lnTo>
                  <a:lnTo>
                    <a:pt x="40241" y="126591"/>
                  </a:lnTo>
                  <a:lnTo>
                    <a:pt x="19298" y="112469"/>
                  </a:lnTo>
                  <a:lnTo>
                    <a:pt x="5178" y="91525"/>
                  </a:lnTo>
                  <a:lnTo>
                    <a:pt x="0" y="65881"/>
                  </a:lnTo>
                  <a:lnTo>
                    <a:pt x="5178" y="40239"/>
                  </a:lnTo>
                  <a:lnTo>
                    <a:pt x="19298" y="19298"/>
                  </a:lnTo>
                  <a:lnTo>
                    <a:pt x="40241" y="5178"/>
                  </a:lnTo>
                  <a:lnTo>
                    <a:pt x="65885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13399" y="2635072"/>
              <a:ext cx="131762" cy="13177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10764" y="2632437"/>
              <a:ext cx="137033" cy="13704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70066" y="2107990"/>
              <a:ext cx="131762" cy="13177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70066" y="2107990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80" h="132080">
                  <a:moveTo>
                    <a:pt x="65881" y="0"/>
                  </a:moveTo>
                  <a:lnTo>
                    <a:pt x="91526" y="5178"/>
                  </a:lnTo>
                  <a:lnTo>
                    <a:pt x="112467" y="19298"/>
                  </a:lnTo>
                  <a:lnTo>
                    <a:pt x="126585" y="40241"/>
                  </a:lnTo>
                  <a:lnTo>
                    <a:pt x="131762" y="65885"/>
                  </a:lnTo>
                  <a:lnTo>
                    <a:pt x="126585" y="91528"/>
                  </a:lnTo>
                  <a:lnTo>
                    <a:pt x="112467" y="112471"/>
                  </a:lnTo>
                  <a:lnTo>
                    <a:pt x="91526" y="126592"/>
                  </a:lnTo>
                  <a:lnTo>
                    <a:pt x="65881" y="131770"/>
                  </a:lnTo>
                  <a:lnTo>
                    <a:pt x="40236" y="126592"/>
                  </a:lnTo>
                  <a:lnTo>
                    <a:pt x="19295" y="112471"/>
                  </a:lnTo>
                  <a:lnTo>
                    <a:pt x="5176" y="91528"/>
                  </a:lnTo>
                  <a:lnTo>
                    <a:pt x="0" y="65885"/>
                  </a:lnTo>
                  <a:lnTo>
                    <a:pt x="5176" y="40241"/>
                  </a:lnTo>
                  <a:lnTo>
                    <a:pt x="19295" y="19298"/>
                  </a:lnTo>
                  <a:lnTo>
                    <a:pt x="40236" y="5178"/>
                  </a:lnTo>
                  <a:lnTo>
                    <a:pt x="65881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3001" y="2731506"/>
              <a:ext cx="131772" cy="13177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633001" y="2731506"/>
              <a:ext cx="132080" cy="132080"/>
            </a:xfrm>
            <a:custGeom>
              <a:avLst/>
              <a:gdLst/>
              <a:ahLst/>
              <a:cxnLst/>
              <a:rect l="l" t="t" r="r" b="b"/>
              <a:pathLst>
                <a:path w="132080" h="132080">
                  <a:moveTo>
                    <a:pt x="65891" y="0"/>
                  </a:moveTo>
                  <a:lnTo>
                    <a:pt x="91532" y="5178"/>
                  </a:lnTo>
                  <a:lnTo>
                    <a:pt x="112473" y="19300"/>
                  </a:lnTo>
                  <a:lnTo>
                    <a:pt x="126594" y="40243"/>
                  </a:lnTo>
                  <a:lnTo>
                    <a:pt x="131773" y="65885"/>
                  </a:lnTo>
                  <a:lnTo>
                    <a:pt x="126594" y="91529"/>
                  </a:lnTo>
                  <a:lnTo>
                    <a:pt x="112473" y="112471"/>
                  </a:lnTo>
                  <a:lnTo>
                    <a:pt x="91532" y="126592"/>
                  </a:lnTo>
                  <a:lnTo>
                    <a:pt x="65891" y="131770"/>
                  </a:lnTo>
                  <a:lnTo>
                    <a:pt x="40245" y="126592"/>
                  </a:lnTo>
                  <a:lnTo>
                    <a:pt x="19300" y="112471"/>
                  </a:lnTo>
                  <a:lnTo>
                    <a:pt x="5178" y="91529"/>
                  </a:lnTo>
                  <a:lnTo>
                    <a:pt x="0" y="65885"/>
                  </a:lnTo>
                  <a:lnTo>
                    <a:pt x="5178" y="40243"/>
                  </a:lnTo>
                  <a:lnTo>
                    <a:pt x="19300" y="19300"/>
                  </a:lnTo>
                  <a:lnTo>
                    <a:pt x="40245" y="5178"/>
                  </a:lnTo>
                  <a:lnTo>
                    <a:pt x="65891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345687" y="5593060"/>
            <a:ext cx="85567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eak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peer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28688" y="4516766"/>
            <a:ext cx="2724325" cy="518440"/>
          </a:xfrm>
          <a:custGeom>
            <a:avLst/>
            <a:gdLst/>
            <a:ahLst/>
            <a:cxnLst/>
            <a:rect l="l" t="t" r="r" b="b"/>
            <a:pathLst>
              <a:path w="1374775" h="261619">
                <a:moveTo>
                  <a:pt x="813282" y="175514"/>
                </a:moveTo>
                <a:lnTo>
                  <a:pt x="0" y="175514"/>
                </a:lnTo>
                <a:lnTo>
                  <a:pt x="0" y="261467"/>
                </a:lnTo>
                <a:lnTo>
                  <a:pt x="813282" y="261467"/>
                </a:lnTo>
                <a:lnTo>
                  <a:pt x="813282" y="175514"/>
                </a:lnTo>
                <a:close/>
              </a:path>
              <a:path w="1374775" h="261619">
                <a:moveTo>
                  <a:pt x="1374457" y="0"/>
                </a:moveTo>
                <a:lnTo>
                  <a:pt x="1212291" y="0"/>
                </a:lnTo>
                <a:lnTo>
                  <a:pt x="1212291" y="130022"/>
                </a:lnTo>
                <a:lnTo>
                  <a:pt x="1374457" y="130022"/>
                </a:lnTo>
                <a:lnTo>
                  <a:pt x="13744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81282" y="4389342"/>
            <a:ext cx="3495692" cy="657982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69"/>
              </a:spcBef>
              <a:spcAft>
                <a:spcPts val="0"/>
              </a:spcAft>
            </a:pPr>
            <a:endParaRPr sz="892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R="10067" algn="r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Super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peer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Overlay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network</a:t>
            </a:r>
            <a:r>
              <a:rPr sz="1288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of</a:t>
            </a:r>
            <a:r>
              <a:rPr sz="1288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super</a:t>
            </a:r>
            <a:r>
              <a:rPr sz="1288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peers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660396" y="6594311"/>
            <a:ext cx="316600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6" action="ppaction://hlinksldjump"/>
              </a:rPr>
              <a:t>Hierarchically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6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6" action="ppaction://hlinksldjump"/>
              </a:rPr>
              <a:t>organized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6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6" action="ppaction://hlinksldjump"/>
              </a:rPr>
              <a:t>peer-to-peer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6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6" action="ppaction://hlinksldjump"/>
              </a:rPr>
              <a:t>networks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17089" y="6594311"/>
            <a:ext cx="51089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30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473951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Decentralized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organizations:</a:t>
            </a:r>
            <a:r>
              <a:rPr sz="1189" spc="10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peer-to-peer</a:t>
            </a:r>
            <a:r>
              <a:rPr sz="1189" spc="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6" y="374227"/>
            <a:ext cx="7859646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10" dirty="0"/>
              <a:t>Skype’s</a:t>
            </a:r>
            <a:r>
              <a:rPr dirty="0"/>
              <a:t> </a:t>
            </a:r>
            <a:r>
              <a:rPr spc="30" dirty="0"/>
              <a:t>principle</a:t>
            </a:r>
            <a:r>
              <a:rPr spc="10" dirty="0"/>
              <a:t> </a:t>
            </a:r>
            <a:r>
              <a:rPr spc="20" dirty="0"/>
              <a:t>operation:</a:t>
            </a:r>
            <a:r>
              <a:rPr spc="208" dirty="0"/>
              <a:t> </a:t>
            </a:r>
            <a:r>
              <a:rPr i="1" spc="40" dirty="0"/>
              <a:t>A</a:t>
            </a:r>
            <a:r>
              <a:rPr i="1" spc="10" dirty="0"/>
              <a:t> </a:t>
            </a:r>
            <a:r>
              <a:rPr spc="20" dirty="0"/>
              <a:t>wants</a:t>
            </a:r>
            <a:r>
              <a:rPr spc="10" dirty="0"/>
              <a:t> </a:t>
            </a:r>
            <a:r>
              <a:rPr spc="20" dirty="0"/>
              <a:t>to</a:t>
            </a:r>
            <a:r>
              <a:rPr spc="10" dirty="0"/>
              <a:t> </a:t>
            </a:r>
            <a:r>
              <a:rPr spc="30" dirty="0"/>
              <a:t>contact</a:t>
            </a:r>
            <a:r>
              <a:rPr spc="10" dirty="0"/>
              <a:t> </a:t>
            </a:r>
            <a:r>
              <a:rPr i="1" spc="4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8089" y="1072146"/>
            <a:ext cx="10251970" cy="522531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605281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Both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i="1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and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</a:t>
            </a:r>
            <a:r>
              <a:rPr sz="2378" i="1" spc="8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are on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public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Internet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indent="-333471" algn="l" defTabSz="1812066" eaLnBrk="1" fontAlgn="auto" hangingPunct="1">
              <a:lnSpc>
                <a:spcPts val="2378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5645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TCP connection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set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 between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i="1" spc="7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control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packets.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marR="1057039" indent="-333471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5645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actual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call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takes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place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using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UDP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packets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between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negotiated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ports.</a:t>
            </a:r>
          </a:p>
          <a:p>
            <a:pPr marL="605281" marR="932457" algn="l" defTabSz="1812066" eaLnBrk="1" fontAlgn="auto" hangingPunct="1">
              <a:lnSpc>
                <a:spcPts val="2755"/>
              </a:lnSpc>
              <a:spcBef>
                <a:spcPts val="2041"/>
              </a:spcBef>
              <a:spcAft>
                <a:spcPts val="0"/>
              </a:spcAft>
            </a:pPr>
            <a:r>
              <a:rPr sz="1784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operates behind a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firewall,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while </a:t>
            </a:r>
            <a:r>
              <a:rPr sz="1784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</a:t>
            </a:r>
            <a:r>
              <a:rPr sz="1784" i="1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is on the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public </a:t>
            </a:r>
            <a:r>
              <a:rPr sz="2378" spc="-63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Internet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indent="-333471" algn="l" defTabSz="1812066" eaLnBrk="1" fontAlgn="auto" hangingPunct="1">
              <a:lnSpc>
                <a:spcPts val="2378"/>
              </a:lnSpc>
              <a:spcBef>
                <a:spcPts val="1009"/>
              </a:spcBef>
              <a:spcAft>
                <a:spcPts val="0"/>
              </a:spcAft>
              <a:buClr>
                <a:srgbClr val="3333B2"/>
              </a:buClr>
              <a:buSzPct val="111111"/>
              <a:buFont typeface="Arial"/>
              <a:buChar char="►"/>
              <a:tabLst>
                <a:tab pos="1156451" algn="l"/>
              </a:tabLst>
            </a:pP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sets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TCP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connection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(for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control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packets)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super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peer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endParaRPr sz="178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ct val="111111"/>
              <a:buFont typeface="Arial"/>
              <a:buChar char="►"/>
              <a:tabLst>
                <a:tab pos="1156451" algn="l"/>
              </a:tabLst>
            </a:pP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784" i="1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TCP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relaying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control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packets)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endParaRPr sz="178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5645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actual call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takes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place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UDP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between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endParaRPr sz="178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-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endParaRPr sz="1784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05281" algn="l" defTabSz="1812066" eaLnBrk="1" fontAlgn="auto" hangingPunct="1">
              <a:lnSpc>
                <a:spcPct val="100000"/>
              </a:lnSpc>
              <a:spcBef>
                <a:spcPts val="2002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Both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and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</a:t>
            </a:r>
            <a:r>
              <a:rPr sz="1784" i="1" spc="226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operate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behind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firewall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indent="-333471" algn="l" defTabSz="1812066" eaLnBrk="1" fontAlgn="auto" hangingPunct="1">
              <a:lnSpc>
                <a:spcPts val="2378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SzPct val="111111"/>
              <a:buFont typeface="Arial"/>
              <a:buChar char="►"/>
              <a:tabLst>
                <a:tab pos="1156451" algn="l"/>
              </a:tabLst>
            </a:pP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connects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 online super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peer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784" i="1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TCP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ct val="111111"/>
              <a:buFont typeface="Arial"/>
              <a:buChar char="►"/>
              <a:tabLst>
                <a:tab pos="1156451" algn="l"/>
              </a:tabLst>
            </a:pP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</a:t>
            </a:r>
            <a:r>
              <a:rPr sz="1784" i="1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up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TCP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connection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55192" marR="349830" indent="-333471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56451" algn="l"/>
              </a:tabLs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actual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call,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another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super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contacted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relay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sets up a connection to </a:t>
            </a:r>
            <a:r>
              <a:rPr sz="1784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and so will </a:t>
            </a:r>
            <a:r>
              <a:rPr sz="1784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642" y="1420"/>
            <a:ext cx="140683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Hybrid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8"/>
            <a:ext cx="8152841" cy="219727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Edge-server</a:t>
            </a:r>
            <a:r>
              <a:rPr sz="2774" spc="-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architecture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endParaRPr sz="307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Systems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deployed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Internet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where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servers 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placed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at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edge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network: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boundary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between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enterprise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networks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actual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Internet.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6013" y="3944698"/>
            <a:ext cx="6275385" cy="1701285"/>
            <a:chOff x="720519" y="1990611"/>
            <a:chExt cx="3166745" cy="858519"/>
          </a:xfrm>
        </p:grpSpPr>
        <p:sp>
          <p:nvSpPr>
            <p:cNvPr id="6" name="object 6"/>
            <p:cNvSpPr/>
            <p:nvPr/>
          </p:nvSpPr>
          <p:spPr>
            <a:xfrm>
              <a:off x="1363701" y="2087214"/>
              <a:ext cx="796925" cy="759460"/>
            </a:xfrm>
            <a:custGeom>
              <a:avLst/>
              <a:gdLst/>
              <a:ahLst/>
              <a:cxnLst/>
              <a:rect l="l" t="t" r="r" b="b"/>
              <a:pathLst>
                <a:path w="796925" h="759460">
                  <a:moveTo>
                    <a:pt x="796894" y="0"/>
                  </a:moveTo>
                  <a:lnTo>
                    <a:pt x="796894" y="113838"/>
                  </a:lnTo>
                </a:path>
                <a:path w="796925" h="759460">
                  <a:moveTo>
                    <a:pt x="303580" y="493314"/>
                  </a:moveTo>
                  <a:lnTo>
                    <a:pt x="303580" y="379475"/>
                  </a:lnTo>
                </a:path>
                <a:path w="796925" h="759460">
                  <a:moveTo>
                    <a:pt x="417418" y="721003"/>
                  </a:moveTo>
                  <a:lnTo>
                    <a:pt x="417418" y="758947"/>
                  </a:lnTo>
                  <a:lnTo>
                    <a:pt x="493313" y="683052"/>
                  </a:lnTo>
                  <a:lnTo>
                    <a:pt x="417418" y="607157"/>
                  </a:lnTo>
                  <a:lnTo>
                    <a:pt x="417418" y="645109"/>
                  </a:lnTo>
                  <a:lnTo>
                    <a:pt x="75895" y="645109"/>
                  </a:lnTo>
                  <a:lnTo>
                    <a:pt x="75895" y="607157"/>
                  </a:lnTo>
                  <a:lnTo>
                    <a:pt x="0" y="683052"/>
                  </a:lnTo>
                  <a:lnTo>
                    <a:pt x="75895" y="758947"/>
                  </a:lnTo>
                  <a:lnTo>
                    <a:pt x="75895" y="721003"/>
                  </a:lnTo>
                  <a:lnTo>
                    <a:pt x="417418" y="721003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629330" y="25805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9"/>
                  </a:lnTo>
                  <a:lnTo>
                    <a:pt x="75895" y="75899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29330" y="25805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9"/>
                  </a:moveTo>
                  <a:lnTo>
                    <a:pt x="75895" y="75899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9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67282" y="2466693"/>
              <a:ext cx="1138555" cy="379730"/>
            </a:xfrm>
            <a:custGeom>
              <a:avLst/>
              <a:gdLst/>
              <a:ahLst/>
              <a:cxnLst/>
              <a:rect l="l" t="t" r="r" b="b"/>
              <a:pathLst>
                <a:path w="1138555" h="379730">
                  <a:moveTo>
                    <a:pt x="0" y="189734"/>
                  </a:moveTo>
                  <a:lnTo>
                    <a:pt x="0" y="265630"/>
                  </a:lnTo>
                </a:path>
                <a:path w="1138555" h="379730">
                  <a:moveTo>
                    <a:pt x="948684" y="113839"/>
                  </a:moveTo>
                  <a:lnTo>
                    <a:pt x="948684" y="0"/>
                  </a:lnTo>
                </a:path>
                <a:path w="1138555" h="379730">
                  <a:moveTo>
                    <a:pt x="1062527" y="341524"/>
                  </a:moveTo>
                  <a:lnTo>
                    <a:pt x="1062527" y="379472"/>
                  </a:lnTo>
                  <a:lnTo>
                    <a:pt x="1138422" y="303573"/>
                  </a:lnTo>
                  <a:lnTo>
                    <a:pt x="1062527" y="227678"/>
                  </a:lnTo>
                  <a:lnTo>
                    <a:pt x="1062527" y="265630"/>
                  </a:lnTo>
                  <a:lnTo>
                    <a:pt x="720999" y="265630"/>
                  </a:lnTo>
                  <a:lnTo>
                    <a:pt x="720999" y="227678"/>
                  </a:lnTo>
                  <a:lnTo>
                    <a:pt x="645103" y="303573"/>
                  </a:lnTo>
                  <a:lnTo>
                    <a:pt x="720999" y="379472"/>
                  </a:lnTo>
                  <a:lnTo>
                    <a:pt x="720999" y="341524"/>
                  </a:lnTo>
                  <a:lnTo>
                    <a:pt x="1062527" y="341524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578019" y="258053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78019" y="258053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5" y="75895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22177" y="1993469"/>
              <a:ext cx="2513330" cy="739140"/>
            </a:xfrm>
            <a:custGeom>
              <a:avLst/>
              <a:gdLst/>
              <a:ahLst/>
              <a:cxnLst/>
              <a:rect l="l" t="t" r="r" b="b"/>
              <a:pathLst>
                <a:path w="2513329" h="739139">
                  <a:moveTo>
                    <a:pt x="1593789" y="662959"/>
                  </a:moveTo>
                  <a:lnTo>
                    <a:pt x="1593789" y="738854"/>
                  </a:lnTo>
                </a:path>
                <a:path w="2513329" h="739139">
                  <a:moveTo>
                    <a:pt x="2512964" y="0"/>
                  </a:moveTo>
                  <a:lnTo>
                    <a:pt x="2428636" y="227672"/>
                  </a:lnTo>
                </a:path>
                <a:path w="2513329" h="739139">
                  <a:moveTo>
                    <a:pt x="0" y="50320"/>
                  </a:moveTo>
                  <a:lnTo>
                    <a:pt x="113834" y="359378"/>
                  </a:lnTo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23376" y="2136145"/>
              <a:ext cx="3161030" cy="423545"/>
            </a:xfrm>
            <a:custGeom>
              <a:avLst/>
              <a:gdLst/>
              <a:ahLst/>
              <a:cxnLst/>
              <a:rect l="l" t="t" r="r" b="b"/>
              <a:pathLst>
                <a:path w="3161029" h="423544">
                  <a:moveTo>
                    <a:pt x="1117460" y="0"/>
                  </a:moveTo>
                  <a:lnTo>
                    <a:pt x="1061133" y="1156"/>
                  </a:lnTo>
                  <a:lnTo>
                    <a:pt x="1004389" y="4748"/>
                  </a:lnTo>
                  <a:lnTo>
                    <a:pt x="948038" y="10936"/>
                  </a:lnTo>
                  <a:lnTo>
                    <a:pt x="892892" y="19884"/>
                  </a:lnTo>
                  <a:lnTo>
                    <a:pt x="839762" y="31753"/>
                  </a:lnTo>
                  <a:lnTo>
                    <a:pt x="789458" y="46707"/>
                  </a:lnTo>
                  <a:lnTo>
                    <a:pt x="719680" y="43590"/>
                  </a:lnTo>
                  <a:lnTo>
                    <a:pt x="666110" y="46432"/>
                  </a:lnTo>
                  <a:lnTo>
                    <a:pt x="627395" y="54399"/>
                  </a:lnTo>
                  <a:lnTo>
                    <a:pt x="602187" y="66661"/>
                  </a:lnTo>
                  <a:lnTo>
                    <a:pt x="557148" y="57487"/>
                  </a:lnTo>
                  <a:lnTo>
                    <a:pt x="505404" y="51715"/>
                  </a:lnTo>
                  <a:lnTo>
                    <a:pt x="449239" y="49324"/>
                  </a:lnTo>
                  <a:lnTo>
                    <a:pt x="390936" y="50289"/>
                  </a:lnTo>
                  <a:lnTo>
                    <a:pt x="332780" y="54588"/>
                  </a:lnTo>
                  <a:lnTo>
                    <a:pt x="277054" y="62196"/>
                  </a:lnTo>
                  <a:lnTo>
                    <a:pt x="226041" y="73092"/>
                  </a:lnTo>
                  <a:lnTo>
                    <a:pt x="182025" y="87250"/>
                  </a:lnTo>
                  <a:lnTo>
                    <a:pt x="147290" y="104649"/>
                  </a:lnTo>
                  <a:lnTo>
                    <a:pt x="114797" y="149074"/>
                  </a:lnTo>
                  <a:lnTo>
                    <a:pt x="65746" y="157200"/>
                  </a:lnTo>
                  <a:lnTo>
                    <a:pt x="31213" y="174713"/>
                  </a:lnTo>
                  <a:lnTo>
                    <a:pt x="18062" y="196314"/>
                  </a:lnTo>
                  <a:lnTo>
                    <a:pt x="33158" y="216702"/>
                  </a:lnTo>
                  <a:lnTo>
                    <a:pt x="10035" y="237119"/>
                  </a:lnTo>
                  <a:lnTo>
                    <a:pt x="0" y="258000"/>
                  </a:lnTo>
                  <a:lnTo>
                    <a:pt x="2381" y="278655"/>
                  </a:lnTo>
                  <a:lnTo>
                    <a:pt x="16510" y="298393"/>
                  </a:lnTo>
                  <a:lnTo>
                    <a:pt x="77332" y="332366"/>
                  </a:lnTo>
                  <a:lnTo>
                    <a:pt x="122684" y="345220"/>
                  </a:lnTo>
                  <a:lnTo>
                    <a:pt x="177105" y="354400"/>
                  </a:lnTo>
                  <a:lnTo>
                    <a:pt x="239925" y="359217"/>
                  </a:lnTo>
                  <a:lnTo>
                    <a:pt x="310473" y="358980"/>
                  </a:lnTo>
                  <a:lnTo>
                    <a:pt x="351377" y="374280"/>
                  </a:lnTo>
                  <a:lnTo>
                    <a:pt x="397120" y="383391"/>
                  </a:lnTo>
                  <a:lnTo>
                    <a:pt x="446780" y="386329"/>
                  </a:lnTo>
                  <a:lnTo>
                    <a:pt x="499437" y="383112"/>
                  </a:lnTo>
                  <a:lnTo>
                    <a:pt x="554167" y="373759"/>
                  </a:lnTo>
                  <a:lnTo>
                    <a:pt x="597072" y="387638"/>
                  </a:lnTo>
                  <a:lnTo>
                    <a:pt x="642866" y="398872"/>
                  </a:lnTo>
                  <a:lnTo>
                    <a:pt x="690927" y="407510"/>
                  </a:lnTo>
                  <a:lnTo>
                    <a:pt x="740634" y="413598"/>
                  </a:lnTo>
                  <a:lnTo>
                    <a:pt x="791364" y="417186"/>
                  </a:lnTo>
                  <a:lnTo>
                    <a:pt x="842494" y="418322"/>
                  </a:lnTo>
                  <a:lnTo>
                    <a:pt x="893402" y="417054"/>
                  </a:lnTo>
                  <a:lnTo>
                    <a:pt x="943466" y="413431"/>
                  </a:lnTo>
                  <a:lnTo>
                    <a:pt x="992063" y="407500"/>
                  </a:lnTo>
                  <a:lnTo>
                    <a:pt x="1038570" y="399311"/>
                  </a:lnTo>
                  <a:lnTo>
                    <a:pt x="1082366" y="388911"/>
                  </a:lnTo>
                  <a:lnTo>
                    <a:pt x="1126798" y="400951"/>
                  </a:lnTo>
                  <a:lnTo>
                    <a:pt x="1176970" y="410249"/>
                  </a:lnTo>
                  <a:lnTo>
                    <a:pt x="1231678" y="416959"/>
                  </a:lnTo>
                  <a:lnTo>
                    <a:pt x="1289717" y="421237"/>
                  </a:lnTo>
                  <a:lnTo>
                    <a:pt x="1349882" y="423236"/>
                  </a:lnTo>
                  <a:lnTo>
                    <a:pt x="1410968" y="423110"/>
                  </a:lnTo>
                  <a:lnTo>
                    <a:pt x="1471771" y="421015"/>
                  </a:lnTo>
                  <a:lnTo>
                    <a:pt x="1531085" y="417104"/>
                  </a:lnTo>
                  <a:lnTo>
                    <a:pt x="1587706" y="411532"/>
                  </a:lnTo>
                  <a:lnTo>
                    <a:pt x="1640429" y="404452"/>
                  </a:lnTo>
                  <a:lnTo>
                    <a:pt x="1688049" y="396020"/>
                  </a:lnTo>
                  <a:lnTo>
                    <a:pt x="1729362" y="386390"/>
                  </a:lnTo>
                  <a:lnTo>
                    <a:pt x="1788244" y="364151"/>
                  </a:lnTo>
                  <a:lnTo>
                    <a:pt x="1837304" y="367766"/>
                  </a:lnTo>
                  <a:lnTo>
                    <a:pt x="1903850" y="376079"/>
                  </a:lnTo>
                  <a:lnTo>
                    <a:pt x="1942761" y="384402"/>
                  </a:lnTo>
                  <a:lnTo>
                    <a:pt x="1957277" y="388028"/>
                  </a:lnTo>
                  <a:lnTo>
                    <a:pt x="1971392" y="391010"/>
                  </a:lnTo>
                  <a:lnTo>
                    <a:pt x="1987274" y="393133"/>
                  </a:lnTo>
                  <a:lnTo>
                    <a:pt x="2007094" y="394180"/>
                  </a:lnTo>
                  <a:lnTo>
                    <a:pt x="2033021" y="393936"/>
                  </a:lnTo>
                  <a:lnTo>
                    <a:pt x="2067224" y="392187"/>
                  </a:lnTo>
                  <a:lnTo>
                    <a:pt x="2111871" y="388715"/>
                  </a:lnTo>
                  <a:lnTo>
                    <a:pt x="2169133" y="383307"/>
                  </a:lnTo>
                  <a:lnTo>
                    <a:pt x="2228829" y="389236"/>
                  </a:lnTo>
                  <a:lnTo>
                    <a:pt x="2288825" y="388533"/>
                  </a:lnTo>
                  <a:lnTo>
                    <a:pt x="2343349" y="382071"/>
                  </a:lnTo>
                  <a:lnTo>
                    <a:pt x="2386632" y="370724"/>
                  </a:lnTo>
                  <a:lnTo>
                    <a:pt x="2412904" y="355365"/>
                  </a:lnTo>
                  <a:lnTo>
                    <a:pt x="2478400" y="356811"/>
                  </a:lnTo>
                  <a:lnTo>
                    <a:pt x="2538268" y="356415"/>
                  </a:lnTo>
                  <a:lnTo>
                    <a:pt x="2589269" y="353729"/>
                  </a:lnTo>
                  <a:lnTo>
                    <a:pt x="2628165" y="348302"/>
                  </a:lnTo>
                  <a:lnTo>
                    <a:pt x="2656686" y="327428"/>
                  </a:lnTo>
                  <a:lnTo>
                    <a:pt x="2726240" y="334410"/>
                  </a:lnTo>
                  <a:lnTo>
                    <a:pt x="2792418" y="335857"/>
                  </a:lnTo>
                  <a:lnTo>
                    <a:pt x="2853972" y="332447"/>
                  </a:lnTo>
                  <a:lnTo>
                    <a:pt x="2909657" y="324857"/>
                  </a:lnTo>
                  <a:lnTo>
                    <a:pt x="2958229" y="313767"/>
                  </a:lnTo>
                  <a:lnTo>
                    <a:pt x="2998442" y="299855"/>
                  </a:lnTo>
                  <a:lnTo>
                    <a:pt x="3048810" y="266276"/>
                  </a:lnTo>
                  <a:lnTo>
                    <a:pt x="3056474" y="247966"/>
                  </a:lnTo>
                  <a:lnTo>
                    <a:pt x="3097008" y="235642"/>
                  </a:lnTo>
                  <a:lnTo>
                    <a:pt x="3127391" y="220451"/>
                  </a:lnTo>
                  <a:lnTo>
                    <a:pt x="3147922" y="203084"/>
                  </a:lnTo>
                  <a:lnTo>
                    <a:pt x="3158901" y="184233"/>
                  </a:lnTo>
                  <a:lnTo>
                    <a:pt x="3160627" y="164590"/>
                  </a:lnTo>
                  <a:lnTo>
                    <a:pt x="3153401" y="144848"/>
                  </a:lnTo>
                  <a:lnTo>
                    <a:pt x="3113291" y="107832"/>
                  </a:lnTo>
                  <a:lnTo>
                    <a:pt x="3040968" y="78719"/>
                  </a:lnTo>
                  <a:lnTo>
                    <a:pt x="2993476" y="68857"/>
                  </a:lnTo>
                  <a:lnTo>
                    <a:pt x="2938830" y="63046"/>
                  </a:lnTo>
                  <a:lnTo>
                    <a:pt x="2877330" y="61979"/>
                  </a:lnTo>
                  <a:lnTo>
                    <a:pt x="2838583" y="49262"/>
                  </a:lnTo>
                  <a:lnTo>
                    <a:pt x="2791841" y="39630"/>
                  </a:lnTo>
                  <a:lnTo>
                    <a:pt x="2738723" y="32859"/>
                  </a:lnTo>
                  <a:lnTo>
                    <a:pt x="2680846" y="28730"/>
                  </a:lnTo>
                  <a:lnTo>
                    <a:pt x="2619826" y="27019"/>
                  </a:lnTo>
                  <a:lnTo>
                    <a:pt x="2557280" y="27505"/>
                  </a:lnTo>
                  <a:lnTo>
                    <a:pt x="2494826" y="29966"/>
                  </a:lnTo>
                  <a:lnTo>
                    <a:pt x="2434081" y="34181"/>
                  </a:lnTo>
                  <a:lnTo>
                    <a:pt x="2376661" y="39927"/>
                  </a:lnTo>
                  <a:lnTo>
                    <a:pt x="2324184" y="46983"/>
                  </a:lnTo>
                  <a:lnTo>
                    <a:pt x="2278267" y="55128"/>
                  </a:lnTo>
                  <a:lnTo>
                    <a:pt x="2240526" y="64139"/>
                  </a:lnTo>
                  <a:lnTo>
                    <a:pt x="2196044" y="83873"/>
                  </a:lnTo>
                  <a:lnTo>
                    <a:pt x="2172396" y="67068"/>
                  </a:lnTo>
                  <a:lnTo>
                    <a:pt x="2133958" y="50718"/>
                  </a:lnTo>
                  <a:lnTo>
                    <a:pt x="2084930" y="36020"/>
                  </a:lnTo>
                  <a:lnTo>
                    <a:pt x="2029509" y="24177"/>
                  </a:lnTo>
                  <a:lnTo>
                    <a:pt x="1971894" y="16387"/>
                  </a:lnTo>
                  <a:lnTo>
                    <a:pt x="1916281" y="13851"/>
                  </a:lnTo>
                  <a:lnTo>
                    <a:pt x="1866870" y="17768"/>
                  </a:lnTo>
                  <a:lnTo>
                    <a:pt x="1827858" y="29339"/>
                  </a:lnTo>
                  <a:lnTo>
                    <a:pt x="1779864" y="19923"/>
                  </a:lnTo>
                  <a:lnTo>
                    <a:pt x="1726834" y="14782"/>
                  </a:lnTo>
                  <a:lnTo>
                    <a:pt x="1671497" y="13651"/>
                  </a:lnTo>
                  <a:lnTo>
                    <a:pt x="1616580" y="16266"/>
                  </a:lnTo>
                  <a:lnTo>
                    <a:pt x="1564815" y="22363"/>
                  </a:lnTo>
                  <a:lnTo>
                    <a:pt x="1518930" y="31677"/>
                  </a:lnTo>
                  <a:lnTo>
                    <a:pt x="1481655" y="43945"/>
                  </a:lnTo>
                  <a:lnTo>
                    <a:pt x="1455718" y="58903"/>
                  </a:lnTo>
                  <a:lnTo>
                    <a:pt x="1431930" y="46430"/>
                  </a:lnTo>
                  <a:lnTo>
                    <a:pt x="1364446" y="25051"/>
                  </a:lnTo>
                  <a:lnTo>
                    <a:pt x="1322372" y="16471"/>
                  </a:lnTo>
                  <a:lnTo>
                    <a:pt x="1275826" y="9513"/>
                  </a:lnTo>
                  <a:lnTo>
                    <a:pt x="1225618" y="4340"/>
                  </a:lnTo>
                  <a:lnTo>
                    <a:pt x="1172559" y="1115"/>
                  </a:lnTo>
                  <a:lnTo>
                    <a:pt x="1117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23376" y="2136145"/>
              <a:ext cx="3161030" cy="423545"/>
            </a:xfrm>
            <a:custGeom>
              <a:avLst/>
              <a:gdLst/>
              <a:ahLst/>
              <a:cxnLst/>
              <a:rect l="l" t="t" r="r" b="b"/>
              <a:pathLst>
                <a:path w="3161029" h="423544">
                  <a:moveTo>
                    <a:pt x="1788244" y="364151"/>
                  </a:moveTo>
                  <a:lnTo>
                    <a:pt x="1837304" y="367766"/>
                  </a:lnTo>
                  <a:lnTo>
                    <a:pt x="1903850" y="376079"/>
                  </a:lnTo>
                  <a:lnTo>
                    <a:pt x="1942761" y="384402"/>
                  </a:lnTo>
                  <a:lnTo>
                    <a:pt x="1957277" y="388028"/>
                  </a:lnTo>
                  <a:lnTo>
                    <a:pt x="1971392" y="391010"/>
                  </a:lnTo>
                  <a:lnTo>
                    <a:pt x="1987274" y="393133"/>
                  </a:lnTo>
                  <a:lnTo>
                    <a:pt x="2007094" y="394180"/>
                  </a:lnTo>
                  <a:lnTo>
                    <a:pt x="2033021" y="393936"/>
                  </a:lnTo>
                  <a:lnTo>
                    <a:pt x="2067224" y="392187"/>
                  </a:lnTo>
                  <a:lnTo>
                    <a:pt x="2111871" y="388715"/>
                  </a:lnTo>
                  <a:lnTo>
                    <a:pt x="2169133" y="383307"/>
                  </a:lnTo>
                  <a:lnTo>
                    <a:pt x="2228829" y="389236"/>
                  </a:lnTo>
                  <a:lnTo>
                    <a:pt x="2288825" y="388533"/>
                  </a:lnTo>
                  <a:lnTo>
                    <a:pt x="2343349" y="382071"/>
                  </a:lnTo>
                  <a:lnTo>
                    <a:pt x="2386632" y="370724"/>
                  </a:lnTo>
                  <a:lnTo>
                    <a:pt x="2412904" y="355365"/>
                  </a:lnTo>
                  <a:lnTo>
                    <a:pt x="2478400" y="356811"/>
                  </a:lnTo>
                  <a:lnTo>
                    <a:pt x="2538268" y="356415"/>
                  </a:lnTo>
                  <a:lnTo>
                    <a:pt x="2589269" y="353729"/>
                  </a:lnTo>
                  <a:lnTo>
                    <a:pt x="2628165" y="348302"/>
                  </a:lnTo>
                  <a:lnTo>
                    <a:pt x="2656686" y="327428"/>
                  </a:lnTo>
                  <a:lnTo>
                    <a:pt x="2726240" y="334410"/>
                  </a:lnTo>
                  <a:lnTo>
                    <a:pt x="2792418" y="335857"/>
                  </a:lnTo>
                  <a:lnTo>
                    <a:pt x="2853972" y="332447"/>
                  </a:lnTo>
                  <a:lnTo>
                    <a:pt x="2909657" y="324857"/>
                  </a:lnTo>
                  <a:lnTo>
                    <a:pt x="2958229" y="313767"/>
                  </a:lnTo>
                  <a:lnTo>
                    <a:pt x="2998442" y="299855"/>
                  </a:lnTo>
                  <a:lnTo>
                    <a:pt x="3048810" y="266276"/>
                  </a:lnTo>
                  <a:lnTo>
                    <a:pt x="3056474" y="247966"/>
                  </a:lnTo>
                  <a:lnTo>
                    <a:pt x="3097008" y="235642"/>
                  </a:lnTo>
                  <a:lnTo>
                    <a:pt x="3127391" y="220451"/>
                  </a:lnTo>
                  <a:lnTo>
                    <a:pt x="3147922" y="203084"/>
                  </a:lnTo>
                  <a:lnTo>
                    <a:pt x="3158901" y="184233"/>
                  </a:lnTo>
                  <a:lnTo>
                    <a:pt x="3160627" y="164590"/>
                  </a:lnTo>
                  <a:lnTo>
                    <a:pt x="3153401" y="144848"/>
                  </a:lnTo>
                  <a:lnTo>
                    <a:pt x="3113291" y="107832"/>
                  </a:lnTo>
                  <a:lnTo>
                    <a:pt x="3040968" y="78719"/>
                  </a:lnTo>
                  <a:lnTo>
                    <a:pt x="2993476" y="68857"/>
                  </a:lnTo>
                  <a:lnTo>
                    <a:pt x="2938830" y="63046"/>
                  </a:lnTo>
                  <a:lnTo>
                    <a:pt x="2877330" y="61979"/>
                  </a:lnTo>
                  <a:lnTo>
                    <a:pt x="2838583" y="49262"/>
                  </a:lnTo>
                  <a:lnTo>
                    <a:pt x="2791841" y="39630"/>
                  </a:lnTo>
                  <a:lnTo>
                    <a:pt x="2738723" y="32859"/>
                  </a:lnTo>
                  <a:lnTo>
                    <a:pt x="2680846" y="28730"/>
                  </a:lnTo>
                  <a:lnTo>
                    <a:pt x="2619826" y="27019"/>
                  </a:lnTo>
                  <a:lnTo>
                    <a:pt x="2557280" y="27505"/>
                  </a:lnTo>
                  <a:lnTo>
                    <a:pt x="2494826" y="29966"/>
                  </a:lnTo>
                  <a:lnTo>
                    <a:pt x="2434081" y="34181"/>
                  </a:lnTo>
                  <a:lnTo>
                    <a:pt x="2376661" y="39927"/>
                  </a:lnTo>
                  <a:lnTo>
                    <a:pt x="2324184" y="46983"/>
                  </a:lnTo>
                  <a:lnTo>
                    <a:pt x="2278267" y="55128"/>
                  </a:lnTo>
                  <a:lnTo>
                    <a:pt x="2240526" y="64139"/>
                  </a:lnTo>
                  <a:lnTo>
                    <a:pt x="2196044" y="83873"/>
                  </a:lnTo>
                  <a:lnTo>
                    <a:pt x="2172396" y="67068"/>
                  </a:lnTo>
                  <a:lnTo>
                    <a:pt x="2133958" y="50718"/>
                  </a:lnTo>
                  <a:lnTo>
                    <a:pt x="2084930" y="36020"/>
                  </a:lnTo>
                  <a:lnTo>
                    <a:pt x="2029509" y="24177"/>
                  </a:lnTo>
                  <a:lnTo>
                    <a:pt x="1971894" y="16387"/>
                  </a:lnTo>
                  <a:lnTo>
                    <a:pt x="1916281" y="13851"/>
                  </a:lnTo>
                  <a:lnTo>
                    <a:pt x="1866870" y="17768"/>
                  </a:lnTo>
                  <a:lnTo>
                    <a:pt x="1827858" y="29339"/>
                  </a:lnTo>
                  <a:lnTo>
                    <a:pt x="1779864" y="19923"/>
                  </a:lnTo>
                  <a:lnTo>
                    <a:pt x="1726834" y="14782"/>
                  </a:lnTo>
                  <a:lnTo>
                    <a:pt x="1671497" y="13651"/>
                  </a:lnTo>
                  <a:lnTo>
                    <a:pt x="1616580" y="16266"/>
                  </a:lnTo>
                  <a:lnTo>
                    <a:pt x="1564815" y="22363"/>
                  </a:lnTo>
                  <a:lnTo>
                    <a:pt x="1518930" y="31677"/>
                  </a:lnTo>
                  <a:lnTo>
                    <a:pt x="1481655" y="43945"/>
                  </a:lnTo>
                  <a:lnTo>
                    <a:pt x="1455718" y="58903"/>
                  </a:lnTo>
                  <a:lnTo>
                    <a:pt x="1431930" y="46430"/>
                  </a:lnTo>
                  <a:lnTo>
                    <a:pt x="1364446" y="25051"/>
                  </a:lnTo>
                  <a:lnTo>
                    <a:pt x="1322372" y="16471"/>
                  </a:lnTo>
                  <a:lnTo>
                    <a:pt x="1275826" y="9513"/>
                  </a:lnTo>
                  <a:lnTo>
                    <a:pt x="1225618" y="4340"/>
                  </a:lnTo>
                  <a:lnTo>
                    <a:pt x="1172559" y="1115"/>
                  </a:lnTo>
                  <a:lnTo>
                    <a:pt x="1117460" y="0"/>
                  </a:lnTo>
                  <a:lnTo>
                    <a:pt x="1061133" y="1156"/>
                  </a:lnTo>
                  <a:lnTo>
                    <a:pt x="1004389" y="4748"/>
                  </a:lnTo>
                  <a:lnTo>
                    <a:pt x="948038" y="10936"/>
                  </a:lnTo>
                  <a:lnTo>
                    <a:pt x="892892" y="19884"/>
                  </a:lnTo>
                  <a:lnTo>
                    <a:pt x="839762" y="31753"/>
                  </a:lnTo>
                  <a:lnTo>
                    <a:pt x="789458" y="46707"/>
                  </a:lnTo>
                  <a:lnTo>
                    <a:pt x="719680" y="43590"/>
                  </a:lnTo>
                  <a:lnTo>
                    <a:pt x="666110" y="46432"/>
                  </a:lnTo>
                  <a:lnTo>
                    <a:pt x="627395" y="54399"/>
                  </a:lnTo>
                  <a:lnTo>
                    <a:pt x="602187" y="66661"/>
                  </a:lnTo>
                  <a:lnTo>
                    <a:pt x="557148" y="57487"/>
                  </a:lnTo>
                  <a:lnTo>
                    <a:pt x="505404" y="51715"/>
                  </a:lnTo>
                  <a:lnTo>
                    <a:pt x="449239" y="49324"/>
                  </a:lnTo>
                  <a:lnTo>
                    <a:pt x="390936" y="50289"/>
                  </a:lnTo>
                  <a:lnTo>
                    <a:pt x="332780" y="54588"/>
                  </a:lnTo>
                  <a:lnTo>
                    <a:pt x="277054" y="62196"/>
                  </a:lnTo>
                  <a:lnTo>
                    <a:pt x="226041" y="73092"/>
                  </a:lnTo>
                  <a:lnTo>
                    <a:pt x="182025" y="87250"/>
                  </a:lnTo>
                  <a:lnTo>
                    <a:pt x="147290" y="104649"/>
                  </a:lnTo>
                  <a:lnTo>
                    <a:pt x="114797" y="149074"/>
                  </a:lnTo>
                  <a:lnTo>
                    <a:pt x="65746" y="157200"/>
                  </a:lnTo>
                  <a:lnTo>
                    <a:pt x="31213" y="174713"/>
                  </a:lnTo>
                  <a:lnTo>
                    <a:pt x="18062" y="196314"/>
                  </a:lnTo>
                  <a:lnTo>
                    <a:pt x="33158" y="216702"/>
                  </a:lnTo>
                  <a:lnTo>
                    <a:pt x="10035" y="237119"/>
                  </a:lnTo>
                  <a:lnTo>
                    <a:pt x="0" y="258000"/>
                  </a:lnTo>
                  <a:lnTo>
                    <a:pt x="2381" y="278655"/>
                  </a:lnTo>
                  <a:lnTo>
                    <a:pt x="16510" y="298393"/>
                  </a:lnTo>
                  <a:lnTo>
                    <a:pt x="77332" y="332366"/>
                  </a:lnTo>
                  <a:lnTo>
                    <a:pt x="122684" y="345220"/>
                  </a:lnTo>
                  <a:lnTo>
                    <a:pt x="177105" y="354400"/>
                  </a:lnTo>
                  <a:lnTo>
                    <a:pt x="239925" y="359217"/>
                  </a:lnTo>
                  <a:lnTo>
                    <a:pt x="310473" y="358980"/>
                  </a:lnTo>
                  <a:lnTo>
                    <a:pt x="351377" y="374280"/>
                  </a:lnTo>
                  <a:lnTo>
                    <a:pt x="397120" y="383391"/>
                  </a:lnTo>
                  <a:lnTo>
                    <a:pt x="446780" y="386329"/>
                  </a:lnTo>
                  <a:lnTo>
                    <a:pt x="499437" y="383112"/>
                  </a:lnTo>
                  <a:lnTo>
                    <a:pt x="554167" y="373759"/>
                  </a:lnTo>
                  <a:lnTo>
                    <a:pt x="597072" y="387638"/>
                  </a:lnTo>
                  <a:lnTo>
                    <a:pt x="642866" y="398872"/>
                  </a:lnTo>
                  <a:lnTo>
                    <a:pt x="690927" y="407510"/>
                  </a:lnTo>
                  <a:lnTo>
                    <a:pt x="740634" y="413598"/>
                  </a:lnTo>
                  <a:lnTo>
                    <a:pt x="791364" y="417186"/>
                  </a:lnTo>
                  <a:lnTo>
                    <a:pt x="842494" y="418322"/>
                  </a:lnTo>
                  <a:lnTo>
                    <a:pt x="893402" y="417054"/>
                  </a:lnTo>
                  <a:lnTo>
                    <a:pt x="943466" y="413431"/>
                  </a:lnTo>
                  <a:lnTo>
                    <a:pt x="992063" y="407500"/>
                  </a:lnTo>
                  <a:lnTo>
                    <a:pt x="1038570" y="399311"/>
                  </a:lnTo>
                  <a:lnTo>
                    <a:pt x="1082366" y="388911"/>
                  </a:lnTo>
                  <a:lnTo>
                    <a:pt x="1126798" y="400951"/>
                  </a:lnTo>
                  <a:lnTo>
                    <a:pt x="1176970" y="410249"/>
                  </a:lnTo>
                  <a:lnTo>
                    <a:pt x="1231678" y="416959"/>
                  </a:lnTo>
                  <a:lnTo>
                    <a:pt x="1289717" y="421237"/>
                  </a:lnTo>
                  <a:lnTo>
                    <a:pt x="1349882" y="423236"/>
                  </a:lnTo>
                  <a:lnTo>
                    <a:pt x="1410968" y="423110"/>
                  </a:lnTo>
                  <a:lnTo>
                    <a:pt x="1471771" y="421015"/>
                  </a:lnTo>
                  <a:lnTo>
                    <a:pt x="1531085" y="417104"/>
                  </a:lnTo>
                  <a:lnTo>
                    <a:pt x="1587706" y="411532"/>
                  </a:lnTo>
                  <a:lnTo>
                    <a:pt x="1640429" y="404452"/>
                  </a:lnTo>
                  <a:lnTo>
                    <a:pt x="1688049" y="396020"/>
                  </a:lnTo>
                  <a:lnTo>
                    <a:pt x="1729362" y="386390"/>
                  </a:lnTo>
                  <a:lnTo>
                    <a:pt x="1763162" y="375716"/>
                  </a:lnTo>
                  <a:lnTo>
                    <a:pt x="1788244" y="364151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54917" y="5039442"/>
            <a:ext cx="95131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Edge 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6509" y="4695849"/>
            <a:ext cx="102555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Core Internet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8378" y="5372631"/>
            <a:ext cx="144332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Enterprise network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83933" y="3442822"/>
            <a:ext cx="3333364" cy="775143"/>
            <a:chOff x="785072" y="1737350"/>
            <a:chExt cx="1682114" cy="391160"/>
          </a:xfrm>
        </p:grpSpPr>
        <p:sp>
          <p:nvSpPr>
            <p:cNvPr id="19" name="object 19"/>
            <p:cNvSpPr/>
            <p:nvPr/>
          </p:nvSpPr>
          <p:spPr>
            <a:xfrm>
              <a:off x="1970858" y="1821581"/>
              <a:ext cx="493395" cy="189865"/>
            </a:xfrm>
            <a:custGeom>
              <a:avLst/>
              <a:gdLst/>
              <a:ahLst/>
              <a:cxnLst/>
              <a:rect l="l" t="t" r="r" b="b"/>
              <a:pathLst>
                <a:path w="493394" h="189864">
                  <a:moveTo>
                    <a:pt x="75895" y="37947"/>
                  </a:moveTo>
                  <a:lnTo>
                    <a:pt x="75895" y="0"/>
                  </a:lnTo>
                  <a:lnTo>
                    <a:pt x="0" y="75895"/>
                  </a:lnTo>
                  <a:lnTo>
                    <a:pt x="75895" y="151790"/>
                  </a:lnTo>
                  <a:lnTo>
                    <a:pt x="75895" y="113842"/>
                  </a:lnTo>
                  <a:lnTo>
                    <a:pt x="417423" y="113842"/>
                  </a:lnTo>
                  <a:lnTo>
                    <a:pt x="417423" y="151790"/>
                  </a:lnTo>
                  <a:lnTo>
                    <a:pt x="493318" y="75895"/>
                  </a:lnTo>
                  <a:lnTo>
                    <a:pt x="417423" y="0"/>
                  </a:lnTo>
                  <a:lnTo>
                    <a:pt x="417423" y="37947"/>
                  </a:lnTo>
                  <a:lnTo>
                    <a:pt x="75895" y="37947"/>
                  </a:lnTo>
                  <a:close/>
                </a:path>
                <a:path w="493394" h="189864">
                  <a:moveTo>
                    <a:pt x="189737" y="189733"/>
                  </a:moveTo>
                  <a:lnTo>
                    <a:pt x="189737" y="113838"/>
                  </a:lnTo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94491" y="1740208"/>
              <a:ext cx="152400" cy="266065"/>
            </a:xfrm>
            <a:custGeom>
              <a:avLst/>
              <a:gdLst/>
              <a:ahLst/>
              <a:cxnLst/>
              <a:rect l="l" t="t" r="r" b="b"/>
              <a:pathLst>
                <a:path w="152400" h="266064">
                  <a:moveTo>
                    <a:pt x="0" y="0"/>
                  </a:moveTo>
                  <a:lnTo>
                    <a:pt x="151790" y="265634"/>
                  </a:lnTo>
                  <a:lnTo>
                    <a:pt x="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46282" y="1740208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46282" y="1778155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0"/>
                  </a:moveTo>
                  <a:lnTo>
                    <a:pt x="0" y="227686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46282" y="1740208"/>
              <a:ext cx="152400" cy="266065"/>
            </a:xfrm>
            <a:custGeom>
              <a:avLst/>
              <a:gdLst/>
              <a:ahLst/>
              <a:cxnLst/>
              <a:rect l="l" t="t" r="r" b="b"/>
              <a:pathLst>
                <a:path w="152400" h="266064">
                  <a:moveTo>
                    <a:pt x="151790" y="0"/>
                  </a:moveTo>
                  <a:lnTo>
                    <a:pt x="0" y="265634"/>
                  </a:lnTo>
                  <a:lnTo>
                    <a:pt x="15179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87930" y="1930340"/>
              <a:ext cx="503555" cy="194945"/>
            </a:xfrm>
            <a:custGeom>
              <a:avLst/>
              <a:gdLst/>
              <a:ahLst/>
              <a:cxnLst/>
              <a:rect l="l" t="t" r="r" b="b"/>
              <a:pathLst>
                <a:path w="503555" h="194944">
                  <a:moveTo>
                    <a:pt x="187158" y="0"/>
                  </a:moveTo>
                  <a:lnTo>
                    <a:pt x="155811" y="2964"/>
                  </a:lnTo>
                  <a:lnTo>
                    <a:pt x="126029" y="21150"/>
                  </a:lnTo>
                  <a:lnTo>
                    <a:pt x="114893" y="19705"/>
                  </a:lnTo>
                  <a:lnTo>
                    <a:pt x="106344" y="21024"/>
                  </a:lnTo>
                  <a:lnTo>
                    <a:pt x="100166" y="24721"/>
                  </a:lnTo>
                  <a:lnTo>
                    <a:pt x="96143" y="30410"/>
                  </a:lnTo>
                  <a:lnTo>
                    <a:pt x="74022" y="22497"/>
                  </a:lnTo>
                  <a:lnTo>
                    <a:pt x="48634" y="26382"/>
                  </a:lnTo>
                  <a:lnTo>
                    <a:pt x="27556" y="41840"/>
                  </a:lnTo>
                  <a:lnTo>
                    <a:pt x="18366" y="68646"/>
                  </a:lnTo>
                  <a:lnTo>
                    <a:pt x="10540" y="72416"/>
                  </a:lnTo>
                  <a:lnTo>
                    <a:pt x="5029" y="80542"/>
                  </a:lnTo>
                  <a:lnTo>
                    <a:pt x="2931" y="90566"/>
                  </a:lnTo>
                  <a:lnTo>
                    <a:pt x="5342" y="100026"/>
                  </a:lnTo>
                  <a:lnTo>
                    <a:pt x="0" y="124011"/>
                  </a:lnTo>
                  <a:lnTo>
                    <a:pt x="6706" y="146341"/>
                  </a:lnTo>
                  <a:lnTo>
                    <a:pt x="23792" y="162017"/>
                  </a:lnTo>
                  <a:lnTo>
                    <a:pt x="49590" y="166039"/>
                  </a:lnTo>
                  <a:lnTo>
                    <a:pt x="57875" y="174464"/>
                  </a:lnTo>
                  <a:lnTo>
                    <a:pt x="67311" y="178404"/>
                  </a:lnTo>
                  <a:lnTo>
                    <a:pt x="77608" y="177876"/>
                  </a:lnTo>
                  <a:lnTo>
                    <a:pt x="88481" y="172895"/>
                  </a:lnTo>
                  <a:lnTo>
                    <a:pt x="108358" y="187665"/>
                  </a:lnTo>
                  <a:lnTo>
                    <a:pt x="130408" y="193450"/>
                  </a:lnTo>
                  <a:lnTo>
                    <a:pt x="152566" y="190716"/>
                  </a:lnTo>
                  <a:lnTo>
                    <a:pt x="172768" y="179928"/>
                  </a:lnTo>
                  <a:lnTo>
                    <a:pt x="201168" y="194071"/>
                  </a:lnTo>
                  <a:lnTo>
                    <a:pt x="234904" y="194824"/>
                  </a:lnTo>
                  <a:lnTo>
                    <a:pt x="265732" y="185257"/>
                  </a:lnTo>
                  <a:lnTo>
                    <a:pt x="285408" y="168439"/>
                  </a:lnTo>
                  <a:lnTo>
                    <a:pt x="304814" y="174472"/>
                  </a:lnTo>
                  <a:lnTo>
                    <a:pt x="313490" y="180253"/>
                  </a:lnTo>
                  <a:lnTo>
                    <a:pt x="323320" y="182348"/>
                  </a:lnTo>
                  <a:lnTo>
                    <a:pt x="346187" y="177325"/>
                  </a:lnTo>
                  <a:lnTo>
                    <a:pt x="358137" y="180268"/>
                  </a:lnTo>
                  <a:lnTo>
                    <a:pt x="369802" y="178560"/>
                  </a:lnTo>
                  <a:lnTo>
                    <a:pt x="379384" y="172995"/>
                  </a:lnTo>
                  <a:lnTo>
                    <a:pt x="385085" y="164363"/>
                  </a:lnTo>
                  <a:lnTo>
                    <a:pt x="400456" y="165061"/>
                  </a:lnTo>
                  <a:lnTo>
                    <a:pt x="413227" y="163603"/>
                  </a:lnTo>
                  <a:lnTo>
                    <a:pt x="421651" y="159283"/>
                  </a:lnTo>
                  <a:lnTo>
                    <a:pt x="423985" y="151397"/>
                  </a:lnTo>
                  <a:lnTo>
                    <a:pt x="448177" y="155113"/>
                  </a:lnTo>
                  <a:lnTo>
                    <a:pt x="468383" y="147817"/>
                  </a:lnTo>
                  <a:lnTo>
                    <a:pt x="482339" y="133096"/>
                  </a:lnTo>
                  <a:lnTo>
                    <a:pt x="487782" y="114533"/>
                  </a:lnTo>
                  <a:lnTo>
                    <a:pt x="502953" y="91573"/>
                  </a:lnTo>
                  <a:lnTo>
                    <a:pt x="502151" y="62190"/>
                  </a:lnTo>
                  <a:lnTo>
                    <a:pt x="487017" y="37405"/>
                  </a:lnTo>
                  <a:lnTo>
                    <a:pt x="459194" y="28240"/>
                  </a:lnTo>
                  <a:lnTo>
                    <a:pt x="432535" y="13622"/>
                  </a:lnTo>
                  <a:lnTo>
                    <a:pt x="398154" y="13385"/>
                  </a:lnTo>
                  <a:lnTo>
                    <a:pt x="367114" y="23113"/>
                  </a:lnTo>
                  <a:lnTo>
                    <a:pt x="350477" y="38394"/>
                  </a:lnTo>
                  <a:lnTo>
                    <a:pt x="340570" y="23012"/>
                  </a:lnTo>
                  <a:lnTo>
                    <a:pt x="323904" y="10698"/>
                  </a:lnTo>
                  <a:lnTo>
                    <a:pt x="305836" y="5907"/>
                  </a:lnTo>
                  <a:lnTo>
                    <a:pt x="291728" y="13096"/>
                  </a:lnTo>
                  <a:lnTo>
                    <a:pt x="275606" y="6341"/>
                  </a:lnTo>
                  <a:lnTo>
                    <a:pt x="258012" y="7028"/>
                  </a:lnTo>
                  <a:lnTo>
                    <a:pt x="242430" y="14178"/>
                  </a:lnTo>
                  <a:lnTo>
                    <a:pt x="232344" y="26812"/>
                  </a:lnTo>
                  <a:lnTo>
                    <a:pt x="214519" y="9025"/>
                  </a:lnTo>
                  <a:lnTo>
                    <a:pt x="187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87930" y="1930340"/>
              <a:ext cx="503555" cy="194945"/>
            </a:xfrm>
            <a:custGeom>
              <a:avLst/>
              <a:gdLst/>
              <a:ahLst/>
              <a:cxnLst/>
              <a:rect l="l" t="t" r="r" b="b"/>
              <a:pathLst>
                <a:path w="503555" h="194944">
                  <a:moveTo>
                    <a:pt x="285408" y="168439"/>
                  </a:moveTo>
                  <a:lnTo>
                    <a:pt x="304814" y="174472"/>
                  </a:lnTo>
                  <a:lnTo>
                    <a:pt x="313490" y="180253"/>
                  </a:lnTo>
                  <a:lnTo>
                    <a:pt x="323320" y="182348"/>
                  </a:lnTo>
                  <a:lnTo>
                    <a:pt x="346187" y="177325"/>
                  </a:lnTo>
                  <a:lnTo>
                    <a:pt x="358137" y="180268"/>
                  </a:lnTo>
                  <a:lnTo>
                    <a:pt x="369802" y="178560"/>
                  </a:lnTo>
                  <a:lnTo>
                    <a:pt x="379384" y="172995"/>
                  </a:lnTo>
                  <a:lnTo>
                    <a:pt x="385085" y="164363"/>
                  </a:lnTo>
                  <a:lnTo>
                    <a:pt x="400456" y="165061"/>
                  </a:lnTo>
                  <a:lnTo>
                    <a:pt x="413227" y="163603"/>
                  </a:lnTo>
                  <a:lnTo>
                    <a:pt x="421651" y="159283"/>
                  </a:lnTo>
                  <a:lnTo>
                    <a:pt x="423985" y="151397"/>
                  </a:lnTo>
                  <a:lnTo>
                    <a:pt x="448177" y="155113"/>
                  </a:lnTo>
                  <a:lnTo>
                    <a:pt x="468383" y="147817"/>
                  </a:lnTo>
                  <a:lnTo>
                    <a:pt x="482339" y="133096"/>
                  </a:lnTo>
                  <a:lnTo>
                    <a:pt x="487782" y="114533"/>
                  </a:lnTo>
                  <a:lnTo>
                    <a:pt x="502953" y="91573"/>
                  </a:lnTo>
                  <a:lnTo>
                    <a:pt x="502151" y="62190"/>
                  </a:lnTo>
                  <a:lnTo>
                    <a:pt x="487017" y="37405"/>
                  </a:lnTo>
                  <a:lnTo>
                    <a:pt x="459194" y="28240"/>
                  </a:lnTo>
                  <a:lnTo>
                    <a:pt x="432535" y="13622"/>
                  </a:lnTo>
                  <a:lnTo>
                    <a:pt x="398154" y="13385"/>
                  </a:lnTo>
                  <a:lnTo>
                    <a:pt x="367114" y="23113"/>
                  </a:lnTo>
                  <a:lnTo>
                    <a:pt x="350477" y="38394"/>
                  </a:lnTo>
                  <a:lnTo>
                    <a:pt x="340570" y="23012"/>
                  </a:lnTo>
                  <a:lnTo>
                    <a:pt x="323904" y="10698"/>
                  </a:lnTo>
                  <a:lnTo>
                    <a:pt x="305836" y="5907"/>
                  </a:lnTo>
                  <a:lnTo>
                    <a:pt x="291728" y="13096"/>
                  </a:lnTo>
                  <a:lnTo>
                    <a:pt x="275606" y="6341"/>
                  </a:lnTo>
                  <a:lnTo>
                    <a:pt x="258012" y="7028"/>
                  </a:lnTo>
                  <a:lnTo>
                    <a:pt x="242430" y="14178"/>
                  </a:lnTo>
                  <a:lnTo>
                    <a:pt x="232344" y="26812"/>
                  </a:lnTo>
                  <a:lnTo>
                    <a:pt x="214519" y="9025"/>
                  </a:lnTo>
                  <a:lnTo>
                    <a:pt x="187158" y="0"/>
                  </a:lnTo>
                  <a:lnTo>
                    <a:pt x="155811" y="2964"/>
                  </a:lnTo>
                  <a:lnTo>
                    <a:pt x="126029" y="21150"/>
                  </a:lnTo>
                  <a:lnTo>
                    <a:pt x="114893" y="19705"/>
                  </a:lnTo>
                  <a:lnTo>
                    <a:pt x="106344" y="21024"/>
                  </a:lnTo>
                  <a:lnTo>
                    <a:pt x="100166" y="24721"/>
                  </a:lnTo>
                  <a:lnTo>
                    <a:pt x="96143" y="30410"/>
                  </a:lnTo>
                  <a:lnTo>
                    <a:pt x="74022" y="22497"/>
                  </a:lnTo>
                  <a:lnTo>
                    <a:pt x="48634" y="26382"/>
                  </a:lnTo>
                  <a:lnTo>
                    <a:pt x="27556" y="41840"/>
                  </a:lnTo>
                  <a:lnTo>
                    <a:pt x="18366" y="68646"/>
                  </a:lnTo>
                  <a:lnTo>
                    <a:pt x="10540" y="72416"/>
                  </a:lnTo>
                  <a:lnTo>
                    <a:pt x="5029" y="80542"/>
                  </a:lnTo>
                  <a:lnTo>
                    <a:pt x="2931" y="90566"/>
                  </a:lnTo>
                  <a:lnTo>
                    <a:pt x="5342" y="100026"/>
                  </a:lnTo>
                  <a:lnTo>
                    <a:pt x="0" y="124011"/>
                  </a:lnTo>
                  <a:lnTo>
                    <a:pt x="6706" y="146341"/>
                  </a:lnTo>
                  <a:lnTo>
                    <a:pt x="23792" y="162017"/>
                  </a:lnTo>
                  <a:lnTo>
                    <a:pt x="49590" y="166039"/>
                  </a:lnTo>
                  <a:lnTo>
                    <a:pt x="57875" y="174464"/>
                  </a:lnTo>
                  <a:lnTo>
                    <a:pt x="67311" y="178404"/>
                  </a:lnTo>
                  <a:lnTo>
                    <a:pt x="77608" y="177876"/>
                  </a:lnTo>
                  <a:lnTo>
                    <a:pt x="88481" y="172895"/>
                  </a:lnTo>
                  <a:lnTo>
                    <a:pt x="108358" y="187665"/>
                  </a:lnTo>
                  <a:lnTo>
                    <a:pt x="130408" y="193450"/>
                  </a:lnTo>
                  <a:lnTo>
                    <a:pt x="152566" y="190716"/>
                  </a:lnTo>
                  <a:lnTo>
                    <a:pt x="172768" y="179928"/>
                  </a:lnTo>
                  <a:lnTo>
                    <a:pt x="201168" y="194071"/>
                  </a:lnTo>
                  <a:lnTo>
                    <a:pt x="234904" y="194824"/>
                  </a:lnTo>
                  <a:lnTo>
                    <a:pt x="265732" y="185257"/>
                  </a:lnTo>
                  <a:lnTo>
                    <a:pt x="285408" y="168439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08334" y="19678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08334" y="19678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5" y="75895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694749" y="3874502"/>
            <a:ext cx="32087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ISP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21737" y="3343099"/>
            <a:ext cx="6050140" cy="775143"/>
            <a:chOff x="753686" y="1687027"/>
            <a:chExt cx="3053080" cy="391160"/>
          </a:xfrm>
        </p:grpSpPr>
        <p:sp>
          <p:nvSpPr>
            <p:cNvPr id="30" name="object 30"/>
            <p:cNvSpPr/>
            <p:nvPr/>
          </p:nvSpPr>
          <p:spPr>
            <a:xfrm>
              <a:off x="756544" y="1702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56544" y="1702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5" y="75895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908339" y="1702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08339" y="1702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5" y="75895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60129" y="1702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060129" y="1689885"/>
              <a:ext cx="2399665" cy="266065"/>
            </a:xfrm>
            <a:custGeom>
              <a:avLst/>
              <a:gdLst/>
              <a:ahLst/>
              <a:cxnLst/>
              <a:rect l="l" t="t" r="r" b="b"/>
              <a:pathLst>
                <a:path w="2399665" h="266064">
                  <a:moveTo>
                    <a:pt x="0" y="88270"/>
                  </a:moveTo>
                  <a:lnTo>
                    <a:pt x="75895" y="88270"/>
                  </a:lnTo>
                  <a:lnTo>
                    <a:pt x="75895" y="12375"/>
                  </a:lnTo>
                  <a:lnTo>
                    <a:pt x="0" y="12375"/>
                  </a:lnTo>
                  <a:lnTo>
                    <a:pt x="0" y="88270"/>
                  </a:lnTo>
                  <a:close/>
                </a:path>
                <a:path w="2399665" h="266064">
                  <a:moveTo>
                    <a:pt x="2247327" y="0"/>
                  </a:moveTo>
                  <a:lnTo>
                    <a:pt x="2399117" y="265636"/>
                  </a:lnTo>
                  <a:lnTo>
                    <a:pt x="2247327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459247" y="1689885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459247" y="1727832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0"/>
                  </a:moveTo>
                  <a:lnTo>
                    <a:pt x="0" y="22768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459247" y="1689885"/>
              <a:ext cx="152400" cy="266065"/>
            </a:xfrm>
            <a:custGeom>
              <a:avLst/>
              <a:gdLst/>
              <a:ahLst/>
              <a:cxnLst/>
              <a:rect l="l" t="t" r="r" b="b"/>
              <a:pathLst>
                <a:path w="152400" h="266064">
                  <a:moveTo>
                    <a:pt x="151790" y="0"/>
                  </a:moveTo>
                  <a:lnTo>
                    <a:pt x="0" y="265636"/>
                  </a:lnTo>
                  <a:lnTo>
                    <a:pt x="15179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300902" y="1880015"/>
              <a:ext cx="503555" cy="194945"/>
            </a:xfrm>
            <a:custGeom>
              <a:avLst/>
              <a:gdLst/>
              <a:ahLst/>
              <a:cxnLst/>
              <a:rect l="l" t="t" r="r" b="b"/>
              <a:pathLst>
                <a:path w="503554" h="194944">
                  <a:moveTo>
                    <a:pt x="187156" y="0"/>
                  </a:moveTo>
                  <a:lnTo>
                    <a:pt x="155810" y="2965"/>
                  </a:lnTo>
                  <a:lnTo>
                    <a:pt x="126025" y="21153"/>
                  </a:lnTo>
                  <a:lnTo>
                    <a:pt x="114891" y="19706"/>
                  </a:lnTo>
                  <a:lnTo>
                    <a:pt x="106344" y="21024"/>
                  </a:lnTo>
                  <a:lnTo>
                    <a:pt x="100166" y="24723"/>
                  </a:lnTo>
                  <a:lnTo>
                    <a:pt x="96141" y="30414"/>
                  </a:lnTo>
                  <a:lnTo>
                    <a:pt x="74019" y="22500"/>
                  </a:lnTo>
                  <a:lnTo>
                    <a:pt x="48630" y="26384"/>
                  </a:lnTo>
                  <a:lnTo>
                    <a:pt x="27554" y="41842"/>
                  </a:lnTo>
                  <a:lnTo>
                    <a:pt x="18370" y="68649"/>
                  </a:lnTo>
                  <a:lnTo>
                    <a:pt x="10540" y="72419"/>
                  </a:lnTo>
                  <a:lnTo>
                    <a:pt x="5029" y="80546"/>
                  </a:lnTo>
                  <a:lnTo>
                    <a:pt x="2931" y="90569"/>
                  </a:lnTo>
                  <a:lnTo>
                    <a:pt x="5341" y="100030"/>
                  </a:lnTo>
                  <a:lnTo>
                    <a:pt x="0" y="124015"/>
                  </a:lnTo>
                  <a:lnTo>
                    <a:pt x="6706" y="146344"/>
                  </a:lnTo>
                  <a:lnTo>
                    <a:pt x="23793" y="162019"/>
                  </a:lnTo>
                  <a:lnTo>
                    <a:pt x="49592" y="166039"/>
                  </a:lnTo>
                  <a:lnTo>
                    <a:pt x="57877" y="174464"/>
                  </a:lnTo>
                  <a:lnTo>
                    <a:pt x="67312" y="178406"/>
                  </a:lnTo>
                  <a:lnTo>
                    <a:pt x="77608" y="177878"/>
                  </a:lnTo>
                  <a:lnTo>
                    <a:pt x="88478" y="172898"/>
                  </a:lnTo>
                  <a:lnTo>
                    <a:pt x="108357" y="187666"/>
                  </a:lnTo>
                  <a:lnTo>
                    <a:pt x="130407" y="193450"/>
                  </a:lnTo>
                  <a:lnTo>
                    <a:pt x="152565" y="190715"/>
                  </a:lnTo>
                  <a:lnTo>
                    <a:pt x="172764" y="179926"/>
                  </a:lnTo>
                  <a:lnTo>
                    <a:pt x="201167" y="194072"/>
                  </a:lnTo>
                  <a:lnTo>
                    <a:pt x="234903" y="194825"/>
                  </a:lnTo>
                  <a:lnTo>
                    <a:pt x="265730" y="185258"/>
                  </a:lnTo>
                  <a:lnTo>
                    <a:pt x="285405" y="168443"/>
                  </a:lnTo>
                  <a:lnTo>
                    <a:pt x="304814" y="174474"/>
                  </a:lnTo>
                  <a:lnTo>
                    <a:pt x="313490" y="180253"/>
                  </a:lnTo>
                  <a:lnTo>
                    <a:pt x="323318" y="182349"/>
                  </a:lnTo>
                  <a:lnTo>
                    <a:pt x="346184" y="177329"/>
                  </a:lnTo>
                  <a:lnTo>
                    <a:pt x="358136" y="180271"/>
                  </a:lnTo>
                  <a:lnTo>
                    <a:pt x="369803" y="178563"/>
                  </a:lnTo>
                  <a:lnTo>
                    <a:pt x="379384" y="172996"/>
                  </a:lnTo>
                  <a:lnTo>
                    <a:pt x="385081" y="164363"/>
                  </a:lnTo>
                  <a:lnTo>
                    <a:pt x="400457" y="165062"/>
                  </a:lnTo>
                  <a:lnTo>
                    <a:pt x="413229" y="163604"/>
                  </a:lnTo>
                  <a:lnTo>
                    <a:pt x="421651" y="159284"/>
                  </a:lnTo>
                  <a:lnTo>
                    <a:pt x="423977" y="151400"/>
                  </a:lnTo>
                  <a:lnTo>
                    <a:pt x="448172" y="155116"/>
                  </a:lnTo>
                  <a:lnTo>
                    <a:pt x="468382" y="147821"/>
                  </a:lnTo>
                  <a:lnTo>
                    <a:pt x="482341" y="133099"/>
                  </a:lnTo>
                  <a:lnTo>
                    <a:pt x="487782" y="114535"/>
                  </a:lnTo>
                  <a:lnTo>
                    <a:pt x="502951" y="91574"/>
                  </a:lnTo>
                  <a:lnTo>
                    <a:pt x="502150" y="62191"/>
                  </a:lnTo>
                  <a:lnTo>
                    <a:pt x="487018" y="37406"/>
                  </a:lnTo>
                  <a:lnTo>
                    <a:pt x="459194" y="28239"/>
                  </a:lnTo>
                  <a:lnTo>
                    <a:pt x="432536" y="13624"/>
                  </a:lnTo>
                  <a:lnTo>
                    <a:pt x="398154" y="13386"/>
                  </a:lnTo>
                  <a:lnTo>
                    <a:pt x="367112" y="23114"/>
                  </a:lnTo>
                  <a:lnTo>
                    <a:pt x="350475" y="38398"/>
                  </a:lnTo>
                  <a:lnTo>
                    <a:pt x="340571" y="23015"/>
                  </a:lnTo>
                  <a:lnTo>
                    <a:pt x="323905" y="10701"/>
                  </a:lnTo>
                  <a:lnTo>
                    <a:pt x="305837" y="5909"/>
                  </a:lnTo>
                  <a:lnTo>
                    <a:pt x="291730" y="13095"/>
                  </a:lnTo>
                  <a:lnTo>
                    <a:pt x="275609" y="6341"/>
                  </a:lnTo>
                  <a:lnTo>
                    <a:pt x="258016" y="7029"/>
                  </a:lnTo>
                  <a:lnTo>
                    <a:pt x="242432" y="14181"/>
                  </a:lnTo>
                  <a:lnTo>
                    <a:pt x="232342" y="26815"/>
                  </a:lnTo>
                  <a:lnTo>
                    <a:pt x="214516" y="9027"/>
                  </a:lnTo>
                  <a:lnTo>
                    <a:pt x="187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300902" y="1880015"/>
              <a:ext cx="503555" cy="194945"/>
            </a:xfrm>
            <a:custGeom>
              <a:avLst/>
              <a:gdLst/>
              <a:ahLst/>
              <a:cxnLst/>
              <a:rect l="l" t="t" r="r" b="b"/>
              <a:pathLst>
                <a:path w="503554" h="194944">
                  <a:moveTo>
                    <a:pt x="285405" y="168443"/>
                  </a:moveTo>
                  <a:lnTo>
                    <a:pt x="304814" y="174474"/>
                  </a:lnTo>
                  <a:lnTo>
                    <a:pt x="313490" y="180253"/>
                  </a:lnTo>
                  <a:lnTo>
                    <a:pt x="323318" y="182349"/>
                  </a:lnTo>
                  <a:lnTo>
                    <a:pt x="346184" y="177329"/>
                  </a:lnTo>
                  <a:lnTo>
                    <a:pt x="358136" y="180271"/>
                  </a:lnTo>
                  <a:lnTo>
                    <a:pt x="369803" y="178563"/>
                  </a:lnTo>
                  <a:lnTo>
                    <a:pt x="379384" y="172996"/>
                  </a:lnTo>
                  <a:lnTo>
                    <a:pt x="385081" y="164363"/>
                  </a:lnTo>
                  <a:lnTo>
                    <a:pt x="400457" y="165062"/>
                  </a:lnTo>
                  <a:lnTo>
                    <a:pt x="413229" y="163604"/>
                  </a:lnTo>
                  <a:lnTo>
                    <a:pt x="421651" y="159284"/>
                  </a:lnTo>
                  <a:lnTo>
                    <a:pt x="423977" y="151400"/>
                  </a:lnTo>
                  <a:lnTo>
                    <a:pt x="448172" y="155116"/>
                  </a:lnTo>
                  <a:lnTo>
                    <a:pt x="468382" y="147821"/>
                  </a:lnTo>
                  <a:lnTo>
                    <a:pt x="482341" y="133099"/>
                  </a:lnTo>
                  <a:lnTo>
                    <a:pt x="487782" y="114535"/>
                  </a:lnTo>
                  <a:lnTo>
                    <a:pt x="502951" y="91574"/>
                  </a:lnTo>
                  <a:lnTo>
                    <a:pt x="502150" y="62191"/>
                  </a:lnTo>
                  <a:lnTo>
                    <a:pt x="487018" y="37406"/>
                  </a:lnTo>
                  <a:lnTo>
                    <a:pt x="459194" y="28239"/>
                  </a:lnTo>
                  <a:lnTo>
                    <a:pt x="432536" y="13624"/>
                  </a:lnTo>
                  <a:lnTo>
                    <a:pt x="398154" y="13386"/>
                  </a:lnTo>
                  <a:lnTo>
                    <a:pt x="367112" y="23114"/>
                  </a:lnTo>
                  <a:lnTo>
                    <a:pt x="350475" y="38398"/>
                  </a:lnTo>
                  <a:lnTo>
                    <a:pt x="340571" y="23015"/>
                  </a:lnTo>
                  <a:lnTo>
                    <a:pt x="323905" y="10701"/>
                  </a:lnTo>
                  <a:lnTo>
                    <a:pt x="305837" y="5909"/>
                  </a:lnTo>
                  <a:lnTo>
                    <a:pt x="291730" y="13095"/>
                  </a:lnTo>
                  <a:lnTo>
                    <a:pt x="275609" y="6341"/>
                  </a:lnTo>
                  <a:lnTo>
                    <a:pt x="258016" y="7029"/>
                  </a:lnTo>
                  <a:lnTo>
                    <a:pt x="242432" y="14181"/>
                  </a:lnTo>
                  <a:lnTo>
                    <a:pt x="232342" y="26815"/>
                  </a:lnTo>
                  <a:lnTo>
                    <a:pt x="214516" y="9027"/>
                  </a:lnTo>
                  <a:lnTo>
                    <a:pt x="187156" y="0"/>
                  </a:lnTo>
                  <a:lnTo>
                    <a:pt x="155810" y="2965"/>
                  </a:lnTo>
                  <a:lnTo>
                    <a:pt x="126025" y="21153"/>
                  </a:lnTo>
                  <a:lnTo>
                    <a:pt x="114891" y="19706"/>
                  </a:lnTo>
                  <a:lnTo>
                    <a:pt x="106344" y="21024"/>
                  </a:lnTo>
                  <a:lnTo>
                    <a:pt x="100166" y="24723"/>
                  </a:lnTo>
                  <a:lnTo>
                    <a:pt x="96141" y="30414"/>
                  </a:lnTo>
                  <a:lnTo>
                    <a:pt x="74019" y="22500"/>
                  </a:lnTo>
                  <a:lnTo>
                    <a:pt x="48630" y="26384"/>
                  </a:lnTo>
                  <a:lnTo>
                    <a:pt x="27554" y="41842"/>
                  </a:lnTo>
                  <a:lnTo>
                    <a:pt x="18370" y="68649"/>
                  </a:lnTo>
                  <a:lnTo>
                    <a:pt x="10540" y="72419"/>
                  </a:lnTo>
                  <a:lnTo>
                    <a:pt x="5029" y="80546"/>
                  </a:lnTo>
                  <a:lnTo>
                    <a:pt x="2931" y="90569"/>
                  </a:lnTo>
                  <a:lnTo>
                    <a:pt x="5341" y="100030"/>
                  </a:lnTo>
                  <a:lnTo>
                    <a:pt x="0" y="124015"/>
                  </a:lnTo>
                  <a:lnTo>
                    <a:pt x="6706" y="146344"/>
                  </a:lnTo>
                  <a:lnTo>
                    <a:pt x="23793" y="162019"/>
                  </a:lnTo>
                  <a:lnTo>
                    <a:pt x="49592" y="166039"/>
                  </a:lnTo>
                  <a:lnTo>
                    <a:pt x="57877" y="174464"/>
                  </a:lnTo>
                  <a:lnTo>
                    <a:pt x="67312" y="178406"/>
                  </a:lnTo>
                  <a:lnTo>
                    <a:pt x="77608" y="177878"/>
                  </a:lnTo>
                  <a:lnTo>
                    <a:pt x="88478" y="172898"/>
                  </a:lnTo>
                  <a:lnTo>
                    <a:pt x="108357" y="187666"/>
                  </a:lnTo>
                  <a:lnTo>
                    <a:pt x="130407" y="193450"/>
                  </a:lnTo>
                  <a:lnTo>
                    <a:pt x="152565" y="190715"/>
                  </a:lnTo>
                  <a:lnTo>
                    <a:pt x="172764" y="179926"/>
                  </a:lnTo>
                  <a:lnTo>
                    <a:pt x="201167" y="194072"/>
                  </a:lnTo>
                  <a:lnTo>
                    <a:pt x="234903" y="194825"/>
                  </a:lnTo>
                  <a:lnTo>
                    <a:pt x="265730" y="185258"/>
                  </a:lnTo>
                  <a:lnTo>
                    <a:pt x="285405" y="168443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412866" y="19175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1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1" y="75895"/>
                  </a:lnTo>
                  <a:lnTo>
                    <a:pt x="75891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412866" y="191756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1" y="75895"/>
                  </a:lnTo>
                  <a:lnTo>
                    <a:pt x="75891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674595" y="3774776"/>
            <a:ext cx="32087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ISP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89845" y="3268342"/>
            <a:ext cx="5274997" cy="1975607"/>
            <a:chOff x="989907" y="1649302"/>
            <a:chExt cx="2661920" cy="996950"/>
          </a:xfrm>
        </p:grpSpPr>
        <p:sp>
          <p:nvSpPr>
            <p:cNvPr id="45" name="object 45"/>
            <p:cNvSpPr/>
            <p:nvPr/>
          </p:nvSpPr>
          <p:spPr>
            <a:xfrm>
              <a:off x="3269509" y="16519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269509" y="16519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5" y="75895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421310" y="16519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421310" y="16519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5" y="75895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573100" y="16519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5"/>
                  </a:lnTo>
                  <a:lnTo>
                    <a:pt x="75895" y="75895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573100" y="165193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5"/>
                  </a:moveTo>
                  <a:lnTo>
                    <a:pt x="75895" y="75895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024446" y="2049266"/>
              <a:ext cx="1136650" cy="197485"/>
            </a:xfrm>
            <a:custGeom>
              <a:avLst/>
              <a:gdLst/>
              <a:ahLst/>
              <a:cxnLst/>
              <a:rect l="l" t="t" r="r" b="b"/>
              <a:pathLst>
                <a:path w="1136650" h="197485">
                  <a:moveTo>
                    <a:pt x="1136150" y="0"/>
                  </a:moveTo>
                  <a:lnTo>
                    <a:pt x="910599" y="197181"/>
                  </a:lnTo>
                  <a:lnTo>
                    <a:pt x="525383" y="186997"/>
                  </a:lnTo>
                  <a:lnTo>
                    <a:pt x="161514" y="91432"/>
                  </a:lnTo>
                  <a:lnTo>
                    <a:pt x="0" y="32470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989907" y="2066424"/>
              <a:ext cx="81280" cy="59055"/>
            </a:xfrm>
            <a:custGeom>
              <a:avLst/>
              <a:gdLst/>
              <a:ahLst/>
              <a:cxnLst/>
              <a:rect l="l" t="t" r="r" b="b"/>
              <a:pathLst>
                <a:path w="81280" h="59055">
                  <a:moveTo>
                    <a:pt x="80919" y="0"/>
                  </a:moveTo>
                  <a:lnTo>
                    <a:pt x="0" y="1025"/>
                  </a:lnTo>
                  <a:lnTo>
                    <a:pt x="56547" y="58910"/>
                  </a:lnTo>
                  <a:lnTo>
                    <a:pt x="57116" y="41898"/>
                  </a:lnTo>
                  <a:lnTo>
                    <a:pt x="61368" y="26409"/>
                  </a:lnTo>
                  <a:lnTo>
                    <a:pt x="69302" y="12443"/>
                  </a:lnTo>
                  <a:lnTo>
                    <a:pt x="8091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743177" y="2049266"/>
              <a:ext cx="417830" cy="569595"/>
            </a:xfrm>
            <a:custGeom>
              <a:avLst/>
              <a:gdLst/>
              <a:ahLst/>
              <a:cxnLst/>
              <a:rect l="l" t="t" r="r" b="b"/>
              <a:pathLst>
                <a:path w="417830" h="569594">
                  <a:moveTo>
                    <a:pt x="417418" y="0"/>
                  </a:moveTo>
                  <a:lnTo>
                    <a:pt x="320178" y="313065"/>
                  </a:lnTo>
                  <a:lnTo>
                    <a:pt x="180248" y="483830"/>
                  </a:lnTo>
                  <a:lnTo>
                    <a:pt x="54548" y="554983"/>
                  </a:lnTo>
                  <a:lnTo>
                    <a:pt x="0" y="569213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706029" y="2582711"/>
              <a:ext cx="77470" cy="63500"/>
            </a:xfrm>
            <a:custGeom>
              <a:avLst/>
              <a:gdLst/>
              <a:ahLst/>
              <a:cxnLst/>
              <a:rect l="l" t="t" r="r" b="b"/>
              <a:pathLst>
                <a:path w="77469" h="63500">
                  <a:moveTo>
                    <a:pt x="70400" y="0"/>
                  </a:moveTo>
                  <a:lnTo>
                    <a:pt x="0" y="39895"/>
                  </a:lnTo>
                  <a:lnTo>
                    <a:pt x="77441" y="63360"/>
                  </a:lnTo>
                  <a:lnTo>
                    <a:pt x="69743" y="48179"/>
                  </a:lnTo>
                  <a:lnTo>
                    <a:pt x="66003" y="32559"/>
                  </a:lnTo>
                  <a:lnTo>
                    <a:pt x="66221" y="16499"/>
                  </a:lnTo>
                  <a:lnTo>
                    <a:pt x="7040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160596" y="2049266"/>
              <a:ext cx="371475" cy="561975"/>
            </a:xfrm>
            <a:custGeom>
              <a:avLst/>
              <a:gdLst/>
              <a:ahLst/>
              <a:cxnLst/>
              <a:rect l="l" t="t" r="r" b="b"/>
              <a:pathLst>
                <a:path w="371475" h="561975">
                  <a:moveTo>
                    <a:pt x="0" y="0"/>
                  </a:moveTo>
                  <a:lnTo>
                    <a:pt x="20886" y="100427"/>
                  </a:lnTo>
                  <a:lnTo>
                    <a:pt x="43193" y="188008"/>
                  </a:lnTo>
                  <a:lnTo>
                    <a:pt x="66659" y="263627"/>
                  </a:lnTo>
                  <a:lnTo>
                    <a:pt x="91025" y="328170"/>
                  </a:lnTo>
                  <a:lnTo>
                    <a:pt x="116031" y="382520"/>
                  </a:lnTo>
                  <a:lnTo>
                    <a:pt x="141416" y="427562"/>
                  </a:lnTo>
                  <a:lnTo>
                    <a:pt x="166920" y="464182"/>
                  </a:lnTo>
                  <a:lnTo>
                    <a:pt x="192283" y="493264"/>
                  </a:lnTo>
                  <a:lnTo>
                    <a:pt x="241547" y="532351"/>
                  </a:lnTo>
                  <a:lnTo>
                    <a:pt x="287126" y="551902"/>
                  </a:lnTo>
                  <a:lnTo>
                    <a:pt x="326939" y="558995"/>
                  </a:lnTo>
                  <a:lnTo>
                    <a:pt x="358905" y="560706"/>
                  </a:lnTo>
                  <a:lnTo>
                    <a:pt x="371296" y="561756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490813" y="2574302"/>
              <a:ext cx="78105" cy="63500"/>
            </a:xfrm>
            <a:custGeom>
              <a:avLst/>
              <a:gdLst/>
              <a:ahLst/>
              <a:cxnLst/>
              <a:rect l="l" t="t" r="r" b="b"/>
              <a:pathLst>
                <a:path w="78105" h="63500">
                  <a:moveTo>
                    <a:pt x="8886" y="0"/>
                  </a:moveTo>
                  <a:lnTo>
                    <a:pt x="12582" y="16614"/>
                  </a:lnTo>
                  <a:lnTo>
                    <a:pt x="12332" y="32674"/>
                  </a:lnTo>
                  <a:lnTo>
                    <a:pt x="8138" y="48178"/>
                  </a:lnTo>
                  <a:lnTo>
                    <a:pt x="0" y="63126"/>
                  </a:lnTo>
                  <a:lnTo>
                    <a:pt x="78087" y="41925"/>
                  </a:lnTo>
                  <a:lnTo>
                    <a:pt x="888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160596" y="2020900"/>
              <a:ext cx="1198245" cy="311150"/>
            </a:xfrm>
            <a:custGeom>
              <a:avLst/>
              <a:gdLst/>
              <a:ahLst/>
              <a:cxnLst/>
              <a:rect l="l" t="t" r="r" b="b"/>
              <a:pathLst>
                <a:path w="1198245" h="311150">
                  <a:moveTo>
                    <a:pt x="0" y="28366"/>
                  </a:moveTo>
                  <a:lnTo>
                    <a:pt x="17080" y="77854"/>
                  </a:lnTo>
                  <a:lnTo>
                    <a:pt x="37415" y="121858"/>
                  </a:lnTo>
                  <a:lnTo>
                    <a:pt x="60799" y="160609"/>
                  </a:lnTo>
                  <a:lnTo>
                    <a:pt x="87026" y="194338"/>
                  </a:lnTo>
                  <a:lnTo>
                    <a:pt x="115889" y="223276"/>
                  </a:lnTo>
                  <a:lnTo>
                    <a:pt x="147183" y="247654"/>
                  </a:lnTo>
                  <a:lnTo>
                    <a:pt x="180700" y="267702"/>
                  </a:lnTo>
                  <a:lnTo>
                    <a:pt x="216235" y="283650"/>
                  </a:lnTo>
                  <a:lnTo>
                    <a:pt x="253582" y="295730"/>
                  </a:lnTo>
                  <a:lnTo>
                    <a:pt x="292535" y="304173"/>
                  </a:lnTo>
                  <a:lnTo>
                    <a:pt x="332886" y="309208"/>
                  </a:lnTo>
                  <a:lnTo>
                    <a:pt x="374431" y="311067"/>
                  </a:lnTo>
                  <a:lnTo>
                    <a:pt x="416963" y="309980"/>
                  </a:lnTo>
                  <a:lnTo>
                    <a:pt x="460276" y="306178"/>
                  </a:lnTo>
                  <a:lnTo>
                    <a:pt x="504163" y="299892"/>
                  </a:lnTo>
                  <a:lnTo>
                    <a:pt x="548418" y="291353"/>
                  </a:lnTo>
                  <a:lnTo>
                    <a:pt x="592836" y="280790"/>
                  </a:lnTo>
                  <a:lnTo>
                    <a:pt x="637209" y="268435"/>
                  </a:lnTo>
                  <a:lnTo>
                    <a:pt x="681333" y="254519"/>
                  </a:lnTo>
                  <a:lnTo>
                    <a:pt x="725000" y="239272"/>
                  </a:lnTo>
                  <a:lnTo>
                    <a:pt x="768004" y="222925"/>
                  </a:lnTo>
                  <a:lnTo>
                    <a:pt x="810140" y="205708"/>
                  </a:lnTo>
                  <a:lnTo>
                    <a:pt x="851201" y="187853"/>
                  </a:lnTo>
                  <a:lnTo>
                    <a:pt x="890981" y="169589"/>
                  </a:lnTo>
                  <a:lnTo>
                    <a:pt x="929273" y="151148"/>
                  </a:lnTo>
                  <a:lnTo>
                    <a:pt x="965872" y="132761"/>
                  </a:lnTo>
                  <a:lnTo>
                    <a:pt x="1000571" y="114658"/>
                  </a:lnTo>
                  <a:lnTo>
                    <a:pt x="1063446" y="80226"/>
                  </a:lnTo>
                  <a:lnTo>
                    <a:pt x="1116248" y="49699"/>
                  </a:lnTo>
                  <a:lnTo>
                    <a:pt x="1157327" y="24921"/>
                  </a:lnTo>
                  <a:lnTo>
                    <a:pt x="1185035" y="7740"/>
                  </a:lnTo>
                  <a:lnTo>
                    <a:pt x="1193358" y="2574"/>
                  </a:lnTo>
                  <a:lnTo>
                    <a:pt x="1197721" y="0"/>
                  </a:lnTo>
                </a:path>
              </a:pathLst>
            </a:custGeom>
            <a:ln w="1054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310787" y="2003660"/>
              <a:ext cx="81280" cy="62865"/>
            </a:xfrm>
            <a:custGeom>
              <a:avLst/>
              <a:gdLst/>
              <a:ahLst/>
              <a:cxnLst/>
              <a:rect l="l" t="t" r="r" b="b"/>
              <a:pathLst>
                <a:path w="81279" h="62864">
                  <a:moveTo>
                    <a:pt x="80691" y="0"/>
                  </a:moveTo>
                  <a:lnTo>
                    <a:pt x="0" y="6028"/>
                  </a:lnTo>
                  <a:lnTo>
                    <a:pt x="12653" y="17412"/>
                  </a:lnTo>
                  <a:lnTo>
                    <a:pt x="21772" y="30635"/>
                  </a:lnTo>
                  <a:lnTo>
                    <a:pt x="27357" y="45696"/>
                  </a:lnTo>
                  <a:lnTo>
                    <a:pt x="29409" y="62595"/>
                  </a:lnTo>
                  <a:lnTo>
                    <a:pt x="8069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122648" y="201131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895" y="0"/>
                  </a:moveTo>
                  <a:lnTo>
                    <a:pt x="0" y="0"/>
                  </a:lnTo>
                  <a:lnTo>
                    <a:pt x="0" y="75899"/>
                  </a:lnTo>
                  <a:lnTo>
                    <a:pt x="75895" y="75899"/>
                  </a:lnTo>
                  <a:lnTo>
                    <a:pt x="75895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122648" y="201131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899"/>
                  </a:moveTo>
                  <a:lnTo>
                    <a:pt x="75895" y="75899"/>
                  </a:lnTo>
                  <a:lnTo>
                    <a:pt x="75895" y="0"/>
                  </a:lnTo>
                  <a:lnTo>
                    <a:pt x="0" y="0"/>
                  </a:lnTo>
                  <a:lnTo>
                    <a:pt x="0" y="75899"/>
                  </a:lnTo>
                  <a:close/>
                </a:path>
              </a:pathLst>
            </a:custGeom>
            <a:ln w="524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845902" y="3256213"/>
            <a:ext cx="47817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Client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33700" y="3333919"/>
            <a:ext cx="128603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Content provider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60396" y="6594311"/>
            <a:ext cx="146471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Edge-server</a:t>
            </a:r>
            <a:r>
              <a:rPr sz="1189" spc="-5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017089" y="6594311"/>
            <a:ext cx="510890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32</a:t>
            </a:r>
            <a:r>
              <a:rPr sz="1189" spc="-7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/</a:t>
            </a:r>
            <a:r>
              <a:rPr sz="1189" spc="-69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</a:rPr>
              <a:t>36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642" y="1420"/>
            <a:ext cx="140683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Hybrid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713" y="209196"/>
            <a:ext cx="8268609" cy="2846806"/>
          </a:xfrm>
          <a:prstGeom prst="rect">
            <a:avLst/>
          </a:prstGeom>
        </p:spPr>
        <p:txBody>
          <a:bodyPr vert="horz" wrap="square" lIns="0" tIns="198819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566"/>
              </a:spcBef>
              <a:spcAft>
                <a:spcPts val="0"/>
              </a:spcAft>
            </a:pP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Collaboration:</a:t>
            </a:r>
            <a:r>
              <a:rPr sz="2774" spc="19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The</a:t>
            </a:r>
            <a:r>
              <a:rPr sz="2774" spc="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BitTorrent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case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3821" algn="l" defTabSz="1812066" eaLnBrk="1" fontAlgn="auto" hangingPunct="1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Principle:</a:t>
            </a:r>
            <a:r>
              <a:rPr sz="2378" spc="13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search 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for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a file </a:t>
            </a:r>
            <a:r>
              <a:rPr sz="2378" i="1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F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378"/>
              </a:lnSpc>
              <a:spcBef>
                <a:spcPts val="152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Lookup file 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global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directory </a:t>
            </a:r>
            <a:r>
              <a:rPr sz="1982" i="1" spc="-10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⇒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returns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torrent file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marR="378772" indent="-333471" algn="l" defTabSz="1812066" eaLnBrk="1" fontAlgn="auto" hangingPunct="1">
              <a:lnSpc>
                <a:spcPts val="2378"/>
              </a:lnSpc>
              <a:spcBef>
                <a:spcPts val="6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1124991" algn="l"/>
              </a:tabLst>
            </a:pP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Torrent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file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reference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tracker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keeping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accurate account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</a:t>
            </a:r>
            <a:r>
              <a:rPr sz="1982" spc="-2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active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nodes 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have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(chunks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-30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1124991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1982" i="1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 join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swarm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get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chunk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free,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 then trade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copy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of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123733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 chunk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another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one 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Q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also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swarm.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47771" y="4698596"/>
            <a:ext cx="967670" cy="1215565"/>
            <a:chOff x="3239508" y="2371051"/>
            <a:chExt cx="488315" cy="613410"/>
          </a:xfrm>
        </p:grpSpPr>
        <p:sp>
          <p:nvSpPr>
            <p:cNvPr id="6" name="object 6"/>
            <p:cNvSpPr/>
            <p:nvPr/>
          </p:nvSpPr>
          <p:spPr>
            <a:xfrm>
              <a:off x="3706190" y="2732328"/>
              <a:ext cx="21590" cy="127000"/>
            </a:xfrm>
            <a:custGeom>
              <a:avLst/>
              <a:gdLst/>
              <a:ahLst/>
              <a:cxnLst/>
              <a:rect l="l" t="t" r="r" b="b"/>
              <a:pathLst>
                <a:path w="21589" h="127000">
                  <a:moveTo>
                    <a:pt x="21082" y="110147"/>
                  </a:moveTo>
                  <a:lnTo>
                    <a:pt x="16370" y="105422"/>
                  </a:lnTo>
                  <a:lnTo>
                    <a:pt x="10541" y="105422"/>
                  </a:lnTo>
                  <a:lnTo>
                    <a:pt x="4711" y="105422"/>
                  </a:lnTo>
                  <a:lnTo>
                    <a:pt x="0" y="110147"/>
                  </a:lnTo>
                  <a:lnTo>
                    <a:pt x="0" y="121780"/>
                  </a:lnTo>
                  <a:lnTo>
                    <a:pt x="4711" y="126504"/>
                  </a:lnTo>
                  <a:lnTo>
                    <a:pt x="16370" y="126504"/>
                  </a:lnTo>
                  <a:lnTo>
                    <a:pt x="21082" y="121780"/>
                  </a:lnTo>
                  <a:lnTo>
                    <a:pt x="21082" y="110147"/>
                  </a:lnTo>
                  <a:close/>
                </a:path>
                <a:path w="21589" h="127000">
                  <a:moveTo>
                    <a:pt x="21082" y="57429"/>
                  </a:moveTo>
                  <a:lnTo>
                    <a:pt x="16370" y="52705"/>
                  </a:lnTo>
                  <a:lnTo>
                    <a:pt x="10541" y="52705"/>
                  </a:lnTo>
                  <a:lnTo>
                    <a:pt x="4711" y="52705"/>
                  </a:lnTo>
                  <a:lnTo>
                    <a:pt x="0" y="57429"/>
                  </a:lnTo>
                  <a:lnTo>
                    <a:pt x="0" y="69075"/>
                  </a:lnTo>
                  <a:lnTo>
                    <a:pt x="4711" y="73799"/>
                  </a:lnTo>
                  <a:lnTo>
                    <a:pt x="16370" y="73799"/>
                  </a:lnTo>
                  <a:lnTo>
                    <a:pt x="21082" y="69075"/>
                  </a:lnTo>
                  <a:lnTo>
                    <a:pt x="21082" y="57429"/>
                  </a:lnTo>
                  <a:close/>
                </a:path>
                <a:path w="21589" h="127000">
                  <a:moveTo>
                    <a:pt x="21082" y="4724"/>
                  </a:moveTo>
                  <a:lnTo>
                    <a:pt x="16370" y="0"/>
                  </a:lnTo>
                  <a:lnTo>
                    <a:pt x="10541" y="0"/>
                  </a:lnTo>
                  <a:lnTo>
                    <a:pt x="4711" y="0"/>
                  </a:lnTo>
                  <a:lnTo>
                    <a:pt x="0" y="4724"/>
                  </a:lnTo>
                  <a:lnTo>
                    <a:pt x="0" y="16370"/>
                  </a:lnTo>
                  <a:lnTo>
                    <a:pt x="4711" y="21082"/>
                  </a:lnTo>
                  <a:lnTo>
                    <a:pt x="16370" y="21082"/>
                  </a:lnTo>
                  <a:lnTo>
                    <a:pt x="21082" y="16370"/>
                  </a:lnTo>
                  <a:lnTo>
                    <a:pt x="21082" y="472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42366" y="2373909"/>
              <a:ext cx="105410" cy="607695"/>
            </a:xfrm>
            <a:custGeom>
              <a:avLst/>
              <a:gdLst/>
              <a:ahLst/>
              <a:cxnLst/>
              <a:rect l="l" t="t" r="r" b="b"/>
              <a:pathLst>
                <a:path w="105410" h="607694">
                  <a:moveTo>
                    <a:pt x="52409" y="607161"/>
                  </a:moveTo>
                  <a:lnTo>
                    <a:pt x="75465" y="576304"/>
                  </a:lnTo>
                  <a:lnTo>
                    <a:pt x="93315" y="493453"/>
                  </a:lnTo>
                  <a:lnTo>
                    <a:pt x="99503" y="437086"/>
                  </a:lnTo>
                  <a:lnTo>
                    <a:pt x="103446" y="373188"/>
                  </a:lnTo>
                  <a:lnTo>
                    <a:pt x="104830" y="303580"/>
                  </a:lnTo>
                  <a:lnTo>
                    <a:pt x="103446" y="233972"/>
                  </a:lnTo>
                  <a:lnTo>
                    <a:pt x="99503" y="170073"/>
                  </a:lnTo>
                  <a:lnTo>
                    <a:pt x="93315" y="113706"/>
                  </a:lnTo>
                  <a:lnTo>
                    <a:pt x="85198" y="66693"/>
                  </a:lnTo>
                  <a:lnTo>
                    <a:pt x="64430" y="8017"/>
                  </a:lnTo>
                  <a:lnTo>
                    <a:pt x="52409" y="0"/>
                  </a:lnTo>
                  <a:lnTo>
                    <a:pt x="40392" y="8017"/>
                  </a:lnTo>
                  <a:lnTo>
                    <a:pt x="19629" y="66693"/>
                  </a:lnTo>
                  <a:lnTo>
                    <a:pt x="11513" y="113706"/>
                  </a:lnTo>
                  <a:lnTo>
                    <a:pt x="5326" y="170073"/>
                  </a:lnTo>
                  <a:lnTo>
                    <a:pt x="1384" y="233972"/>
                  </a:lnTo>
                  <a:lnTo>
                    <a:pt x="0" y="303580"/>
                  </a:lnTo>
                  <a:lnTo>
                    <a:pt x="1384" y="373188"/>
                  </a:lnTo>
                  <a:lnTo>
                    <a:pt x="5326" y="437086"/>
                  </a:lnTo>
                  <a:lnTo>
                    <a:pt x="11513" y="493453"/>
                  </a:lnTo>
                  <a:lnTo>
                    <a:pt x="19629" y="540467"/>
                  </a:lnTo>
                  <a:lnTo>
                    <a:pt x="40392" y="599143"/>
                  </a:lnTo>
                  <a:lnTo>
                    <a:pt x="52409" y="607161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30113" y="4571080"/>
            <a:ext cx="59016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 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19163" y="4988870"/>
            <a:ext cx="59016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 2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07747" y="5824215"/>
            <a:ext cx="61784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6597" y="5013468"/>
            <a:ext cx="1254574" cy="518138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32127" rIns="0" bIns="0" rtlCol="0">
            <a:spAutoFit/>
          </a:bodyPr>
          <a:lstStyle/>
          <a:p>
            <a:pPr marL="325920" marR="237832" indent="-70469" algn="l" defTabSz="1812066" eaLnBrk="1" fontAlgn="auto" hangingPunct="1">
              <a:lnSpc>
                <a:spcPts val="1466"/>
              </a:lnSpc>
              <a:spcBef>
                <a:spcPts val="104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torrent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file 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for</a:t>
            </a:r>
            <a:r>
              <a:rPr sz="1288" spc="-5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file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2053" y="5013467"/>
            <a:ext cx="1254574" cy="601224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23909" rIns="0" bIns="0" rtlCol="0">
            <a:spAutoFit/>
          </a:bodyPr>
          <a:lstStyle/>
          <a:p>
            <a:pPr marL="101929" marR="85570" indent="91862" algn="just" defTabSz="1812066" eaLnBrk="1" fontAlgn="auto" hangingPunct="1">
              <a:lnSpc>
                <a:spcPts val="1466"/>
              </a:lnSpc>
              <a:spcBef>
                <a:spcPts val="18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Bit</a:t>
            </a:r>
            <a:r>
              <a:rPr sz="1288" spc="-13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orrent 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Web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page or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search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engine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91128" y="5017603"/>
            <a:ext cx="1254574" cy="615200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37750" rIns="0" bIns="0" rtlCol="0">
            <a:spAutoFit/>
          </a:bodyPr>
          <a:lstStyle/>
          <a:p>
            <a:pPr marL="44043" marR="22651" defTabSz="1812066" eaLnBrk="1" fontAlgn="auto" hangingPunct="1">
              <a:lnSpc>
                <a:spcPts val="1466"/>
              </a:lnSpc>
              <a:spcBef>
                <a:spcPts val="29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List of nodes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with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(chunks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of) </a:t>
            </a:r>
            <a:r>
              <a:rPr sz="1288" spc="-33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file</a:t>
            </a: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7814" y="5658983"/>
            <a:ext cx="90223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eb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3683" y="5658983"/>
            <a:ext cx="83051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File server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9157" y="5658983"/>
            <a:ext cx="611557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racker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68024" y="4239954"/>
            <a:ext cx="6081599" cy="1873681"/>
            <a:chOff x="726580" y="2139606"/>
            <a:chExt cx="3068955" cy="945515"/>
          </a:xfrm>
        </p:grpSpPr>
        <p:sp>
          <p:nvSpPr>
            <p:cNvPr id="18" name="object 18"/>
            <p:cNvSpPr/>
            <p:nvPr/>
          </p:nvSpPr>
          <p:spPr>
            <a:xfrm>
              <a:off x="3320186" y="2517305"/>
              <a:ext cx="48895" cy="340995"/>
            </a:xfrm>
            <a:custGeom>
              <a:avLst/>
              <a:gdLst/>
              <a:ahLst/>
              <a:cxnLst/>
              <a:rect l="l" t="t" r="r" b="b"/>
              <a:pathLst>
                <a:path w="48895" h="340994">
                  <a:moveTo>
                    <a:pt x="37947" y="302768"/>
                  </a:moveTo>
                  <a:lnTo>
                    <a:pt x="0" y="302768"/>
                  </a:lnTo>
                  <a:lnTo>
                    <a:pt x="0" y="340715"/>
                  </a:lnTo>
                  <a:lnTo>
                    <a:pt x="37947" y="340715"/>
                  </a:lnTo>
                  <a:lnTo>
                    <a:pt x="37947" y="302768"/>
                  </a:lnTo>
                  <a:close/>
                </a:path>
                <a:path w="48895" h="340994">
                  <a:moveTo>
                    <a:pt x="39966" y="0"/>
                  </a:moveTo>
                  <a:lnTo>
                    <a:pt x="2019" y="0"/>
                  </a:lnTo>
                  <a:lnTo>
                    <a:pt x="2019" y="37947"/>
                  </a:lnTo>
                  <a:lnTo>
                    <a:pt x="39966" y="37947"/>
                  </a:lnTo>
                  <a:lnTo>
                    <a:pt x="39966" y="0"/>
                  </a:lnTo>
                  <a:close/>
                </a:path>
                <a:path w="48895" h="340994">
                  <a:moveTo>
                    <a:pt x="48844" y="105003"/>
                  </a:moveTo>
                  <a:lnTo>
                    <a:pt x="10896" y="105003"/>
                  </a:lnTo>
                  <a:lnTo>
                    <a:pt x="10896" y="142951"/>
                  </a:lnTo>
                  <a:lnTo>
                    <a:pt x="48844" y="142951"/>
                  </a:lnTo>
                  <a:lnTo>
                    <a:pt x="48844" y="1050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137767" y="2373909"/>
              <a:ext cx="579120" cy="257810"/>
            </a:xfrm>
            <a:custGeom>
              <a:avLst/>
              <a:gdLst/>
              <a:ahLst/>
              <a:cxnLst/>
              <a:rect l="l" t="t" r="r" b="b"/>
              <a:pathLst>
                <a:path w="579120" h="257810">
                  <a:moveTo>
                    <a:pt x="578974" y="0"/>
                  </a:moveTo>
                  <a:lnTo>
                    <a:pt x="0" y="257295"/>
                  </a:lnTo>
                  <a:lnTo>
                    <a:pt x="5789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137767" y="2373909"/>
              <a:ext cx="579120" cy="257810"/>
            </a:xfrm>
            <a:custGeom>
              <a:avLst/>
              <a:gdLst/>
              <a:ahLst/>
              <a:cxnLst/>
              <a:rect l="l" t="t" r="r" b="b"/>
              <a:pathLst>
                <a:path w="579120" h="257810">
                  <a:moveTo>
                    <a:pt x="0" y="257295"/>
                  </a:moveTo>
                  <a:lnTo>
                    <a:pt x="578974" y="0"/>
                  </a:lnTo>
                  <a:lnTo>
                    <a:pt x="0" y="257295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38201" y="2295378"/>
              <a:ext cx="157071" cy="1570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37767" y="2745051"/>
              <a:ext cx="579120" cy="261620"/>
            </a:xfrm>
            <a:custGeom>
              <a:avLst/>
              <a:gdLst/>
              <a:ahLst/>
              <a:cxnLst/>
              <a:rect l="l" t="t" r="r" b="b"/>
              <a:pathLst>
                <a:path w="579120" h="261619">
                  <a:moveTo>
                    <a:pt x="0" y="0"/>
                  </a:moveTo>
                  <a:lnTo>
                    <a:pt x="578974" y="2613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137767" y="2745051"/>
              <a:ext cx="579120" cy="261620"/>
            </a:xfrm>
            <a:custGeom>
              <a:avLst/>
              <a:gdLst/>
              <a:ahLst/>
              <a:cxnLst/>
              <a:rect l="l" t="t" r="r" b="b"/>
              <a:pathLst>
                <a:path w="579120" h="261619">
                  <a:moveTo>
                    <a:pt x="0" y="0"/>
                  </a:moveTo>
                  <a:lnTo>
                    <a:pt x="578974" y="261354"/>
                  </a:lnTo>
                  <a:lnTo>
                    <a:pt x="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8201" y="2927879"/>
              <a:ext cx="157071" cy="1570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580" y="2139606"/>
              <a:ext cx="157061" cy="15705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18385" y="2218133"/>
              <a:ext cx="2376805" cy="156210"/>
            </a:xfrm>
            <a:custGeom>
              <a:avLst/>
              <a:gdLst/>
              <a:ahLst/>
              <a:cxnLst/>
              <a:rect l="l" t="t" r="r" b="b"/>
              <a:pathLst>
                <a:path w="2376804" h="156210">
                  <a:moveTo>
                    <a:pt x="2376685" y="155775"/>
                  </a:moveTo>
                  <a:lnTo>
                    <a:pt x="2376685" y="0"/>
                  </a:ln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006" y="2186255"/>
              <a:ext cx="74376" cy="6375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5111" y="2294028"/>
              <a:ext cx="0" cy="190500"/>
            </a:xfrm>
            <a:custGeom>
              <a:avLst/>
              <a:gdLst/>
              <a:ahLst/>
              <a:cxnLst/>
              <a:rect l="l" t="t" r="r" b="b"/>
              <a:pathLst>
                <a:path h="190500">
                  <a:moveTo>
                    <a:pt x="0" y="0"/>
                  </a:moveTo>
                  <a:lnTo>
                    <a:pt x="0" y="190306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73226" y="2447340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54" y="0"/>
                  </a:moveTo>
                  <a:lnTo>
                    <a:pt x="47815" y="5981"/>
                  </a:lnTo>
                  <a:lnTo>
                    <a:pt x="31877" y="7975"/>
                  </a:lnTo>
                  <a:lnTo>
                    <a:pt x="15938" y="5981"/>
                  </a:lnTo>
                  <a:lnTo>
                    <a:pt x="0" y="0"/>
                  </a:lnTo>
                  <a:lnTo>
                    <a:pt x="31877" y="74383"/>
                  </a:lnTo>
                  <a:lnTo>
                    <a:pt x="6375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137767" y="2584741"/>
              <a:ext cx="579120" cy="84455"/>
            </a:xfrm>
            <a:custGeom>
              <a:avLst/>
              <a:gdLst/>
              <a:ahLst/>
              <a:cxnLst/>
              <a:rect l="l" t="t" r="r" b="b"/>
              <a:pathLst>
                <a:path w="579120" h="84455">
                  <a:moveTo>
                    <a:pt x="0" y="84410"/>
                  </a:moveTo>
                  <a:lnTo>
                    <a:pt x="578974" y="0"/>
                  </a:lnTo>
                  <a:lnTo>
                    <a:pt x="0" y="8441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8201" y="2506211"/>
              <a:ext cx="157071" cy="15706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34031" y="2690164"/>
              <a:ext cx="332105" cy="0"/>
            </a:xfrm>
            <a:custGeom>
              <a:avLst/>
              <a:gdLst/>
              <a:ahLst/>
              <a:cxnLst/>
              <a:rect l="l" t="t" r="r" b="b"/>
              <a:pathLst>
                <a:path w="332105">
                  <a:moveTo>
                    <a:pt x="0" y="0"/>
                  </a:moveTo>
                  <a:lnTo>
                    <a:pt x="331576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8611" y="2658289"/>
              <a:ext cx="74379" cy="6375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35487" y="2690164"/>
              <a:ext cx="332105" cy="0"/>
            </a:xfrm>
            <a:custGeom>
              <a:avLst/>
              <a:gdLst/>
              <a:ahLst/>
              <a:cxnLst/>
              <a:rect l="l" t="t" r="r" b="b"/>
              <a:pathLst>
                <a:path w="332105">
                  <a:moveTo>
                    <a:pt x="0" y="0"/>
                  </a:moveTo>
                  <a:lnTo>
                    <a:pt x="331577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30076" y="2658289"/>
              <a:ext cx="74366" cy="6375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750968" y="3877436"/>
            <a:ext cx="3126996" cy="475406"/>
          </a:xfrm>
          <a:prstGeom prst="rect">
            <a:avLst/>
          </a:prstGeom>
        </p:spPr>
        <p:txBody>
          <a:bodyPr vert="horz" wrap="square" lIns="0" tIns="52851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41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Client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854851" algn="l" defTabSz="1812066" eaLnBrk="1" fontAlgn="auto" hangingPunct="1">
              <a:lnSpc>
                <a:spcPct val="100000"/>
              </a:lnSpc>
              <a:spcBef>
                <a:spcPts val="23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out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of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nodes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60396" y="6601381"/>
            <a:ext cx="2252444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2" action="ppaction://hlinksldjump"/>
              </a:rPr>
              <a:t>Collaborative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2" action="ppaction://hlinksldjump"/>
              </a:rPr>
              <a:t>distributed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2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33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177195" y="4587653"/>
            <a:ext cx="81289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Lookup(F)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60396" y="6601381"/>
            <a:ext cx="2252444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Collaborative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34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7484839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Hybrid</a:t>
            </a:r>
            <a:r>
              <a:rPr sz="1189" spc="-3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397" y="741589"/>
            <a:ext cx="10531604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-10" dirty="0"/>
              <a:t>BitTorrent</a:t>
            </a:r>
            <a:r>
              <a:rPr spc="-20" dirty="0"/>
              <a:t> </a:t>
            </a:r>
            <a:r>
              <a:rPr spc="30" dirty="0"/>
              <a:t>under</a:t>
            </a:r>
            <a:r>
              <a:rPr spc="-20" dirty="0"/>
              <a:t> </a:t>
            </a:r>
            <a:r>
              <a:rPr spc="30" dirty="0"/>
              <a:t>the</a:t>
            </a:r>
            <a:r>
              <a:rPr spc="-10" dirty="0"/>
              <a:t> </a:t>
            </a:r>
            <a:r>
              <a:rPr spc="30" dirty="0"/>
              <a:t>hood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0396" y="1202808"/>
            <a:ext cx="9205775" cy="5242427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176173" algn="l" defTabSz="1812066" eaLnBrk="1" fontAlgn="auto" hangingPunct="1">
              <a:lnSpc>
                <a:spcPct val="100000"/>
              </a:lnSpc>
              <a:spcBef>
                <a:spcPts val="1486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Some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essential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details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marR="265518" indent="-333471" algn="l" defTabSz="1812066" eaLnBrk="1" fontAlgn="auto" hangingPunct="1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tracker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file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</a:t>
            </a:r>
            <a:r>
              <a:rPr sz="1982" i="1" spc="24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returns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set 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downloading processes: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current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swarm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marR="325920" indent="-333471" algn="l" defTabSz="1812066" eaLnBrk="1" fontAlgn="auto" hangingPunct="1">
              <a:lnSpc>
                <a:spcPts val="2378"/>
              </a:lnSpc>
              <a:spcBef>
                <a:spcPts val="59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726085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communicates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subset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swarm: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neighbor </a:t>
            </a:r>
            <a:r>
              <a:rPr sz="1982" spc="-525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set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i="1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8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2081" i="1" spc="-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then also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spc="-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8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59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2081" i="1" spc="-34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indent="-333471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Neighbor sets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regularly updated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tracker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76173" algn="l" defTabSz="1812066" eaLnBrk="1" fontAlgn="auto" hangingPunct="1">
              <a:lnSpc>
                <a:spcPct val="100000"/>
              </a:lnSpc>
              <a:spcBef>
                <a:spcPts val="239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Exchange</a:t>
            </a:r>
            <a:r>
              <a:rPr sz="2378" spc="-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blocks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marR="135905" indent="-333471" algn="l" defTabSz="1812066" eaLnBrk="1" fontAlgn="auto" hangingPunct="1">
              <a:lnSpc>
                <a:spcPct val="100000"/>
              </a:lnSpc>
              <a:spcBef>
                <a:spcPts val="156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divided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equally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sized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pieces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(typically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256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KB)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indent="-333471" algn="l" defTabSz="1812066" eaLnBrk="1" fontAlgn="auto" hangingPunct="1">
              <a:lnSpc>
                <a:spcPts val="235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Peers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exchange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blocks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pieces,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typically some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16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KB.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indent="-3334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 typeface="Arial"/>
              <a:buChar char="►"/>
              <a:tabLst>
                <a:tab pos="726085" algn="l"/>
              </a:tabLst>
            </a:pP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 upload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i="1" spc="178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piece 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only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 it has piece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</a:t>
            </a:r>
            <a:r>
              <a:rPr sz="1982" spc="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marR="227767" indent="-333471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Neighbor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belongs 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potential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set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386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, if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982" i="1" spc="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has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needs.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726085" algn="l"/>
              </a:tabLs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If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784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8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∈</a:t>
            </a:r>
            <a:r>
              <a:rPr sz="1982" i="1" spc="-226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386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-287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∈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2081" i="1" spc="-341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</a:t>
            </a:r>
            <a:r>
              <a:rPr sz="1784" i="1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position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4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trade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724827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8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60396" y="6601381"/>
            <a:ext cx="2252444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Collaborative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distributed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35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System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642" y="1420"/>
            <a:ext cx="140683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Hybrid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285645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BitTorrent</a:t>
            </a:r>
            <a:r>
              <a:rPr sz="2774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phases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6432" y="1689758"/>
            <a:ext cx="7966605" cy="3481186"/>
          </a:xfrm>
          <a:prstGeom prst="rect">
            <a:avLst/>
          </a:prstGeom>
        </p:spPr>
        <p:txBody>
          <a:bodyPr vert="horz" wrap="square" lIns="0" tIns="78018" rIns="0" bIns="0" rtlCol="0">
            <a:spAutoFit/>
          </a:bodyPr>
          <a:lstStyle/>
          <a:p>
            <a:pPr marL="134647" algn="l" defTabSz="1812066" eaLnBrk="1" fontAlgn="auto" hangingPunct="1">
              <a:lnSpc>
                <a:spcPct val="100000"/>
              </a:lnSpc>
              <a:spcBef>
                <a:spcPts val="614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Bootstrap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phase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34647" marR="110737" algn="l" defTabSz="1812066" eaLnBrk="1" fontAlgn="auto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</a:pP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has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just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received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first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piece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(through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optimistic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unchoking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:</a:t>
            </a:r>
            <a:r>
              <a:rPr sz="1982" spc="13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from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44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unselfishly provides the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blocks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 a piece to get a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newly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arrived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node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started).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25838" algn="l" defTabSz="1812066" eaLnBrk="1" fontAlgn="auto" hangingPunct="1">
              <a:lnSpc>
                <a:spcPct val="100000"/>
              </a:lnSpc>
              <a:spcBef>
                <a:spcPts val="1348"/>
              </a:spcBef>
              <a:spcAft>
                <a:spcPts val="0"/>
              </a:spcAft>
            </a:pPr>
            <a:r>
              <a:rPr sz="2378" spc="-5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Trading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phase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34647" algn="l" defTabSz="1812066" eaLnBrk="1" fontAlgn="auto" hangingPunct="1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</a:pP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1982" i="1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1982" i="1" spc="-238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1982" i="1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&gt;</a:t>
            </a:r>
            <a:r>
              <a:rPr sz="1982" i="1" spc="-10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0: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(in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principle)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always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peer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 whom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784" i="1" spc="5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trade.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34647" algn="l" defTabSz="1812066" eaLnBrk="1" fontAlgn="auto" hangingPunct="1">
              <a:lnSpc>
                <a:spcPct val="100000"/>
              </a:lnSpc>
              <a:spcBef>
                <a:spcPts val="1377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Last</a:t>
            </a: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download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phase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34647" marR="200082" algn="l" defTabSz="1812066" eaLnBrk="1" fontAlgn="auto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</a:pP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1982" i="1" spc="-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</a:t>
            </a:r>
            <a:r>
              <a:rPr sz="2081" i="1" spc="-192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i="1" spc="-129" dirty="0">
                <a:solidFill>
                  <a:prstClr val="black"/>
                </a:solidFill>
                <a:latin typeface="メイリオ"/>
                <a:ea typeface="+mn-ea"/>
                <a:cs typeface="メイリオ"/>
              </a:rPr>
              <a:t>| </a:t>
            </a:r>
            <a:r>
              <a:rPr sz="1982" spc="377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=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0: </a:t>
            </a:r>
            <a:r>
              <a:rPr sz="1784" i="1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 dependent on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newly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arriving peers in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 order to get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last missing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pieces.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i="1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</a:t>
            </a:r>
            <a:r>
              <a:rPr sz="2081" i="1" spc="30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2081" i="1" spc="386" baseline="-15873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change only through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tracker.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78279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System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0642" y="1420"/>
            <a:ext cx="1406834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Hybrid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5067370" cy="133036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BitTorrent</a:t>
            </a:r>
            <a:r>
              <a:rPr sz="2774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phases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</a:pPr>
            <a:endParaRPr sz="327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D</a:t>
            </a:r>
            <a:r>
              <a:rPr sz="2378" spc="-8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</a:t>
            </a:r>
            <a:r>
              <a:rPr sz="2378" spc="-6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v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elopment of </a:t>
            </a:r>
            <a:r>
              <a:rPr sz="2378" i="1" spc="-396" dirty="0">
                <a:solidFill>
                  <a:srgbClr val="3333B2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2378" i="1" spc="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</a:t>
            </a:r>
            <a:r>
              <a:rPr sz="2378" i="1" spc="-396" dirty="0">
                <a:solidFill>
                  <a:srgbClr val="3333B2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2378" i="1" spc="-159" dirty="0">
                <a:solidFill>
                  <a:srgbClr val="3333B2"/>
                </a:solidFill>
                <a:latin typeface="メイリオ"/>
                <a:ea typeface="+mn-ea"/>
                <a:cs typeface="メイリオ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relati</a:t>
            </a:r>
            <a:r>
              <a:rPr sz="2378" spc="-6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v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 to </a:t>
            </a:r>
            <a:r>
              <a:rPr sz="2378" i="1" spc="-404" dirty="0">
                <a:solidFill>
                  <a:srgbClr val="3333B2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2378" i="1" spc="168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N</a:t>
            </a:r>
            <a:r>
              <a:rPr sz="2378" i="1" spc="-396" dirty="0">
                <a:solidFill>
                  <a:srgbClr val="3333B2"/>
                </a:solidFill>
                <a:latin typeface="メイリオ"/>
                <a:ea typeface="+mn-ea"/>
                <a:cs typeface="メイリオ"/>
              </a:rPr>
              <a:t>|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.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93243" y="2008779"/>
            <a:ext cx="3040170" cy="3038912"/>
            <a:chOff x="1748566" y="1013689"/>
            <a:chExt cx="1534160" cy="1533525"/>
          </a:xfrm>
        </p:grpSpPr>
        <p:sp>
          <p:nvSpPr>
            <p:cNvPr id="6" name="object 6"/>
            <p:cNvSpPr/>
            <p:nvPr/>
          </p:nvSpPr>
          <p:spPr>
            <a:xfrm>
              <a:off x="1751755" y="1016683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0" y="1524246"/>
                  </a:moveTo>
                  <a:lnTo>
                    <a:pt x="26094" y="1524246"/>
                  </a:lnTo>
                </a:path>
                <a:path w="1524635" h="1524635">
                  <a:moveTo>
                    <a:pt x="0" y="1524246"/>
                  </a:moveTo>
                  <a:lnTo>
                    <a:pt x="26094" y="1524246"/>
                  </a:lnTo>
                </a:path>
                <a:path w="1524635" h="1524635">
                  <a:moveTo>
                    <a:pt x="0" y="1524246"/>
                  </a:moveTo>
                  <a:lnTo>
                    <a:pt x="0" y="1501380"/>
                  </a:lnTo>
                </a:path>
                <a:path w="1524635" h="1524635">
                  <a:moveTo>
                    <a:pt x="0" y="1524246"/>
                  </a:moveTo>
                  <a:lnTo>
                    <a:pt x="0" y="1501380"/>
                  </a:lnTo>
                </a:path>
                <a:path w="1524635" h="1524635">
                  <a:moveTo>
                    <a:pt x="1524216" y="1524246"/>
                  </a:moveTo>
                  <a:lnTo>
                    <a:pt x="1498129" y="1524246"/>
                  </a:lnTo>
                </a:path>
                <a:path w="1524635" h="1524635">
                  <a:moveTo>
                    <a:pt x="1524216" y="1524246"/>
                  </a:moveTo>
                  <a:lnTo>
                    <a:pt x="1498129" y="1524246"/>
                  </a:lnTo>
                </a:path>
                <a:path w="1524635" h="1524635">
                  <a:moveTo>
                    <a:pt x="1524216" y="1524246"/>
                  </a:moveTo>
                  <a:lnTo>
                    <a:pt x="1524216" y="1501380"/>
                  </a:lnTo>
                </a:path>
                <a:path w="1524635" h="1524635">
                  <a:moveTo>
                    <a:pt x="1524216" y="1524246"/>
                  </a:moveTo>
                  <a:lnTo>
                    <a:pt x="1524216" y="1501380"/>
                  </a:lnTo>
                </a:path>
                <a:path w="1524635" h="1524635">
                  <a:moveTo>
                    <a:pt x="0" y="1371821"/>
                  </a:moveTo>
                  <a:lnTo>
                    <a:pt x="26094" y="1371821"/>
                  </a:lnTo>
                </a:path>
                <a:path w="1524635" h="1524635">
                  <a:moveTo>
                    <a:pt x="0" y="1371821"/>
                  </a:moveTo>
                  <a:lnTo>
                    <a:pt x="26094" y="1371821"/>
                  </a:lnTo>
                </a:path>
                <a:path w="1524635" h="1524635">
                  <a:moveTo>
                    <a:pt x="1524216" y="1371821"/>
                  </a:moveTo>
                  <a:lnTo>
                    <a:pt x="1498129" y="1371821"/>
                  </a:lnTo>
                </a:path>
                <a:path w="1524635" h="1524635">
                  <a:moveTo>
                    <a:pt x="1524216" y="1371821"/>
                  </a:moveTo>
                  <a:lnTo>
                    <a:pt x="1498129" y="1371821"/>
                  </a:lnTo>
                </a:path>
                <a:path w="1524635" h="1524635">
                  <a:moveTo>
                    <a:pt x="0" y="1219396"/>
                  </a:moveTo>
                  <a:lnTo>
                    <a:pt x="26094" y="1219396"/>
                  </a:lnTo>
                </a:path>
                <a:path w="1524635" h="1524635">
                  <a:moveTo>
                    <a:pt x="0" y="1219396"/>
                  </a:moveTo>
                  <a:lnTo>
                    <a:pt x="26094" y="1219396"/>
                  </a:lnTo>
                </a:path>
                <a:path w="1524635" h="1524635">
                  <a:moveTo>
                    <a:pt x="1524216" y="1219396"/>
                  </a:moveTo>
                  <a:lnTo>
                    <a:pt x="1498129" y="1219396"/>
                  </a:lnTo>
                </a:path>
                <a:path w="1524635" h="1524635">
                  <a:moveTo>
                    <a:pt x="1524216" y="1219396"/>
                  </a:moveTo>
                  <a:lnTo>
                    <a:pt x="1498129" y="1219396"/>
                  </a:lnTo>
                </a:path>
                <a:path w="1524635" h="1524635">
                  <a:moveTo>
                    <a:pt x="0" y="1066967"/>
                  </a:moveTo>
                  <a:lnTo>
                    <a:pt x="26094" y="1066967"/>
                  </a:lnTo>
                </a:path>
                <a:path w="1524635" h="1524635">
                  <a:moveTo>
                    <a:pt x="0" y="1066967"/>
                  </a:moveTo>
                  <a:lnTo>
                    <a:pt x="26094" y="1066967"/>
                  </a:lnTo>
                </a:path>
                <a:path w="1524635" h="1524635">
                  <a:moveTo>
                    <a:pt x="1524216" y="1066967"/>
                  </a:moveTo>
                  <a:lnTo>
                    <a:pt x="1498129" y="1066967"/>
                  </a:lnTo>
                </a:path>
                <a:path w="1524635" h="1524635">
                  <a:moveTo>
                    <a:pt x="1524216" y="1066967"/>
                  </a:moveTo>
                  <a:lnTo>
                    <a:pt x="1498129" y="1066967"/>
                  </a:lnTo>
                </a:path>
                <a:path w="1524635" h="1524635">
                  <a:moveTo>
                    <a:pt x="0" y="914546"/>
                  </a:moveTo>
                  <a:lnTo>
                    <a:pt x="26094" y="914546"/>
                  </a:lnTo>
                </a:path>
                <a:path w="1524635" h="1524635">
                  <a:moveTo>
                    <a:pt x="0" y="914546"/>
                  </a:moveTo>
                  <a:lnTo>
                    <a:pt x="26094" y="914546"/>
                  </a:lnTo>
                </a:path>
                <a:path w="1524635" h="1524635">
                  <a:moveTo>
                    <a:pt x="1524216" y="914546"/>
                  </a:moveTo>
                  <a:lnTo>
                    <a:pt x="1498129" y="914546"/>
                  </a:lnTo>
                </a:path>
                <a:path w="1524635" h="1524635">
                  <a:moveTo>
                    <a:pt x="1524216" y="914546"/>
                  </a:moveTo>
                  <a:lnTo>
                    <a:pt x="1498129" y="914546"/>
                  </a:lnTo>
                </a:path>
                <a:path w="1524635" h="1524635">
                  <a:moveTo>
                    <a:pt x="0" y="762121"/>
                  </a:moveTo>
                  <a:lnTo>
                    <a:pt x="26094" y="762121"/>
                  </a:lnTo>
                </a:path>
                <a:path w="1524635" h="1524635">
                  <a:moveTo>
                    <a:pt x="0" y="762121"/>
                  </a:moveTo>
                  <a:lnTo>
                    <a:pt x="26094" y="762121"/>
                  </a:lnTo>
                </a:path>
                <a:path w="1524635" h="1524635">
                  <a:moveTo>
                    <a:pt x="1524216" y="762121"/>
                  </a:moveTo>
                  <a:lnTo>
                    <a:pt x="1498129" y="762121"/>
                  </a:lnTo>
                </a:path>
                <a:path w="1524635" h="1524635">
                  <a:moveTo>
                    <a:pt x="1524216" y="762121"/>
                  </a:moveTo>
                  <a:lnTo>
                    <a:pt x="1498129" y="762121"/>
                  </a:lnTo>
                </a:path>
                <a:path w="1524635" h="1524635">
                  <a:moveTo>
                    <a:pt x="0" y="609695"/>
                  </a:moveTo>
                  <a:lnTo>
                    <a:pt x="26094" y="609695"/>
                  </a:lnTo>
                </a:path>
                <a:path w="1524635" h="1524635">
                  <a:moveTo>
                    <a:pt x="0" y="609695"/>
                  </a:moveTo>
                  <a:lnTo>
                    <a:pt x="26094" y="609695"/>
                  </a:lnTo>
                </a:path>
                <a:path w="1524635" h="1524635">
                  <a:moveTo>
                    <a:pt x="1524216" y="609695"/>
                  </a:moveTo>
                  <a:lnTo>
                    <a:pt x="1498129" y="609695"/>
                  </a:lnTo>
                </a:path>
                <a:path w="1524635" h="1524635">
                  <a:moveTo>
                    <a:pt x="1524216" y="609695"/>
                  </a:moveTo>
                  <a:lnTo>
                    <a:pt x="1498129" y="609695"/>
                  </a:lnTo>
                </a:path>
                <a:path w="1524635" h="1524635">
                  <a:moveTo>
                    <a:pt x="0" y="457268"/>
                  </a:moveTo>
                  <a:lnTo>
                    <a:pt x="26094" y="457268"/>
                  </a:lnTo>
                </a:path>
                <a:path w="1524635" h="1524635">
                  <a:moveTo>
                    <a:pt x="0" y="457268"/>
                  </a:moveTo>
                  <a:lnTo>
                    <a:pt x="26094" y="457268"/>
                  </a:lnTo>
                </a:path>
                <a:path w="1524635" h="1524635">
                  <a:moveTo>
                    <a:pt x="1524216" y="457268"/>
                  </a:moveTo>
                  <a:lnTo>
                    <a:pt x="1498129" y="457268"/>
                  </a:lnTo>
                </a:path>
                <a:path w="1524635" h="1524635">
                  <a:moveTo>
                    <a:pt x="1524216" y="457268"/>
                  </a:moveTo>
                  <a:lnTo>
                    <a:pt x="1498129" y="457268"/>
                  </a:lnTo>
                </a:path>
                <a:path w="1524635" h="1524635">
                  <a:moveTo>
                    <a:pt x="0" y="304841"/>
                  </a:moveTo>
                  <a:lnTo>
                    <a:pt x="26094" y="304841"/>
                  </a:lnTo>
                </a:path>
                <a:path w="1524635" h="1524635">
                  <a:moveTo>
                    <a:pt x="0" y="304841"/>
                  </a:moveTo>
                  <a:lnTo>
                    <a:pt x="26094" y="304841"/>
                  </a:lnTo>
                </a:path>
                <a:path w="1524635" h="1524635">
                  <a:moveTo>
                    <a:pt x="1524216" y="304841"/>
                  </a:moveTo>
                  <a:lnTo>
                    <a:pt x="1498129" y="304841"/>
                  </a:lnTo>
                </a:path>
                <a:path w="1524635" h="1524635">
                  <a:moveTo>
                    <a:pt x="1524216" y="304841"/>
                  </a:moveTo>
                  <a:lnTo>
                    <a:pt x="1498129" y="304841"/>
                  </a:lnTo>
                </a:path>
                <a:path w="1524635" h="1524635">
                  <a:moveTo>
                    <a:pt x="0" y="152426"/>
                  </a:moveTo>
                  <a:lnTo>
                    <a:pt x="26094" y="152426"/>
                  </a:lnTo>
                </a:path>
                <a:path w="1524635" h="1524635">
                  <a:moveTo>
                    <a:pt x="0" y="152426"/>
                  </a:moveTo>
                  <a:lnTo>
                    <a:pt x="26094" y="152426"/>
                  </a:lnTo>
                </a:path>
                <a:path w="1524635" h="1524635">
                  <a:moveTo>
                    <a:pt x="1524216" y="152426"/>
                  </a:moveTo>
                  <a:lnTo>
                    <a:pt x="1498129" y="152426"/>
                  </a:lnTo>
                </a:path>
                <a:path w="1524635" h="1524635">
                  <a:moveTo>
                    <a:pt x="1524216" y="152426"/>
                  </a:moveTo>
                  <a:lnTo>
                    <a:pt x="1498129" y="152426"/>
                  </a:lnTo>
                </a:path>
                <a:path w="1524635" h="1524635">
                  <a:moveTo>
                    <a:pt x="0" y="0"/>
                  </a:moveTo>
                  <a:lnTo>
                    <a:pt x="26094" y="0"/>
                  </a:lnTo>
                </a:path>
                <a:path w="1524635" h="1524635">
                  <a:moveTo>
                    <a:pt x="0" y="0"/>
                  </a:moveTo>
                  <a:lnTo>
                    <a:pt x="26094" y="0"/>
                  </a:lnTo>
                </a:path>
                <a:path w="1524635" h="1524635">
                  <a:moveTo>
                    <a:pt x="0" y="0"/>
                  </a:moveTo>
                  <a:lnTo>
                    <a:pt x="0" y="22858"/>
                  </a:lnTo>
                </a:path>
                <a:path w="1524635" h="1524635">
                  <a:moveTo>
                    <a:pt x="0" y="0"/>
                  </a:moveTo>
                  <a:lnTo>
                    <a:pt x="0" y="22858"/>
                  </a:lnTo>
                </a:path>
                <a:path w="1524635" h="1524635">
                  <a:moveTo>
                    <a:pt x="1524216" y="0"/>
                  </a:moveTo>
                  <a:lnTo>
                    <a:pt x="1498129" y="0"/>
                  </a:lnTo>
                </a:path>
                <a:path w="1524635" h="1524635">
                  <a:moveTo>
                    <a:pt x="1524216" y="0"/>
                  </a:moveTo>
                  <a:lnTo>
                    <a:pt x="1498129" y="0"/>
                  </a:lnTo>
                </a:path>
                <a:path w="1524635" h="1524635">
                  <a:moveTo>
                    <a:pt x="1524216" y="0"/>
                  </a:moveTo>
                  <a:lnTo>
                    <a:pt x="1524216" y="22858"/>
                  </a:lnTo>
                </a:path>
                <a:path w="1524635" h="1524635">
                  <a:moveTo>
                    <a:pt x="1524216" y="0"/>
                  </a:moveTo>
                  <a:lnTo>
                    <a:pt x="1524216" y="22858"/>
                  </a:lnTo>
                </a:path>
                <a:path w="1524635" h="1524635">
                  <a:moveTo>
                    <a:pt x="152423" y="1524246"/>
                  </a:moveTo>
                  <a:lnTo>
                    <a:pt x="152423" y="1501380"/>
                  </a:lnTo>
                </a:path>
                <a:path w="1524635" h="1524635">
                  <a:moveTo>
                    <a:pt x="152423" y="1524246"/>
                  </a:moveTo>
                  <a:lnTo>
                    <a:pt x="152423" y="1501380"/>
                  </a:lnTo>
                </a:path>
                <a:path w="1524635" h="1524635">
                  <a:moveTo>
                    <a:pt x="152423" y="0"/>
                  </a:moveTo>
                  <a:lnTo>
                    <a:pt x="152423" y="22858"/>
                  </a:lnTo>
                </a:path>
                <a:path w="1524635" h="1524635">
                  <a:moveTo>
                    <a:pt x="152423" y="0"/>
                  </a:moveTo>
                  <a:lnTo>
                    <a:pt x="152423" y="22858"/>
                  </a:lnTo>
                </a:path>
                <a:path w="1524635" h="1524635">
                  <a:moveTo>
                    <a:pt x="304843" y="1524246"/>
                  </a:moveTo>
                  <a:lnTo>
                    <a:pt x="304843" y="1501380"/>
                  </a:lnTo>
                </a:path>
                <a:path w="1524635" h="1524635">
                  <a:moveTo>
                    <a:pt x="304843" y="1524246"/>
                  </a:moveTo>
                  <a:lnTo>
                    <a:pt x="304843" y="1501380"/>
                  </a:lnTo>
                </a:path>
                <a:path w="1524635" h="1524635">
                  <a:moveTo>
                    <a:pt x="304843" y="0"/>
                  </a:moveTo>
                  <a:lnTo>
                    <a:pt x="304843" y="22858"/>
                  </a:lnTo>
                </a:path>
                <a:path w="1524635" h="1524635">
                  <a:moveTo>
                    <a:pt x="304843" y="0"/>
                  </a:moveTo>
                  <a:lnTo>
                    <a:pt x="304843" y="22858"/>
                  </a:lnTo>
                </a:path>
                <a:path w="1524635" h="1524635">
                  <a:moveTo>
                    <a:pt x="457267" y="1524246"/>
                  </a:moveTo>
                  <a:lnTo>
                    <a:pt x="457267" y="1501380"/>
                  </a:lnTo>
                </a:path>
                <a:path w="1524635" h="1524635">
                  <a:moveTo>
                    <a:pt x="457267" y="1524246"/>
                  </a:moveTo>
                  <a:lnTo>
                    <a:pt x="457267" y="1501380"/>
                  </a:lnTo>
                </a:path>
                <a:path w="1524635" h="1524635">
                  <a:moveTo>
                    <a:pt x="457267" y="0"/>
                  </a:moveTo>
                  <a:lnTo>
                    <a:pt x="457267" y="22858"/>
                  </a:lnTo>
                </a:path>
                <a:path w="1524635" h="1524635">
                  <a:moveTo>
                    <a:pt x="457267" y="0"/>
                  </a:moveTo>
                  <a:lnTo>
                    <a:pt x="457267" y="22858"/>
                  </a:lnTo>
                </a:path>
                <a:path w="1524635" h="1524635">
                  <a:moveTo>
                    <a:pt x="609686" y="1524246"/>
                  </a:moveTo>
                  <a:lnTo>
                    <a:pt x="609686" y="1501380"/>
                  </a:lnTo>
                </a:path>
                <a:path w="1524635" h="1524635">
                  <a:moveTo>
                    <a:pt x="609686" y="1524246"/>
                  </a:moveTo>
                  <a:lnTo>
                    <a:pt x="609686" y="1501380"/>
                  </a:lnTo>
                </a:path>
                <a:path w="1524635" h="1524635">
                  <a:moveTo>
                    <a:pt x="609686" y="0"/>
                  </a:moveTo>
                  <a:lnTo>
                    <a:pt x="609686" y="22858"/>
                  </a:lnTo>
                </a:path>
                <a:path w="1524635" h="1524635">
                  <a:moveTo>
                    <a:pt x="609686" y="0"/>
                  </a:moveTo>
                  <a:lnTo>
                    <a:pt x="609686" y="22858"/>
                  </a:lnTo>
                </a:path>
                <a:path w="1524635" h="1524635">
                  <a:moveTo>
                    <a:pt x="762110" y="1524246"/>
                  </a:moveTo>
                  <a:lnTo>
                    <a:pt x="762110" y="1501380"/>
                  </a:lnTo>
                </a:path>
                <a:path w="1524635" h="1524635">
                  <a:moveTo>
                    <a:pt x="762110" y="1524246"/>
                  </a:moveTo>
                  <a:lnTo>
                    <a:pt x="762110" y="1501380"/>
                  </a:lnTo>
                </a:path>
                <a:path w="1524635" h="1524635">
                  <a:moveTo>
                    <a:pt x="762110" y="0"/>
                  </a:moveTo>
                  <a:lnTo>
                    <a:pt x="762110" y="22858"/>
                  </a:lnTo>
                </a:path>
                <a:path w="1524635" h="1524635">
                  <a:moveTo>
                    <a:pt x="762110" y="0"/>
                  </a:moveTo>
                  <a:lnTo>
                    <a:pt x="762110" y="22858"/>
                  </a:lnTo>
                </a:path>
                <a:path w="1524635" h="1524635">
                  <a:moveTo>
                    <a:pt x="914535" y="1524246"/>
                  </a:moveTo>
                  <a:lnTo>
                    <a:pt x="914535" y="1501380"/>
                  </a:lnTo>
                </a:path>
                <a:path w="1524635" h="1524635">
                  <a:moveTo>
                    <a:pt x="914535" y="1524246"/>
                  </a:moveTo>
                  <a:lnTo>
                    <a:pt x="914535" y="1501380"/>
                  </a:lnTo>
                </a:path>
                <a:path w="1524635" h="1524635">
                  <a:moveTo>
                    <a:pt x="914535" y="0"/>
                  </a:moveTo>
                  <a:lnTo>
                    <a:pt x="914535" y="22858"/>
                  </a:lnTo>
                </a:path>
                <a:path w="1524635" h="1524635">
                  <a:moveTo>
                    <a:pt x="914535" y="0"/>
                  </a:moveTo>
                  <a:lnTo>
                    <a:pt x="914535" y="22858"/>
                  </a:lnTo>
                </a:path>
                <a:path w="1524635" h="1524635">
                  <a:moveTo>
                    <a:pt x="1066959" y="1524246"/>
                  </a:moveTo>
                  <a:lnTo>
                    <a:pt x="1066959" y="1501380"/>
                  </a:lnTo>
                </a:path>
                <a:path w="1524635" h="1524635">
                  <a:moveTo>
                    <a:pt x="1066959" y="1524246"/>
                  </a:moveTo>
                  <a:lnTo>
                    <a:pt x="1066959" y="1501380"/>
                  </a:lnTo>
                </a:path>
                <a:path w="1524635" h="1524635">
                  <a:moveTo>
                    <a:pt x="1066959" y="0"/>
                  </a:moveTo>
                  <a:lnTo>
                    <a:pt x="1066959" y="22858"/>
                  </a:lnTo>
                </a:path>
                <a:path w="1524635" h="1524635">
                  <a:moveTo>
                    <a:pt x="1066959" y="0"/>
                  </a:moveTo>
                  <a:lnTo>
                    <a:pt x="1066959" y="22858"/>
                  </a:lnTo>
                </a:path>
                <a:path w="1524635" h="1524635">
                  <a:moveTo>
                    <a:pt x="1219383" y="1524246"/>
                  </a:moveTo>
                  <a:lnTo>
                    <a:pt x="1219383" y="1501380"/>
                  </a:lnTo>
                </a:path>
                <a:path w="1524635" h="1524635">
                  <a:moveTo>
                    <a:pt x="1219383" y="1524246"/>
                  </a:moveTo>
                  <a:lnTo>
                    <a:pt x="1219383" y="1501380"/>
                  </a:lnTo>
                </a:path>
                <a:path w="1524635" h="1524635">
                  <a:moveTo>
                    <a:pt x="1219383" y="0"/>
                  </a:moveTo>
                  <a:lnTo>
                    <a:pt x="1219383" y="22858"/>
                  </a:lnTo>
                </a:path>
                <a:path w="1524635" h="1524635">
                  <a:moveTo>
                    <a:pt x="1219383" y="0"/>
                  </a:moveTo>
                  <a:lnTo>
                    <a:pt x="1219383" y="22858"/>
                  </a:lnTo>
                </a:path>
                <a:path w="1524635" h="1524635">
                  <a:moveTo>
                    <a:pt x="1371806" y="1524246"/>
                  </a:moveTo>
                  <a:lnTo>
                    <a:pt x="1371806" y="1501380"/>
                  </a:lnTo>
                </a:path>
                <a:path w="1524635" h="1524635">
                  <a:moveTo>
                    <a:pt x="1371806" y="1524246"/>
                  </a:moveTo>
                  <a:lnTo>
                    <a:pt x="1371806" y="1501380"/>
                  </a:lnTo>
                </a:path>
                <a:path w="1524635" h="1524635">
                  <a:moveTo>
                    <a:pt x="1371806" y="0"/>
                  </a:moveTo>
                  <a:lnTo>
                    <a:pt x="1371806" y="22858"/>
                  </a:lnTo>
                </a:path>
                <a:path w="1524635" h="1524635">
                  <a:moveTo>
                    <a:pt x="1371806" y="0"/>
                  </a:moveTo>
                  <a:lnTo>
                    <a:pt x="1371806" y="22858"/>
                  </a:lnTo>
                </a:path>
              </a:pathLst>
            </a:custGeom>
            <a:ln w="5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51756" y="101668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0" y="1524245"/>
                  </a:moveTo>
                  <a:lnTo>
                    <a:pt x="1524223" y="1524245"/>
                  </a:lnTo>
                  <a:lnTo>
                    <a:pt x="1524223" y="0"/>
                  </a:lnTo>
                  <a:lnTo>
                    <a:pt x="0" y="0"/>
                  </a:lnTo>
                  <a:lnTo>
                    <a:pt x="0" y="1524245"/>
                  </a:lnTo>
                </a:path>
              </a:pathLst>
            </a:custGeom>
            <a:ln w="592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59214" y="1282657"/>
              <a:ext cx="777875" cy="1258570"/>
            </a:xfrm>
            <a:custGeom>
              <a:avLst/>
              <a:gdLst/>
              <a:ahLst/>
              <a:cxnLst/>
              <a:rect l="l" t="t" r="r" b="b"/>
              <a:pathLst>
                <a:path w="777875" h="1258570">
                  <a:moveTo>
                    <a:pt x="0" y="1258272"/>
                  </a:moveTo>
                  <a:lnTo>
                    <a:pt x="15324" y="1258272"/>
                  </a:lnTo>
                  <a:lnTo>
                    <a:pt x="23196" y="604297"/>
                  </a:lnTo>
                  <a:lnTo>
                    <a:pt x="30653" y="558567"/>
                  </a:lnTo>
                  <a:lnTo>
                    <a:pt x="38103" y="517559"/>
                  </a:lnTo>
                  <a:lnTo>
                    <a:pt x="45972" y="561474"/>
                  </a:lnTo>
                  <a:lnTo>
                    <a:pt x="53433" y="469289"/>
                  </a:lnTo>
                  <a:lnTo>
                    <a:pt x="61296" y="561831"/>
                  </a:lnTo>
                  <a:lnTo>
                    <a:pt x="68758" y="441707"/>
                  </a:lnTo>
                  <a:lnTo>
                    <a:pt x="76214" y="393079"/>
                  </a:lnTo>
                  <a:lnTo>
                    <a:pt x="84077" y="356060"/>
                  </a:lnTo>
                  <a:lnTo>
                    <a:pt x="91538" y="358236"/>
                  </a:lnTo>
                  <a:lnTo>
                    <a:pt x="99406" y="388719"/>
                  </a:lnTo>
                  <a:lnTo>
                    <a:pt x="106858" y="348798"/>
                  </a:lnTo>
                  <a:lnTo>
                    <a:pt x="114319" y="334286"/>
                  </a:lnTo>
                  <a:lnTo>
                    <a:pt x="122187" y="359324"/>
                  </a:lnTo>
                  <a:lnTo>
                    <a:pt x="129643" y="280214"/>
                  </a:lnTo>
                  <a:lnTo>
                    <a:pt x="137512" y="452229"/>
                  </a:lnTo>
                  <a:lnTo>
                    <a:pt x="144967" y="240286"/>
                  </a:lnTo>
                  <a:lnTo>
                    <a:pt x="152424" y="249724"/>
                  </a:lnTo>
                  <a:lnTo>
                    <a:pt x="160297" y="226851"/>
                  </a:lnTo>
                  <a:lnTo>
                    <a:pt x="167748" y="303430"/>
                  </a:lnTo>
                  <a:lnTo>
                    <a:pt x="175621" y="204723"/>
                  </a:lnTo>
                  <a:lnTo>
                    <a:pt x="183078" y="256253"/>
                  </a:lnTo>
                  <a:lnTo>
                    <a:pt x="190530" y="214882"/>
                  </a:lnTo>
                  <a:lnTo>
                    <a:pt x="198402" y="266412"/>
                  </a:lnTo>
                  <a:lnTo>
                    <a:pt x="205858" y="222499"/>
                  </a:lnTo>
                  <a:lnTo>
                    <a:pt x="213731" y="172778"/>
                  </a:lnTo>
                  <a:lnTo>
                    <a:pt x="221183" y="207254"/>
                  </a:lnTo>
                  <a:lnTo>
                    <a:pt x="228639" y="202535"/>
                  </a:lnTo>
                  <a:lnTo>
                    <a:pt x="236507" y="145553"/>
                  </a:lnTo>
                  <a:lnTo>
                    <a:pt x="243963" y="162253"/>
                  </a:lnTo>
                  <a:lnTo>
                    <a:pt x="251837" y="148817"/>
                  </a:lnTo>
                  <a:lnTo>
                    <a:pt x="259288" y="169502"/>
                  </a:lnTo>
                  <a:lnTo>
                    <a:pt x="266744" y="162974"/>
                  </a:lnTo>
                  <a:lnTo>
                    <a:pt x="274616" y="151360"/>
                  </a:lnTo>
                  <a:lnTo>
                    <a:pt x="282068" y="139025"/>
                  </a:lnTo>
                  <a:lnTo>
                    <a:pt x="289942" y="123046"/>
                  </a:lnTo>
                  <a:lnTo>
                    <a:pt x="297398" y="98009"/>
                  </a:lnTo>
                  <a:lnTo>
                    <a:pt x="304853" y="153536"/>
                  </a:lnTo>
                  <a:lnTo>
                    <a:pt x="312722" y="190921"/>
                  </a:lnTo>
                  <a:lnTo>
                    <a:pt x="320179" y="120870"/>
                  </a:lnTo>
                  <a:lnTo>
                    <a:pt x="328046" y="113609"/>
                  </a:lnTo>
                  <a:lnTo>
                    <a:pt x="335503" y="131030"/>
                  </a:lnTo>
                  <a:lnTo>
                    <a:pt x="342964" y="106714"/>
                  </a:lnTo>
                  <a:lnTo>
                    <a:pt x="350827" y="108901"/>
                  </a:lnTo>
                  <a:lnTo>
                    <a:pt x="358284" y="133572"/>
                  </a:lnTo>
                  <a:lnTo>
                    <a:pt x="366156" y="62079"/>
                  </a:lnTo>
                  <a:lnTo>
                    <a:pt x="373608" y="75502"/>
                  </a:lnTo>
                  <a:lnTo>
                    <a:pt x="381064" y="81676"/>
                  </a:lnTo>
                  <a:lnTo>
                    <a:pt x="388937" y="54084"/>
                  </a:lnTo>
                  <a:lnTo>
                    <a:pt x="396388" y="76224"/>
                  </a:lnTo>
                  <a:lnTo>
                    <a:pt x="404261" y="63888"/>
                  </a:lnTo>
                  <a:lnTo>
                    <a:pt x="411717" y="62079"/>
                  </a:lnTo>
                  <a:lnTo>
                    <a:pt x="419169" y="41027"/>
                  </a:lnTo>
                  <a:lnTo>
                    <a:pt x="427043" y="70417"/>
                  </a:lnTo>
                  <a:lnTo>
                    <a:pt x="434498" y="42470"/>
                  </a:lnTo>
                  <a:lnTo>
                    <a:pt x="442371" y="59536"/>
                  </a:lnTo>
                  <a:lnTo>
                    <a:pt x="449822" y="46101"/>
                  </a:lnTo>
                  <a:lnTo>
                    <a:pt x="457279" y="139368"/>
                  </a:lnTo>
                  <a:lnTo>
                    <a:pt x="465152" y="78400"/>
                  </a:lnTo>
                  <a:lnTo>
                    <a:pt x="472608" y="59536"/>
                  </a:lnTo>
                  <a:lnTo>
                    <a:pt x="480476" y="80576"/>
                  </a:lnTo>
                  <a:lnTo>
                    <a:pt x="487928" y="46467"/>
                  </a:lnTo>
                  <a:lnTo>
                    <a:pt x="495389" y="55905"/>
                  </a:lnTo>
                  <a:lnTo>
                    <a:pt x="503252" y="67153"/>
                  </a:lnTo>
                  <a:lnTo>
                    <a:pt x="510713" y="85295"/>
                  </a:lnTo>
                  <a:lnTo>
                    <a:pt x="518581" y="160419"/>
                  </a:lnTo>
                  <a:lnTo>
                    <a:pt x="526038" y="34120"/>
                  </a:lnTo>
                  <a:lnTo>
                    <a:pt x="533494" y="122668"/>
                  </a:lnTo>
                  <a:lnTo>
                    <a:pt x="541362" y="30856"/>
                  </a:lnTo>
                  <a:lnTo>
                    <a:pt x="548818" y="59524"/>
                  </a:lnTo>
                  <a:lnTo>
                    <a:pt x="556686" y="35930"/>
                  </a:lnTo>
                  <a:lnTo>
                    <a:pt x="564147" y="51896"/>
                  </a:lnTo>
                  <a:lnTo>
                    <a:pt x="571599" y="6895"/>
                  </a:lnTo>
                  <a:lnTo>
                    <a:pt x="579467" y="60612"/>
                  </a:lnTo>
                  <a:lnTo>
                    <a:pt x="586929" y="43191"/>
                  </a:lnTo>
                  <a:lnTo>
                    <a:pt x="594797" y="44279"/>
                  </a:lnTo>
                  <a:lnTo>
                    <a:pt x="602253" y="48265"/>
                  </a:lnTo>
                  <a:lnTo>
                    <a:pt x="609708" y="43546"/>
                  </a:lnTo>
                  <a:lnTo>
                    <a:pt x="617577" y="30489"/>
                  </a:lnTo>
                  <a:lnTo>
                    <a:pt x="625028" y="102349"/>
                  </a:lnTo>
                  <a:lnTo>
                    <a:pt x="632901" y="51529"/>
                  </a:lnTo>
                  <a:lnTo>
                    <a:pt x="640358" y="28301"/>
                  </a:lnTo>
                  <a:lnTo>
                    <a:pt x="647809" y="36651"/>
                  </a:lnTo>
                  <a:lnTo>
                    <a:pt x="655687" y="24682"/>
                  </a:lnTo>
                  <a:lnTo>
                    <a:pt x="663138" y="39560"/>
                  </a:lnTo>
                  <a:lnTo>
                    <a:pt x="671011" y="46456"/>
                  </a:lnTo>
                  <a:lnTo>
                    <a:pt x="678467" y="28668"/>
                  </a:lnTo>
                  <a:lnTo>
                    <a:pt x="685919" y="13790"/>
                  </a:lnTo>
                  <a:lnTo>
                    <a:pt x="693793" y="15233"/>
                  </a:lnTo>
                  <a:lnTo>
                    <a:pt x="701248" y="8704"/>
                  </a:lnTo>
                  <a:lnTo>
                    <a:pt x="709117" y="31211"/>
                  </a:lnTo>
                  <a:lnTo>
                    <a:pt x="716572" y="54072"/>
                  </a:lnTo>
                  <a:lnTo>
                    <a:pt x="724029" y="0"/>
                  </a:lnTo>
                  <a:lnTo>
                    <a:pt x="731896" y="13056"/>
                  </a:lnTo>
                  <a:lnTo>
                    <a:pt x="739353" y="14144"/>
                  </a:lnTo>
                  <a:lnTo>
                    <a:pt x="747226" y="14878"/>
                  </a:lnTo>
                  <a:lnTo>
                    <a:pt x="754683" y="22494"/>
                  </a:lnTo>
                  <a:lnTo>
                    <a:pt x="762133" y="3630"/>
                  </a:lnTo>
                  <a:lnTo>
                    <a:pt x="770007" y="44268"/>
                  </a:lnTo>
                  <a:lnTo>
                    <a:pt x="777463" y="30477"/>
                  </a:lnTo>
                </a:path>
              </a:pathLst>
            </a:custGeom>
            <a:ln w="575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536651" y="1269998"/>
              <a:ext cx="739775" cy="1271270"/>
            </a:xfrm>
            <a:custGeom>
              <a:avLst/>
              <a:gdLst/>
              <a:ahLst/>
              <a:cxnLst/>
              <a:rect l="l" t="t" r="r" b="b"/>
              <a:pathLst>
                <a:path w="739775" h="1271270">
                  <a:moveTo>
                    <a:pt x="0" y="43178"/>
                  </a:moveTo>
                  <a:lnTo>
                    <a:pt x="7873" y="0"/>
                  </a:lnTo>
                  <a:lnTo>
                    <a:pt x="15323" y="58066"/>
                  </a:lnTo>
                  <a:lnTo>
                    <a:pt x="22780" y="48994"/>
                  </a:lnTo>
                  <a:lnTo>
                    <a:pt x="30653" y="26485"/>
                  </a:lnTo>
                  <a:lnTo>
                    <a:pt x="38109" y="44275"/>
                  </a:lnTo>
                  <a:lnTo>
                    <a:pt x="45982" y="27936"/>
                  </a:lnTo>
                  <a:lnTo>
                    <a:pt x="53433" y="24314"/>
                  </a:lnTo>
                  <a:lnTo>
                    <a:pt x="60890" y="35923"/>
                  </a:lnTo>
                  <a:lnTo>
                    <a:pt x="68758" y="38825"/>
                  </a:lnTo>
                  <a:lnTo>
                    <a:pt x="76213" y="39179"/>
                  </a:lnTo>
                  <a:lnTo>
                    <a:pt x="84083" y="36277"/>
                  </a:lnTo>
                  <a:lnTo>
                    <a:pt x="91544" y="25034"/>
                  </a:lnTo>
                  <a:lnTo>
                    <a:pt x="98999" y="57689"/>
                  </a:lnTo>
                  <a:lnTo>
                    <a:pt x="106861" y="46080"/>
                  </a:lnTo>
                  <a:lnTo>
                    <a:pt x="114316" y="80564"/>
                  </a:lnTo>
                  <a:lnTo>
                    <a:pt x="122192" y="64590"/>
                  </a:lnTo>
                  <a:lnTo>
                    <a:pt x="129646" y="45349"/>
                  </a:lnTo>
                  <a:lnTo>
                    <a:pt x="137100" y="68212"/>
                  </a:lnTo>
                  <a:lnTo>
                    <a:pt x="144962" y="64225"/>
                  </a:lnTo>
                  <a:lnTo>
                    <a:pt x="152430" y="61688"/>
                  </a:lnTo>
                  <a:lnTo>
                    <a:pt x="160292" y="58786"/>
                  </a:lnTo>
                  <a:lnTo>
                    <a:pt x="167747" y="120475"/>
                  </a:lnTo>
                  <a:lnTo>
                    <a:pt x="175201" y="44983"/>
                  </a:lnTo>
                  <a:lnTo>
                    <a:pt x="183077" y="71480"/>
                  </a:lnTo>
                  <a:lnTo>
                    <a:pt x="190531" y="64944"/>
                  </a:lnTo>
                  <a:lnTo>
                    <a:pt x="198407" y="45349"/>
                  </a:lnTo>
                  <a:lnTo>
                    <a:pt x="205861" y="40996"/>
                  </a:lnTo>
                  <a:lnTo>
                    <a:pt x="213315" y="61322"/>
                  </a:lnTo>
                  <a:lnTo>
                    <a:pt x="221178" y="50433"/>
                  </a:lnTo>
                  <a:lnTo>
                    <a:pt x="228645" y="73663"/>
                  </a:lnTo>
                  <a:lnTo>
                    <a:pt x="236508" y="55506"/>
                  </a:lnTo>
                  <a:lnTo>
                    <a:pt x="243962" y="71480"/>
                  </a:lnTo>
                  <a:lnTo>
                    <a:pt x="251430" y="54067"/>
                  </a:lnTo>
                  <a:lnTo>
                    <a:pt x="259292" y="67492"/>
                  </a:lnTo>
                  <a:lnTo>
                    <a:pt x="266746" y="45703"/>
                  </a:lnTo>
                  <a:lnTo>
                    <a:pt x="274622" y="105232"/>
                  </a:lnTo>
                  <a:lnTo>
                    <a:pt x="282076" y="46434"/>
                  </a:lnTo>
                  <a:lnTo>
                    <a:pt x="289531" y="62396"/>
                  </a:lnTo>
                  <a:lnTo>
                    <a:pt x="297393" y="109586"/>
                  </a:lnTo>
                  <a:lnTo>
                    <a:pt x="304847" y="117561"/>
                  </a:lnTo>
                  <a:lnTo>
                    <a:pt x="312723" y="91441"/>
                  </a:lnTo>
                  <a:lnTo>
                    <a:pt x="320177" y="107403"/>
                  </a:lnTo>
                  <a:lnTo>
                    <a:pt x="327631" y="72200"/>
                  </a:lnTo>
                  <a:lnTo>
                    <a:pt x="335507" y="124096"/>
                  </a:lnTo>
                  <a:lnTo>
                    <a:pt x="342962" y="75468"/>
                  </a:lnTo>
                  <a:lnTo>
                    <a:pt x="350837" y="91076"/>
                  </a:lnTo>
                  <a:lnTo>
                    <a:pt x="358292" y="72565"/>
                  </a:lnTo>
                  <a:lnTo>
                    <a:pt x="365746" y="98319"/>
                  </a:lnTo>
                  <a:lnTo>
                    <a:pt x="373608" y="125182"/>
                  </a:lnTo>
                  <a:lnTo>
                    <a:pt x="381062" y="142972"/>
                  </a:lnTo>
                  <a:lnTo>
                    <a:pt x="388938" y="140070"/>
                  </a:lnTo>
                  <a:lnTo>
                    <a:pt x="396393" y="140070"/>
                  </a:lnTo>
                  <a:lnTo>
                    <a:pt x="403847" y="181066"/>
                  </a:lnTo>
                  <a:lnTo>
                    <a:pt x="411723" y="136425"/>
                  </a:lnTo>
                  <a:lnTo>
                    <a:pt x="419177" y="220989"/>
                  </a:lnTo>
                  <a:lnTo>
                    <a:pt x="427039" y="160751"/>
                  </a:lnTo>
                  <a:lnTo>
                    <a:pt x="434493" y="140424"/>
                  </a:lnTo>
                  <a:lnTo>
                    <a:pt x="441948" y="175628"/>
                  </a:lnTo>
                  <a:lnTo>
                    <a:pt x="449824" y="153850"/>
                  </a:lnTo>
                  <a:lnTo>
                    <a:pt x="457278" y="162922"/>
                  </a:lnTo>
                  <a:lnTo>
                    <a:pt x="465154" y="170909"/>
                  </a:lnTo>
                  <a:lnTo>
                    <a:pt x="472608" y="209380"/>
                  </a:lnTo>
                  <a:lnTo>
                    <a:pt x="480062" y="191224"/>
                  </a:lnTo>
                  <a:lnTo>
                    <a:pt x="487938" y="201393"/>
                  </a:lnTo>
                  <a:lnTo>
                    <a:pt x="495392" y="212270"/>
                  </a:lnTo>
                  <a:lnTo>
                    <a:pt x="503268" y="213733"/>
                  </a:lnTo>
                  <a:lnTo>
                    <a:pt x="510709" y="225342"/>
                  </a:lnTo>
                  <a:lnTo>
                    <a:pt x="518163" y="232963"/>
                  </a:lnTo>
                  <a:lnTo>
                    <a:pt x="526039" y="246023"/>
                  </a:lnTo>
                  <a:lnTo>
                    <a:pt x="526039" y="236962"/>
                  </a:lnTo>
                  <a:lnTo>
                    <a:pt x="541369" y="218806"/>
                  </a:lnTo>
                  <a:lnTo>
                    <a:pt x="548823" y="256546"/>
                  </a:lnTo>
                  <a:lnTo>
                    <a:pt x="556277" y="231866"/>
                  </a:lnTo>
                  <a:lnTo>
                    <a:pt x="564153" y="246742"/>
                  </a:lnTo>
                  <a:lnTo>
                    <a:pt x="571594" y="271788"/>
                  </a:lnTo>
                  <a:lnTo>
                    <a:pt x="579470" y="332757"/>
                  </a:lnTo>
                  <a:lnTo>
                    <a:pt x="586924" y="266350"/>
                  </a:lnTo>
                  <a:lnTo>
                    <a:pt x="594378" y="292469"/>
                  </a:lnTo>
                  <a:lnTo>
                    <a:pt x="602254" y="336391"/>
                  </a:lnTo>
                  <a:lnTo>
                    <a:pt x="609708" y="352718"/>
                  </a:lnTo>
                  <a:lnTo>
                    <a:pt x="617571" y="360705"/>
                  </a:lnTo>
                  <a:lnTo>
                    <a:pt x="625038" y="368326"/>
                  </a:lnTo>
                  <a:lnTo>
                    <a:pt x="632493" y="372668"/>
                  </a:lnTo>
                  <a:lnTo>
                    <a:pt x="640355" y="445986"/>
                  </a:lnTo>
                  <a:lnTo>
                    <a:pt x="647809" y="461226"/>
                  </a:lnTo>
                  <a:lnTo>
                    <a:pt x="655685" y="490620"/>
                  </a:lnTo>
                  <a:lnTo>
                    <a:pt x="663139" y="500055"/>
                  </a:lnTo>
                  <a:lnTo>
                    <a:pt x="670594" y="543975"/>
                  </a:lnTo>
                  <a:lnTo>
                    <a:pt x="678469" y="555583"/>
                  </a:lnTo>
                  <a:lnTo>
                    <a:pt x="685924" y="595500"/>
                  </a:lnTo>
                  <a:lnTo>
                    <a:pt x="693786" y="671715"/>
                  </a:lnTo>
                  <a:lnTo>
                    <a:pt x="701254" y="681150"/>
                  </a:lnTo>
                  <a:lnTo>
                    <a:pt x="708708" y="764990"/>
                  </a:lnTo>
                  <a:lnTo>
                    <a:pt x="716570" y="833575"/>
                  </a:lnTo>
                  <a:lnTo>
                    <a:pt x="724024" y="904710"/>
                  </a:lnTo>
                  <a:lnTo>
                    <a:pt x="731873" y="1270931"/>
                  </a:lnTo>
                  <a:lnTo>
                    <a:pt x="739327" y="1270931"/>
                  </a:lnTo>
                </a:path>
              </a:pathLst>
            </a:custGeom>
            <a:ln w="572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59212" y="1131319"/>
              <a:ext cx="777875" cy="1409700"/>
            </a:xfrm>
            <a:custGeom>
              <a:avLst/>
              <a:gdLst/>
              <a:ahLst/>
              <a:cxnLst/>
              <a:rect l="l" t="t" r="r" b="b"/>
              <a:pathLst>
                <a:path w="777875" h="1409700">
                  <a:moveTo>
                    <a:pt x="0" y="1409609"/>
                  </a:moveTo>
                  <a:lnTo>
                    <a:pt x="7868" y="644583"/>
                  </a:lnTo>
                  <a:lnTo>
                    <a:pt x="15323" y="562559"/>
                  </a:lnTo>
                  <a:lnTo>
                    <a:pt x="23197" y="442080"/>
                  </a:lnTo>
                  <a:lnTo>
                    <a:pt x="30653" y="410869"/>
                  </a:lnTo>
                  <a:lnTo>
                    <a:pt x="38104" y="328115"/>
                  </a:lnTo>
                  <a:lnTo>
                    <a:pt x="45973" y="317589"/>
                  </a:lnTo>
                  <a:lnTo>
                    <a:pt x="53434" y="267869"/>
                  </a:lnTo>
                  <a:lnTo>
                    <a:pt x="61297" y="260240"/>
                  </a:lnTo>
                  <a:lnTo>
                    <a:pt x="68758" y="225043"/>
                  </a:lnTo>
                  <a:lnTo>
                    <a:pt x="76215" y="217427"/>
                  </a:lnTo>
                  <a:lnTo>
                    <a:pt x="84077" y="188391"/>
                  </a:lnTo>
                  <a:lnTo>
                    <a:pt x="91539" y="171692"/>
                  </a:lnTo>
                  <a:lnTo>
                    <a:pt x="99407" y="167339"/>
                  </a:lnTo>
                  <a:lnTo>
                    <a:pt x="106857" y="159723"/>
                  </a:lnTo>
                  <a:lnTo>
                    <a:pt x="114319" y="165896"/>
                  </a:lnTo>
                  <a:lnTo>
                    <a:pt x="122186" y="134673"/>
                  </a:lnTo>
                  <a:lnTo>
                    <a:pt x="129643" y="131776"/>
                  </a:lnTo>
                  <a:lnTo>
                    <a:pt x="137512" y="108914"/>
                  </a:lnTo>
                  <a:lnTo>
                    <a:pt x="144967" y="113621"/>
                  </a:lnTo>
                  <a:lnTo>
                    <a:pt x="152424" y="104917"/>
                  </a:lnTo>
                  <a:lnTo>
                    <a:pt x="160297" y="115443"/>
                  </a:lnTo>
                  <a:lnTo>
                    <a:pt x="167748" y="100919"/>
                  </a:lnTo>
                  <a:lnTo>
                    <a:pt x="175621" y="109636"/>
                  </a:lnTo>
                  <a:lnTo>
                    <a:pt x="183078" y="83510"/>
                  </a:lnTo>
                  <a:lnTo>
                    <a:pt x="190529" y="90038"/>
                  </a:lnTo>
                  <a:lnTo>
                    <a:pt x="198401" y="78424"/>
                  </a:lnTo>
                  <a:lnTo>
                    <a:pt x="205858" y="83865"/>
                  </a:lnTo>
                  <a:lnTo>
                    <a:pt x="213731" y="74427"/>
                  </a:lnTo>
                  <a:lnTo>
                    <a:pt x="221182" y="70796"/>
                  </a:lnTo>
                  <a:lnTo>
                    <a:pt x="228638" y="66443"/>
                  </a:lnTo>
                  <a:lnTo>
                    <a:pt x="236506" y="67165"/>
                  </a:lnTo>
                  <a:lnTo>
                    <a:pt x="243963" y="59548"/>
                  </a:lnTo>
                  <a:lnTo>
                    <a:pt x="251836" y="61370"/>
                  </a:lnTo>
                  <a:lnTo>
                    <a:pt x="259287" y="58460"/>
                  </a:lnTo>
                  <a:lnTo>
                    <a:pt x="266743" y="58460"/>
                  </a:lnTo>
                  <a:lnTo>
                    <a:pt x="274617" y="47934"/>
                  </a:lnTo>
                  <a:lnTo>
                    <a:pt x="282068" y="48301"/>
                  </a:lnTo>
                  <a:lnTo>
                    <a:pt x="289940" y="46480"/>
                  </a:lnTo>
                  <a:lnTo>
                    <a:pt x="297397" y="52653"/>
                  </a:lnTo>
                  <a:lnTo>
                    <a:pt x="304853" y="39230"/>
                  </a:lnTo>
                  <a:lnTo>
                    <a:pt x="312721" y="38496"/>
                  </a:lnTo>
                  <a:lnTo>
                    <a:pt x="320177" y="31235"/>
                  </a:lnTo>
                  <a:lnTo>
                    <a:pt x="328045" y="41039"/>
                  </a:lnTo>
                  <a:lnTo>
                    <a:pt x="335502" y="36320"/>
                  </a:lnTo>
                  <a:lnTo>
                    <a:pt x="342963" y="37042"/>
                  </a:lnTo>
                  <a:lnTo>
                    <a:pt x="350826" y="29780"/>
                  </a:lnTo>
                  <a:lnTo>
                    <a:pt x="358282" y="27237"/>
                  </a:lnTo>
                  <a:lnTo>
                    <a:pt x="366156" y="36308"/>
                  </a:lnTo>
                  <a:lnTo>
                    <a:pt x="373607" y="23618"/>
                  </a:lnTo>
                  <a:lnTo>
                    <a:pt x="381063" y="24339"/>
                  </a:lnTo>
                  <a:lnTo>
                    <a:pt x="388936" y="21063"/>
                  </a:lnTo>
                  <a:lnTo>
                    <a:pt x="396387" y="22518"/>
                  </a:lnTo>
                  <a:lnTo>
                    <a:pt x="404260" y="18532"/>
                  </a:lnTo>
                  <a:lnTo>
                    <a:pt x="411716" y="16711"/>
                  </a:lnTo>
                  <a:lnTo>
                    <a:pt x="419168" y="17799"/>
                  </a:lnTo>
                  <a:lnTo>
                    <a:pt x="427041" y="19254"/>
                  </a:lnTo>
                  <a:lnTo>
                    <a:pt x="434497" y="18166"/>
                  </a:lnTo>
                  <a:lnTo>
                    <a:pt x="442371" y="18532"/>
                  </a:lnTo>
                  <a:lnTo>
                    <a:pt x="449821" y="18887"/>
                  </a:lnTo>
                  <a:lnTo>
                    <a:pt x="457278" y="14168"/>
                  </a:lnTo>
                  <a:lnTo>
                    <a:pt x="465150" y="17799"/>
                  </a:lnTo>
                  <a:lnTo>
                    <a:pt x="472607" y="11637"/>
                  </a:lnTo>
                  <a:lnTo>
                    <a:pt x="480475" y="12713"/>
                  </a:lnTo>
                  <a:lnTo>
                    <a:pt x="487926" y="7640"/>
                  </a:lnTo>
                  <a:lnTo>
                    <a:pt x="495388" y="17078"/>
                  </a:lnTo>
                  <a:lnTo>
                    <a:pt x="503251" y="7628"/>
                  </a:lnTo>
                  <a:lnTo>
                    <a:pt x="510712" y="12347"/>
                  </a:lnTo>
                  <a:lnTo>
                    <a:pt x="518580" y="8361"/>
                  </a:lnTo>
                  <a:lnTo>
                    <a:pt x="526036" y="18166"/>
                  </a:lnTo>
                  <a:lnTo>
                    <a:pt x="533493" y="3642"/>
                  </a:lnTo>
                  <a:lnTo>
                    <a:pt x="541360" y="5097"/>
                  </a:lnTo>
                  <a:lnTo>
                    <a:pt x="548817" y="378"/>
                  </a:lnTo>
                  <a:lnTo>
                    <a:pt x="556685" y="7995"/>
                  </a:lnTo>
                  <a:lnTo>
                    <a:pt x="564146" y="6906"/>
                  </a:lnTo>
                  <a:lnTo>
                    <a:pt x="571598" y="4730"/>
                  </a:lnTo>
                  <a:lnTo>
                    <a:pt x="579465" y="5097"/>
                  </a:lnTo>
                  <a:lnTo>
                    <a:pt x="586927" y="9804"/>
                  </a:lnTo>
                  <a:lnTo>
                    <a:pt x="594794" y="4730"/>
                  </a:lnTo>
                  <a:lnTo>
                    <a:pt x="602251" y="11614"/>
                  </a:lnTo>
                  <a:lnTo>
                    <a:pt x="609707" y="30489"/>
                  </a:lnTo>
                  <a:lnTo>
                    <a:pt x="617575" y="9804"/>
                  </a:lnTo>
                  <a:lnTo>
                    <a:pt x="625027" y="9083"/>
                  </a:lnTo>
                  <a:lnTo>
                    <a:pt x="632899" y="9083"/>
                  </a:lnTo>
                  <a:lnTo>
                    <a:pt x="640356" y="8349"/>
                  </a:lnTo>
                  <a:lnTo>
                    <a:pt x="647807" y="5085"/>
                  </a:lnTo>
                  <a:lnTo>
                    <a:pt x="655685" y="9449"/>
                  </a:lnTo>
                  <a:lnTo>
                    <a:pt x="663137" y="9804"/>
                  </a:lnTo>
                  <a:lnTo>
                    <a:pt x="671009" y="9804"/>
                  </a:lnTo>
                  <a:lnTo>
                    <a:pt x="678466" y="16699"/>
                  </a:lnTo>
                  <a:lnTo>
                    <a:pt x="685916" y="6173"/>
                  </a:lnTo>
                  <a:lnTo>
                    <a:pt x="693790" y="13435"/>
                  </a:lnTo>
                  <a:lnTo>
                    <a:pt x="701246" y="3997"/>
                  </a:lnTo>
                  <a:lnTo>
                    <a:pt x="709114" y="10159"/>
                  </a:lnTo>
                  <a:lnTo>
                    <a:pt x="716571" y="3264"/>
                  </a:lnTo>
                  <a:lnTo>
                    <a:pt x="724027" y="7261"/>
                  </a:lnTo>
                  <a:lnTo>
                    <a:pt x="731895" y="5440"/>
                  </a:lnTo>
                  <a:lnTo>
                    <a:pt x="739351" y="7628"/>
                  </a:lnTo>
                  <a:lnTo>
                    <a:pt x="747224" y="17421"/>
                  </a:lnTo>
                  <a:lnTo>
                    <a:pt x="754680" y="5085"/>
                  </a:lnTo>
                  <a:lnTo>
                    <a:pt x="762131" y="0"/>
                  </a:lnTo>
                  <a:lnTo>
                    <a:pt x="770005" y="4352"/>
                  </a:lnTo>
                  <a:lnTo>
                    <a:pt x="777461" y="2909"/>
                  </a:lnTo>
                </a:path>
              </a:pathLst>
            </a:custGeom>
            <a:ln w="11448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36647" y="1128097"/>
              <a:ext cx="739775" cy="1186180"/>
            </a:xfrm>
            <a:custGeom>
              <a:avLst/>
              <a:gdLst/>
              <a:ahLst/>
              <a:cxnLst/>
              <a:rect l="l" t="t" r="r" b="b"/>
              <a:pathLst>
                <a:path w="739775" h="1186180">
                  <a:moveTo>
                    <a:pt x="0" y="6170"/>
                  </a:moveTo>
                  <a:lnTo>
                    <a:pt x="7872" y="5073"/>
                  </a:lnTo>
                  <a:lnTo>
                    <a:pt x="15323" y="1816"/>
                  </a:lnTo>
                  <a:lnTo>
                    <a:pt x="22780" y="6170"/>
                  </a:lnTo>
                  <a:lnTo>
                    <a:pt x="30653" y="0"/>
                  </a:lnTo>
                  <a:lnTo>
                    <a:pt x="38109" y="4353"/>
                  </a:lnTo>
                  <a:lnTo>
                    <a:pt x="45982" y="2170"/>
                  </a:lnTo>
                  <a:lnTo>
                    <a:pt x="53433" y="7255"/>
                  </a:lnTo>
                  <a:lnTo>
                    <a:pt x="60890" y="2170"/>
                  </a:lnTo>
                  <a:lnTo>
                    <a:pt x="68757" y="5073"/>
                  </a:lnTo>
                  <a:lnTo>
                    <a:pt x="76214" y="719"/>
                  </a:lnTo>
                  <a:lnTo>
                    <a:pt x="84081" y="5438"/>
                  </a:lnTo>
                  <a:lnTo>
                    <a:pt x="91543" y="6524"/>
                  </a:lnTo>
                  <a:lnTo>
                    <a:pt x="98995" y="7243"/>
                  </a:lnTo>
                  <a:lnTo>
                    <a:pt x="106856" y="6524"/>
                  </a:lnTo>
                  <a:lnTo>
                    <a:pt x="114324" y="16328"/>
                  </a:lnTo>
                  <a:lnTo>
                    <a:pt x="122186" y="10523"/>
                  </a:lnTo>
                  <a:lnTo>
                    <a:pt x="129640" y="10877"/>
                  </a:lnTo>
                  <a:lnTo>
                    <a:pt x="137107" y="11963"/>
                  </a:lnTo>
                  <a:lnTo>
                    <a:pt x="144969" y="12328"/>
                  </a:lnTo>
                  <a:lnTo>
                    <a:pt x="152423" y="6524"/>
                  </a:lnTo>
                  <a:lnTo>
                    <a:pt x="160299" y="10877"/>
                  </a:lnTo>
                  <a:lnTo>
                    <a:pt x="167752" y="5804"/>
                  </a:lnTo>
                  <a:lnTo>
                    <a:pt x="175206" y="13048"/>
                  </a:lnTo>
                  <a:lnTo>
                    <a:pt x="183082" y="5073"/>
                  </a:lnTo>
                  <a:lnTo>
                    <a:pt x="190536" y="13048"/>
                  </a:lnTo>
                  <a:lnTo>
                    <a:pt x="198398" y="6524"/>
                  </a:lnTo>
                  <a:lnTo>
                    <a:pt x="205851" y="19218"/>
                  </a:lnTo>
                  <a:lnTo>
                    <a:pt x="213305" y="13048"/>
                  </a:lnTo>
                  <a:lnTo>
                    <a:pt x="221181" y="14511"/>
                  </a:lnTo>
                  <a:lnTo>
                    <a:pt x="228635" y="13048"/>
                  </a:lnTo>
                  <a:lnTo>
                    <a:pt x="236510" y="18499"/>
                  </a:lnTo>
                  <a:lnTo>
                    <a:pt x="243964" y="14145"/>
                  </a:lnTo>
                  <a:lnTo>
                    <a:pt x="251418" y="14499"/>
                  </a:lnTo>
                  <a:lnTo>
                    <a:pt x="259280" y="14865"/>
                  </a:lnTo>
                  <a:lnTo>
                    <a:pt x="266747" y="15231"/>
                  </a:lnTo>
                  <a:lnTo>
                    <a:pt x="274623" y="17048"/>
                  </a:lnTo>
                  <a:lnTo>
                    <a:pt x="282077" y="12682"/>
                  </a:lnTo>
                  <a:lnTo>
                    <a:pt x="289531" y="19950"/>
                  </a:lnTo>
                  <a:lnTo>
                    <a:pt x="297393" y="21389"/>
                  </a:lnTo>
                  <a:lnTo>
                    <a:pt x="304846" y="30828"/>
                  </a:lnTo>
                  <a:lnTo>
                    <a:pt x="312722" y="22840"/>
                  </a:lnTo>
                  <a:lnTo>
                    <a:pt x="320176" y="29377"/>
                  </a:lnTo>
                  <a:lnTo>
                    <a:pt x="327630" y="30828"/>
                  </a:lnTo>
                  <a:lnTo>
                    <a:pt x="335505" y="35913"/>
                  </a:lnTo>
                  <a:lnTo>
                    <a:pt x="342959" y="30828"/>
                  </a:lnTo>
                  <a:lnTo>
                    <a:pt x="350835" y="31193"/>
                  </a:lnTo>
                  <a:lnTo>
                    <a:pt x="358289" y="32279"/>
                  </a:lnTo>
                  <a:lnTo>
                    <a:pt x="365742" y="34815"/>
                  </a:lnTo>
                  <a:lnTo>
                    <a:pt x="373604" y="32279"/>
                  </a:lnTo>
                  <a:lnTo>
                    <a:pt x="381072" y="31913"/>
                  </a:lnTo>
                  <a:lnTo>
                    <a:pt x="388934" y="38083"/>
                  </a:lnTo>
                  <a:lnTo>
                    <a:pt x="396388" y="39169"/>
                  </a:lnTo>
                  <a:lnTo>
                    <a:pt x="403842" y="41351"/>
                  </a:lnTo>
                  <a:lnTo>
                    <a:pt x="411717" y="43157"/>
                  </a:lnTo>
                  <a:lnTo>
                    <a:pt x="419171" y="48607"/>
                  </a:lnTo>
                  <a:lnTo>
                    <a:pt x="427046" y="57680"/>
                  </a:lnTo>
                  <a:lnTo>
                    <a:pt x="434500" y="50424"/>
                  </a:lnTo>
                  <a:lnTo>
                    <a:pt x="441954" y="54766"/>
                  </a:lnTo>
                  <a:lnTo>
                    <a:pt x="449816" y="62753"/>
                  </a:lnTo>
                  <a:lnTo>
                    <a:pt x="457270" y="62753"/>
                  </a:lnTo>
                  <a:lnTo>
                    <a:pt x="465146" y="63838"/>
                  </a:lnTo>
                  <a:lnTo>
                    <a:pt x="472599" y="74374"/>
                  </a:lnTo>
                  <a:lnTo>
                    <a:pt x="480053" y="68923"/>
                  </a:lnTo>
                  <a:lnTo>
                    <a:pt x="487929" y="68204"/>
                  </a:lnTo>
                  <a:lnTo>
                    <a:pt x="495383" y="72557"/>
                  </a:lnTo>
                  <a:lnTo>
                    <a:pt x="503258" y="72557"/>
                  </a:lnTo>
                  <a:lnTo>
                    <a:pt x="510712" y="79813"/>
                  </a:lnTo>
                  <a:lnTo>
                    <a:pt x="518166" y="80898"/>
                  </a:lnTo>
                  <a:lnTo>
                    <a:pt x="526041" y="87788"/>
                  </a:lnTo>
                  <a:lnTo>
                    <a:pt x="533495" y="91788"/>
                  </a:lnTo>
                  <a:lnTo>
                    <a:pt x="541371" y="101226"/>
                  </a:lnTo>
                  <a:lnTo>
                    <a:pt x="548811" y="104483"/>
                  </a:lnTo>
                  <a:lnTo>
                    <a:pt x="556279" y="118274"/>
                  </a:lnTo>
                  <a:lnTo>
                    <a:pt x="564141" y="124810"/>
                  </a:lnTo>
                  <a:lnTo>
                    <a:pt x="571594" y="129884"/>
                  </a:lnTo>
                  <a:lnTo>
                    <a:pt x="579470" y="135334"/>
                  </a:lnTo>
                  <a:lnTo>
                    <a:pt x="586924" y="152028"/>
                  </a:lnTo>
                  <a:lnTo>
                    <a:pt x="594378" y="143675"/>
                  </a:lnTo>
                  <a:lnTo>
                    <a:pt x="602253" y="143675"/>
                  </a:lnTo>
                  <a:lnTo>
                    <a:pt x="609707" y="163638"/>
                  </a:lnTo>
                  <a:lnTo>
                    <a:pt x="617569" y="177430"/>
                  </a:lnTo>
                  <a:lnTo>
                    <a:pt x="625036" y="190856"/>
                  </a:lnTo>
                  <a:lnTo>
                    <a:pt x="632490" y="189405"/>
                  </a:lnTo>
                  <a:lnTo>
                    <a:pt x="640352" y="223878"/>
                  </a:lnTo>
                  <a:lnTo>
                    <a:pt x="647806" y="231146"/>
                  </a:lnTo>
                  <a:lnTo>
                    <a:pt x="655695" y="254730"/>
                  </a:lnTo>
                  <a:lnTo>
                    <a:pt x="663136" y="269607"/>
                  </a:lnTo>
                  <a:lnTo>
                    <a:pt x="670589" y="305178"/>
                  </a:lnTo>
                  <a:lnTo>
                    <a:pt x="678465" y="328031"/>
                  </a:lnTo>
                  <a:lnTo>
                    <a:pt x="685919" y="356712"/>
                  </a:lnTo>
                  <a:lnTo>
                    <a:pt x="693794" y="410062"/>
                  </a:lnTo>
                  <a:lnTo>
                    <a:pt x="701248" y="456511"/>
                  </a:lnTo>
                  <a:lnTo>
                    <a:pt x="708702" y="540699"/>
                  </a:lnTo>
                  <a:lnTo>
                    <a:pt x="716564" y="639412"/>
                  </a:lnTo>
                  <a:lnTo>
                    <a:pt x="724032" y="762080"/>
                  </a:lnTo>
                  <a:lnTo>
                    <a:pt x="731893" y="942451"/>
                  </a:lnTo>
                  <a:lnTo>
                    <a:pt x="739347" y="1185601"/>
                  </a:lnTo>
                </a:path>
              </a:pathLst>
            </a:custGeom>
            <a:ln w="11488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759214" y="1063458"/>
              <a:ext cx="777875" cy="1477645"/>
            </a:xfrm>
            <a:custGeom>
              <a:avLst/>
              <a:gdLst/>
              <a:ahLst/>
              <a:cxnLst/>
              <a:rect l="l" t="t" r="r" b="b"/>
              <a:pathLst>
                <a:path w="777875" h="1477645">
                  <a:moveTo>
                    <a:pt x="0" y="1477471"/>
                  </a:moveTo>
                  <a:lnTo>
                    <a:pt x="7866" y="607561"/>
                  </a:lnTo>
                  <a:lnTo>
                    <a:pt x="15324" y="428275"/>
                  </a:lnTo>
                  <a:lnTo>
                    <a:pt x="23196" y="313968"/>
                  </a:lnTo>
                  <a:lnTo>
                    <a:pt x="30653" y="256986"/>
                  </a:lnTo>
                  <a:lnTo>
                    <a:pt x="38103" y="204723"/>
                  </a:lnTo>
                  <a:lnTo>
                    <a:pt x="45972" y="179319"/>
                  </a:lnTo>
                  <a:lnTo>
                    <a:pt x="53433" y="152827"/>
                  </a:lnTo>
                  <a:lnTo>
                    <a:pt x="61296" y="134317"/>
                  </a:lnTo>
                  <a:lnTo>
                    <a:pt x="68758" y="122703"/>
                  </a:lnTo>
                  <a:lnTo>
                    <a:pt x="76214" y="108180"/>
                  </a:lnTo>
                  <a:lnTo>
                    <a:pt x="84077" y="101285"/>
                  </a:lnTo>
                  <a:lnTo>
                    <a:pt x="91538" y="88216"/>
                  </a:lnTo>
                  <a:lnTo>
                    <a:pt x="99406" y="81333"/>
                  </a:lnTo>
                  <a:lnTo>
                    <a:pt x="106858" y="71162"/>
                  </a:lnTo>
                  <a:lnTo>
                    <a:pt x="114319" y="68264"/>
                  </a:lnTo>
                  <a:lnTo>
                    <a:pt x="122187" y="60648"/>
                  </a:lnTo>
                  <a:lnTo>
                    <a:pt x="129643" y="59548"/>
                  </a:lnTo>
                  <a:lnTo>
                    <a:pt x="137512" y="51931"/>
                  </a:lnTo>
                  <a:lnTo>
                    <a:pt x="144967" y="51931"/>
                  </a:lnTo>
                  <a:lnTo>
                    <a:pt x="152424" y="45770"/>
                  </a:lnTo>
                  <a:lnTo>
                    <a:pt x="160297" y="44315"/>
                  </a:lnTo>
                  <a:lnTo>
                    <a:pt x="167748" y="39951"/>
                  </a:lnTo>
                  <a:lnTo>
                    <a:pt x="175621" y="40317"/>
                  </a:lnTo>
                  <a:lnTo>
                    <a:pt x="183078" y="35598"/>
                  </a:lnTo>
                  <a:lnTo>
                    <a:pt x="190530" y="34865"/>
                  </a:lnTo>
                  <a:lnTo>
                    <a:pt x="198402" y="31968"/>
                  </a:lnTo>
                  <a:lnTo>
                    <a:pt x="205858" y="30146"/>
                  </a:lnTo>
                  <a:lnTo>
                    <a:pt x="213731" y="28337"/>
                  </a:lnTo>
                  <a:lnTo>
                    <a:pt x="221183" y="27970"/>
                  </a:lnTo>
                  <a:lnTo>
                    <a:pt x="228639" y="25439"/>
                  </a:lnTo>
                  <a:lnTo>
                    <a:pt x="236507" y="25073"/>
                  </a:lnTo>
                  <a:lnTo>
                    <a:pt x="243963" y="23251"/>
                  </a:lnTo>
                  <a:lnTo>
                    <a:pt x="251837" y="22885"/>
                  </a:lnTo>
                  <a:lnTo>
                    <a:pt x="259288" y="21442"/>
                  </a:lnTo>
                  <a:lnTo>
                    <a:pt x="266744" y="21442"/>
                  </a:lnTo>
                  <a:lnTo>
                    <a:pt x="274616" y="19620"/>
                  </a:lnTo>
                  <a:lnTo>
                    <a:pt x="282068" y="19987"/>
                  </a:lnTo>
                  <a:lnTo>
                    <a:pt x="289942" y="15989"/>
                  </a:lnTo>
                  <a:lnTo>
                    <a:pt x="297398" y="18166"/>
                  </a:lnTo>
                  <a:lnTo>
                    <a:pt x="304853" y="15623"/>
                  </a:lnTo>
                  <a:lnTo>
                    <a:pt x="312722" y="15989"/>
                  </a:lnTo>
                  <a:lnTo>
                    <a:pt x="320179" y="13092"/>
                  </a:lnTo>
                  <a:lnTo>
                    <a:pt x="328046" y="13813"/>
                  </a:lnTo>
                  <a:lnTo>
                    <a:pt x="335503" y="10904"/>
                  </a:lnTo>
                  <a:lnTo>
                    <a:pt x="342964" y="11637"/>
                  </a:lnTo>
                  <a:lnTo>
                    <a:pt x="350827" y="9461"/>
                  </a:lnTo>
                  <a:lnTo>
                    <a:pt x="358284" y="10182"/>
                  </a:lnTo>
                  <a:lnTo>
                    <a:pt x="366156" y="8728"/>
                  </a:lnTo>
                  <a:lnTo>
                    <a:pt x="373608" y="9816"/>
                  </a:lnTo>
                  <a:lnTo>
                    <a:pt x="381064" y="8728"/>
                  </a:lnTo>
                  <a:lnTo>
                    <a:pt x="388937" y="9094"/>
                  </a:lnTo>
                  <a:lnTo>
                    <a:pt x="396388" y="6552"/>
                  </a:lnTo>
                  <a:lnTo>
                    <a:pt x="404261" y="6918"/>
                  </a:lnTo>
                  <a:lnTo>
                    <a:pt x="411717" y="6197"/>
                  </a:lnTo>
                  <a:lnTo>
                    <a:pt x="427043" y="6197"/>
                  </a:lnTo>
                  <a:lnTo>
                    <a:pt x="434498" y="4009"/>
                  </a:lnTo>
                  <a:lnTo>
                    <a:pt x="442371" y="5097"/>
                  </a:lnTo>
                  <a:lnTo>
                    <a:pt x="449822" y="4730"/>
                  </a:lnTo>
                  <a:lnTo>
                    <a:pt x="457279" y="2921"/>
                  </a:lnTo>
                  <a:lnTo>
                    <a:pt x="465152" y="4364"/>
                  </a:lnTo>
                  <a:lnTo>
                    <a:pt x="472608" y="3642"/>
                  </a:lnTo>
                  <a:lnTo>
                    <a:pt x="480476" y="2909"/>
                  </a:lnTo>
                  <a:lnTo>
                    <a:pt x="487928" y="3276"/>
                  </a:lnTo>
                  <a:lnTo>
                    <a:pt x="495389" y="2554"/>
                  </a:lnTo>
                  <a:lnTo>
                    <a:pt x="503252" y="2909"/>
                  </a:lnTo>
                  <a:lnTo>
                    <a:pt x="510713" y="2909"/>
                  </a:lnTo>
                  <a:lnTo>
                    <a:pt x="518581" y="3276"/>
                  </a:lnTo>
                  <a:lnTo>
                    <a:pt x="526038" y="2554"/>
                  </a:lnTo>
                  <a:lnTo>
                    <a:pt x="541362" y="2554"/>
                  </a:lnTo>
                  <a:lnTo>
                    <a:pt x="548818" y="3276"/>
                  </a:lnTo>
                  <a:lnTo>
                    <a:pt x="556686" y="2187"/>
                  </a:lnTo>
                  <a:lnTo>
                    <a:pt x="571599" y="2187"/>
                  </a:lnTo>
                  <a:lnTo>
                    <a:pt x="579467" y="2554"/>
                  </a:lnTo>
                  <a:lnTo>
                    <a:pt x="586929" y="1454"/>
                  </a:lnTo>
                  <a:lnTo>
                    <a:pt x="594797" y="1099"/>
                  </a:lnTo>
                  <a:lnTo>
                    <a:pt x="602253" y="366"/>
                  </a:lnTo>
                  <a:lnTo>
                    <a:pt x="609708" y="1454"/>
                  </a:lnTo>
                  <a:lnTo>
                    <a:pt x="617577" y="1099"/>
                  </a:lnTo>
                  <a:lnTo>
                    <a:pt x="625028" y="1454"/>
                  </a:lnTo>
                  <a:lnTo>
                    <a:pt x="632901" y="1099"/>
                  </a:lnTo>
                  <a:lnTo>
                    <a:pt x="640358" y="1454"/>
                  </a:lnTo>
                  <a:lnTo>
                    <a:pt x="647809" y="1088"/>
                  </a:lnTo>
                  <a:lnTo>
                    <a:pt x="655687" y="366"/>
                  </a:lnTo>
                  <a:lnTo>
                    <a:pt x="663138" y="366"/>
                  </a:lnTo>
                  <a:lnTo>
                    <a:pt x="671011" y="0"/>
                  </a:lnTo>
                  <a:lnTo>
                    <a:pt x="678467" y="1454"/>
                  </a:lnTo>
                  <a:lnTo>
                    <a:pt x="685919" y="366"/>
                  </a:lnTo>
                  <a:lnTo>
                    <a:pt x="693793" y="1088"/>
                  </a:lnTo>
                  <a:lnTo>
                    <a:pt x="701248" y="366"/>
                  </a:lnTo>
                  <a:lnTo>
                    <a:pt x="709117" y="2176"/>
                  </a:lnTo>
                  <a:lnTo>
                    <a:pt x="716572" y="721"/>
                  </a:lnTo>
                  <a:lnTo>
                    <a:pt x="724029" y="1821"/>
                  </a:lnTo>
                  <a:lnTo>
                    <a:pt x="731896" y="1821"/>
                  </a:lnTo>
                  <a:lnTo>
                    <a:pt x="739353" y="1454"/>
                  </a:lnTo>
                  <a:lnTo>
                    <a:pt x="747226" y="1454"/>
                  </a:lnTo>
                  <a:lnTo>
                    <a:pt x="754683" y="366"/>
                  </a:lnTo>
                  <a:lnTo>
                    <a:pt x="762133" y="2176"/>
                  </a:lnTo>
                  <a:lnTo>
                    <a:pt x="770007" y="2542"/>
                  </a:lnTo>
                  <a:lnTo>
                    <a:pt x="777463" y="2897"/>
                  </a:lnTo>
                </a:path>
              </a:pathLst>
            </a:custGeom>
            <a:ln w="571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36651" y="1066398"/>
              <a:ext cx="739775" cy="1172210"/>
            </a:xfrm>
            <a:custGeom>
              <a:avLst/>
              <a:gdLst/>
              <a:ahLst/>
              <a:cxnLst/>
              <a:rect l="l" t="t" r="r" b="b"/>
              <a:pathLst>
                <a:path w="739775" h="1172210">
                  <a:moveTo>
                    <a:pt x="0" y="0"/>
                  </a:moveTo>
                  <a:lnTo>
                    <a:pt x="7873" y="731"/>
                  </a:lnTo>
                  <a:lnTo>
                    <a:pt x="15323" y="365"/>
                  </a:lnTo>
                  <a:lnTo>
                    <a:pt x="22780" y="731"/>
                  </a:lnTo>
                  <a:lnTo>
                    <a:pt x="30653" y="365"/>
                  </a:lnTo>
                  <a:lnTo>
                    <a:pt x="38109" y="1816"/>
                  </a:lnTo>
                  <a:lnTo>
                    <a:pt x="45982" y="731"/>
                  </a:lnTo>
                  <a:lnTo>
                    <a:pt x="53433" y="2170"/>
                  </a:lnTo>
                  <a:lnTo>
                    <a:pt x="60890" y="1451"/>
                  </a:lnTo>
                  <a:lnTo>
                    <a:pt x="68758" y="3267"/>
                  </a:lnTo>
                  <a:lnTo>
                    <a:pt x="76213" y="3267"/>
                  </a:lnTo>
                  <a:lnTo>
                    <a:pt x="84083" y="2536"/>
                  </a:lnTo>
                  <a:lnTo>
                    <a:pt x="91544" y="2170"/>
                  </a:lnTo>
                  <a:lnTo>
                    <a:pt x="98999" y="3633"/>
                  </a:lnTo>
                  <a:lnTo>
                    <a:pt x="106861" y="2536"/>
                  </a:lnTo>
                  <a:lnTo>
                    <a:pt x="114316" y="3267"/>
                  </a:lnTo>
                  <a:lnTo>
                    <a:pt x="122192" y="2890"/>
                  </a:lnTo>
                  <a:lnTo>
                    <a:pt x="129646" y="3633"/>
                  </a:lnTo>
                  <a:lnTo>
                    <a:pt x="137100" y="3987"/>
                  </a:lnTo>
                  <a:lnTo>
                    <a:pt x="144962" y="3987"/>
                  </a:lnTo>
                  <a:lnTo>
                    <a:pt x="152430" y="2890"/>
                  </a:lnTo>
                  <a:lnTo>
                    <a:pt x="160292" y="4353"/>
                  </a:lnTo>
                  <a:lnTo>
                    <a:pt x="167747" y="4707"/>
                  </a:lnTo>
                  <a:lnTo>
                    <a:pt x="175201" y="6889"/>
                  </a:lnTo>
                  <a:lnTo>
                    <a:pt x="183077" y="6523"/>
                  </a:lnTo>
                  <a:lnTo>
                    <a:pt x="190531" y="7609"/>
                  </a:lnTo>
                  <a:lnTo>
                    <a:pt x="198407" y="7255"/>
                  </a:lnTo>
                  <a:lnTo>
                    <a:pt x="205861" y="7609"/>
                  </a:lnTo>
                  <a:lnTo>
                    <a:pt x="213315" y="6158"/>
                  </a:lnTo>
                  <a:lnTo>
                    <a:pt x="221178" y="8340"/>
                  </a:lnTo>
                  <a:lnTo>
                    <a:pt x="228645" y="6889"/>
                  </a:lnTo>
                  <a:lnTo>
                    <a:pt x="236508" y="6889"/>
                  </a:lnTo>
                  <a:lnTo>
                    <a:pt x="243962" y="7609"/>
                  </a:lnTo>
                  <a:lnTo>
                    <a:pt x="251430" y="7243"/>
                  </a:lnTo>
                  <a:lnTo>
                    <a:pt x="259292" y="9060"/>
                  </a:lnTo>
                  <a:lnTo>
                    <a:pt x="266746" y="9060"/>
                  </a:lnTo>
                  <a:lnTo>
                    <a:pt x="274622" y="10511"/>
                  </a:lnTo>
                  <a:lnTo>
                    <a:pt x="282076" y="11608"/>
                  </a:lnTo>
                  <a:lnTo>
                    <a:pt x="289531" y="11962"/>
                  </a:lnTo>
                  <a:lnTo>
                    <a:pt x="297393" y="12328"/>
                  </a:lnTo>
                  <a:lnTo>
                    <a:pt x="304847" y="11596"/>
                  </a:lnTo>
                  <a:lnTo>
                    <a:pt x="312723" y="12682"/>
                  </a:lnTo>
                  <a:lnTo>
                    <a:pt x="320177" y="13413"/>
                  </a:lnTo>
                  <a:lnTo>
                    <a:pt x="327631" y="15950"/>
                  </a:lnTo>
                  <a:lnTo>
                    <a:pt x="335507" y="15584"/>
                  </a:lnTo>
                  <a:lnTo>
                    <a:pt x="342962" y="17766"/>
                  </a:lnTo>
                  <a:lnTo>
                    <a:pt x="350837" y="16669"/>
                  </a:lnTo>
                  <a:lnTo>
                    <a:pt x="358292" y="19949"/>
                  </a:lnTo>
                  <a:lnTo>
                    <a:pt x="365746" y="18852"/>
                  </a:lnTo>
                  <a:lnTo>
                    <a:pt x="373608" y="23205"/>
                  </a:lnTo>
                  <a:lnTo>
                    <a:pt x="381062" y="21034"/>
                  </a:lnTo>
                  <a:lnTo>
                    <a:pt x="388938" y="25022"/>
                  </a:lnTo>
                  <a:lnTo>
                    <a:pt x="396393" y="23936"/>
                  </a:lnTo>
                  <a:lnTo>
                    <a:pt x="403847" y="25388"/>
                  </a:lnTo>
                  <a:lnTo>
                    <a:pt x="411723" y="25022"/>
                  </a:lnTo>
                  <a:lnTo>
                    <a:pt x="419177" y="26107"/>
                  </a:lnTo>
                  <a:lnTo>
                    <a:pt x="427039" y="27204"/>
                  </a:lnTo>
                  <a:lnTo>
                    <a:pt x="434493" y="27924"/>
                  </a:lnTo>
                  <a:lnTo>
                    <a:pt x="441948" y="29741"/>
                  </a:lnTo>
                  <a:lnTo>
                    <a:pt x="449824" y="30095"/>
                  </a:lnTo>
                  <a:lnTo>
                    <a:pt x="457278" y="33728"/>
                  </a:lnTo>
                  <a:lnTo>
                    <a:pt x="465154" y="33363"/>
                  </a:lnTo>
                  <a:lnTo>
                    <a:pt x="472608" y="34448"/>
                  </a:lnTo>
                  <a:lnTo>
                    <a:pt x="480062" y="36265"/>
                  </a:lnTo>
                  <a:lnTo>
                    <a:pt x="487938" y="37362"/>
                  </a:lnTo>
                  <a:lnTo>
                    <a:pt x="495392" y="40984"/>
                  </a:lnTo>
                  <a:lnTo>
                    <a:pt x="503268" y="40984"/>
                  </a:lnTo>
                  <a:lnTo>
                    <a:pt x="510709" y="43520"/>
                  </a:lnTo>
                  <a:lnTo>
                    <a:pt x="518163" y="46068"/>
                  </a:lnTo>
                  <a:lnTo>
                    <a:pt x="526039" y="48959"/>
                  </a:lnTo>
                  <a:lnTo>
                    <a:pt x="533493" y="51495"/>
                  </a:lnTo>
                  <a:lnTo>
                    <a:pt x="541369" y="54775"/>
                  </a:lnTo>
                  <a:lnTo>
                    <a:pt x="548823" y="56226"/>
                  </a:lnTo>
                  <a:lnTo>
                    <a:pt x="556277" y="60579"/>
                  </a:lnTo>
                  <a:lnTo>
                    <a:pt x="564153" y="62030"/>
                  </a:lnTo>
                  <a:lnTo>
                    <a:pt x="571594" y="67469"/>
                  </a:lnTo>
                  <a:lnTo>
                    <a:pt x="579470" y="69651"/>
                  </a:lnTo>
                  <a:lnTo>
                    <a:pt x="586924" y="79443"/>
                  </a:lnTo>
                  <a:lnTo>
                    <a:pt x="594378" y="77992"/>
                  </a:lnTo>
                  <a:lnTo>
                    <a:pt x="602254" y="86699"/>
                  </a:lnTo>
                  <a:lnTo>
                    <a:pt x="609708" y="92149"/>
                  </a:lnTo>
                  <a:lnTo>
                    <a:pt x="617571" y="98673"/>
                  </a:lnTo>
                  <a:lnTo>
                    <a:pt x="625038" y="107026"/>
                  </a:lnTo>
                  <a:lnTo>
                    <a:pt x="632493" y="113915"/>
                  </a:lnTo>
                  <a:lnTo>
                    <a:pt x="640355" y="121183"/>
                  </a:lnTo>
                  <a:lnTo>
                    <a:pt x="647809" y="132425"/>
                  </a:lnTo>
                  <a:lnTo>
                    <a:pt x="655685" y="144766"/>
                  </a:lnTo>
                  <a:lnTo>
                    <a:pt x="663139" y="162910"/>
                  </a:lnTo>
                  <a:lnTo>
                    <a:pt x="670594" y="178518"/>
                  </a:lnTo>
                  <a:lnTo>
                    <a:pt x="685924" y="221708"/>
                  </a:lnTo>
                  <a:lnTo>
                    <a:pt x="701254" y="293201"/>
                  </a:lnTo>
                  <a:lnTo>
                    <a:pt x="708708" y="357437"/>
                  </a:lnTo>
                  <a:lnTo>
                    <a:pt x="716570" y="440173"/>
                  </a:lnTo>
                  <a:lnTo>
                    <a:pt x="724024" y="576633"/>
                  </a:lnTo>
                  <a:lnTo>
                    <a:pt x="731900" y="838295"/>
                  </a:lnTo>
                  <a:lnTo>
                    <a:pt x="739355" y="1172176"/>
                  </a:lnTo>
                </a:path>
              </a:pathLst>
            </a:custGeom>
            <a:ln w="5747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940505" y="2131945"/>
              <a:ext cx="191135" cy="0"/>
            </a:xfrm>
            <a:custGeom>
              <a:avLst/>
              <a:gdLst/>
              <a:ahLst/>
              <a:cxnLst/>
              <a:rect l="l" t="t" r="r" b="b"/>
              <a:pathLst>
                <a:path w="191135">
                  <a:moveTo>
                    <a:pt x="0" y="0"/>
                  </a:moveTo>
                  <a:lnTo>
                    <a:pt x="19051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940332" y="2238908"/>
              <a:ext cx="194945" cy="2540"/>
            </a:xfrm>
            <a:custGeom>
              <a:avLst/>
              <a:gdLst/>
              <a:ahLst/>
              <a:cxnLst/>
              <a:rect l="l" t="t" r="r" b="b"/>
              <a:pathLst>
                <a:path w="194944" h="2539">
                  <a:moveTo>
                    <a:pt x="0" y="2028"/>
                  </a:moveTo>
                  <a:lnTo>
                    <a:pt x="194919" y="0"/>
                  </a:lnTo>
                </a:path>
              </a:pathLst>
            </a:custGeom>
            <a:ln w="1270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40505" y="2361145"/>
              <a:ext cx="191135" cy="0"/>
            </a:xfrm>
            <a:custGeom>
              <a:avLst/>
              <a:gdLst/>
              <a:ahLst/>
              <a:cxnLst/>
              <a:rect l="l" t="t" r="r" b="b"/>
              <a:pathLst>
                <a:path w="191135">
                  <a:moveTo>
                    <a:pt x="0" y="0"/>
                  </a:moveTo>
                  <a:lnTo>
                    <a:pt x="190510" y="0"/>
                  </a:lnTo>
                </a:path>
              </a:pathLst>
            </a:custGeom>
            <a:ln w="635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70492" y="3249643"/>
            <a:ext cx="300745" cy="526063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30201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|P|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|N|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54083" y="3549490"/>
            <a:ext cx="317104" cy="0"/>
          </a:xfrm>
          <a:custGeom>
            <a:avLst/>
            <a:gdLst/>
            <a:ahLst/>
            <a:cxnLst/>
            <a:rect l="l" t="t" r="r" b="b"/>
            <a:pathLst>
              <a:path w="160019">
                <a:moveTo>
                  <a:pt x="0" y="0"/>
                </a:moveTo>
                <a:lnTo>
                  <a:pt x="159539" y="0"/>
                </a:lnTo>
              </a:path>
            </a:pathLst>
          </a:custGeom>
          <a:ln w="72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13312" y="4999125"/>
            <a:ext cx="330946" cy="26932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0.0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0396" y="6601381"/>
            <a:ext cx="2252444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Collaborative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distributed</a:t>
            </a: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5" action="ppaction://hlinksldjump"/>
              </a:rPr>
              <a:t>systems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36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468370" y="4058243"/>
            <a:ext cx="2706708" cy="1233821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411490" algn="l" defTabSz="1812066" eaLnBrk="1" fontAlgn="auto" hangingPunct="1">
              <a:lnSpc>
                <a:spcPts val="1833"/>
              </a:lnSpc>
              <a:spcBef>
                <a:spcPts val="198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|N|</a:t>
            </a:r>
            <a:r>
              <a:rPr sz="1585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585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5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11490" algn="l" defTabSz="1812066" eaLnBrk="1" fontAlgn="auto" hangingPunct="1">
              <a:lnSpc>
                <a:spcPts val="1772"/>
              </a:lnSpc>
              <a:spcBef>
                <a:spcPts val="0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|N|</a:t>
            </a:r>
            <a:r>
              <a:rPr sz="1585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585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10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411490" algn="l" defTabSz="1812066" eaLnBrk="1" fontAlgn="auto" hangingPunct="1">
              <a:lnSpc>
                <a:spcPts val="1833"/>
              </a:lnSpc>
              <a:spcBef>
                <a:spcPts val="0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|N|</a:t>
            </a:r>
            <a:r>
              <a:rPr sz="1585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=</a:t>
            </a:r>
            <a:r>
              <a:rPr sz="1585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40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89"/>
              </a:spcBef>
              <a:spcAft>
                <a:spcPts val="0"/>
              </a:spcAft>
            </a:pPr>
            <a:endParaRPr sz="168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617864" algn="l"/>
                <a:tab pos="1211819" algn="l"/>
                <a:tab pos="1805775" algn="l"/>
                <a:tab pos="2399730" algn="l"/>
              </a:tabLs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0.2	0.4	0.6	0.8	1.0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87950" y="4269243"/>
            <a:ext cx="330946" cy="26932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0.2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7516" y="3665196"/>
            <a:ext cx="330946" cy="26932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0.4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7084" y="1853053"/>
            <a:ext cx="330946" cy="1501458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1.0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0.8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algn="l" defTabSz="1812066" eaLnBrk="1" fontAlgn="auto" hangingPunct="1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0.6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50323" y="5323805"/>
            <a:ext cx="2556964" cy="26932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</a:pPr>
            <a:r>
              <a:rPr sz="1585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Fraction</a:t>
            </a:r>
            <a:r>
              <a:rPr sz="1585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pieces</a:t>
            </a:r>
            <a:r>
              <a:rPr sz="1585" spc="-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585" spc="-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downloaded</a:t>
            </a:r>
            <a:endParaRPr sz="1585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F5BDD40-C1A9-E99B-B08C-072803A6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60" y="2738757"/>
            <a:ext cx="1403932" cy="140393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B3378CA-452B-1438-753C-B1CA1F580C76}"/>
              </a:ext>
            </a:extLst>
          </p:cNvPr>
          <p:cNvSpPr txBox="1">
            <a:spLocks noChangeArrowheads="1"/>
          </p:cNvSpPr>
          <p:nvPr/>
        </p:nvSpPr>
        <p:spPr>
          <a:xfrm>
            <a:off x="6260122" y="3023546"/>
            <a:ext cx="5931878" cy="81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2800" dirty="0">
                <a:solidFill>
                  <a:srgbClr val="002060"/>
                </a:solidFill>
                <a:latin typeface="Arial" charset="0"/>
              </a:rPr>
              <a:t>Universitas </a:t>
            </a:r>
            <a:r>
              <a:rPr lang="en-US" sz="2800" dirty="0" err="1">
                <a:solidFill>
                  <a:srgbClr val="002060"/>
                </a:solidFill>
                <a:latin typeface="Arial" charset="0"/>
              </a:rPr>
              <a:t>Pertahanan</a:t>
            </a:r>
            <a:r>
              <a:rPr lang="en-US" sz="2800" dirty="0">
                <a:solidFill>
                  <a:srgbClr val="002060"/>
                </a:solidFill>
                <a:latin typeface="Arial" charset="0"/>
              </a:rPr>
              <a:t> RI</a:t>
            </a:r>
          </a:p>
          <a:p>
            <a:pPr algn="l" fontAlgn="auto">
              <a:spcAft>
                <a:spcPts val="0"/>
              </a:spcAft>
            </a:pP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Fakultas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Sains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 dan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Teknologi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Pertahanan</a:t>
            </a:r>
            <a:endParaRPr lang="en-US" sz="2400" dirty="0">
              <a:solidFill>
                <a:srgbClr val="002060"/>
              </a:solidFill>
              <a:latin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6FFA24-4F64-07B5-AB17-EE61372BC0D4}"/>
              </a:ext>
            </a:extLst>
          </p:cNvPr>
          <p:cNvCxnSpPr/>
          <p:nvPr/>
        </p:nvCxnSpPr>
        <p:spPr>
          <a:xfrm>
            <a:off x="6096000" y="2584639"/>
            <a:ext cx="0" cy="168872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0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195" y="1420"/>
            <a:ext cx="148988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Layered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566886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774" spc="14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communication</a:t>
            </a:r>
            <a:r>
              <a:rPr sz="2774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protocols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6411" y="1501885"/>
            <a:ext cx="3591325" cy="793456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Protocol,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service,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interface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21475" defTabSz="1812066" eaLnBrk="1" fontAlgn="auto" hangingPunct="1">
              <a:lnSpc>
                <a:spcPct val="100000"/>
              </a:lnSpc>
              <a:spcBef>
                <a:spcPts val="155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Party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35633" y="2670064"/>
            <a:ext cx="6110541" cy="2369470"/>
            <a:chOff x="760698" y="1347393"/>
            <a:chExt cx="3083560" cy="1195705"/>
          </a:xfrm>
        </p:grpSpPr>
        <p:sp>
          <p:nvSpPr>
            <p:cNvPr id="7" name="object 7"/>
            <p:cNvSpPr/>
            <p:nvPr/>
          </p:nvSpPr>
          <p:spPr>
            <a:xfrm>
              <a:off x="763556" y="1380125"/>
              <a:ext cx="3077845" cy="866775"/>
            </a:xfrm>
            <a:custGeom>
              <a:avLst/>
              <a:gdLst/>
              <a:ahLst/>
              <a:cxnLst/>
              <a:rect l="l" t="t" r="r" b="b"/>
              <a:pathLst>
                <a:path w="3077845" h="866775">
                  <a:moveTo>
                    <a:pt x="85493" y="866520"/>
                  </a:moveTo>
                  <a:lnTo>
                    <a:pt x="2992145" y="866520"/>
                  </a:lnTo>
                  <a:lnTo>
                    <a:pt x="3025342" y="859448"/>
                  </a:lnTo>
                  <a:lnTo>
                    <a:pt x="3052528" y="840190"/>
                  </a:lnTo>
                  <a:lnTo>
                    <a:pt x="3070897" y="811687"/>
                  </a:lnTo>
                  <a:lnTo>
                    <a:pt x="3077643" y="776881"/>
                  </a:lnTo>
                  <a:lnTo>
                    <a:pt x="3077643" y="687241"/>
                  </a:lnTo>
                  <a:lnTo>
                    <a:pt x="3070897" y="652437"/>
                  </a:lnTo>
                  <a:lnTo>
                    <a:pt x="3052528" y="623934"/>
                  </a:lnTo>
                  <a:lnTo>
                    <a:pt x="3025342" y="604675"/>
                  </a:lnTo>
                  <a:lnTo>
                    <a:pt x="2992145" y="597601"/>
                  </a:lnTo>
                  <a:lnTo>
                    <a:pt x="85493" y="597601"/>
                  </a:lnTo>
                  <a:lnTo>
                    <a:pt x="52297" y="604675"/>
                  </a:lnTo>
                  <a:lnTo>
                    <a:pt x="25113" y="623934"/>
                  </a:lnTo>
                  <a:lnTo>
                    <a:pt x="6745" y="652437"/>
                  </a:lnTo>
                  <a:lnTo>
                    <a:pt x="0" y="687241"/>
                  </a:lnTo>
                  <a:lnTo>
                    <a:pt x="0" y="776881"/>
                  </a:lnTo>
                  <a:lnTo>
                    <a:pt x="6745" y="811687"/>
                  </a:lnTo>
                  <a:lnTo>
                    <a:pt x="25113" y="840190"/>
                  </a:lnTo>
                  <a:lnTo>
                    <a:pt x="52297" y="859448"/>
                  </a:lnTo>
                  <a:lnTo>
                    <a:pt x="85493" y="866520"/>
                  </a:lnTo>
                  <a:close/>
                </a:path>
                <a:path w="3077845" h="866775">
                  <a:moveTo>
                    <a:pt x="85493" y="268924"/>
                  </a:moveTo>
                  <a:lnTo>
                    <a:pt x="2992145" y="268924"/>
                  </a:lnTo>
                  <a:lnTo>
                    <a:pt x="3025342" y="261850"/>
                  </a:lnTo>
                  <a:lnTo>
                    <a:pt x="3052528" y="242590"/>
                  </a:lnTo>
                  <a:lnTo>
                    <a:pt x="3070897" y="214086"/>
                  </a:lnTo>
                  <a:lnTo>
                    <a:pt x="3077643" y="179281"/>
                  </a:lnTo>
                  <a:lnTo>
                    <a:pt x="3077643" y="89640"/>
                  </a:lnTo>
                  <a:lnTo>
                    <a:pt x="3070897" y="54835"/>
                  </a:lnTo>
                  <a:lnTo>
                    <a:pt x="3052528" y="26332"/>
                  </a:lnTo>
                  <a:lnTo>
                    <a:pt x="3025342" y="7073"/>
                  </a:lnTo>
                  <a:lnTo>
                    <a:pt x="2992145" y="0"/>
                  </a:lnTo>
                  <a:lnTo>
                    <a:pt x="85493" y="0"/>
                  </a:lnTo>
                  <a:lnTo>
                    <a:pt x="52297" y="7073"/>
                  </a:lnTo>
                  <a:lnTo>
                    <a:pt x="25113" y="26332"/>
                  </a:lnTo>
                  <a:lnTo>
                    <a:pt x="6745" y="54835"/>
                  </a:lnTo>
                  <a:lnTo>
                    <a:pt x="0" y="89640"/>
                  </a:lnTo>
                  <a:lnTo>
                    <a:pt x="0" y="179281"/>
                  </a:lnTo>
                  <a:lnTo>
                    <a:pt x="6745" y="214086"/>
                  </a:lnTo>
                  <a:lnTo>
                    <a:pt x="25113" y="242590"/>
                  </a:lnTo>
                  <a:lnTo>
                    <a:pt x="52297" y="261850"/>
                  </a:lnTo>
                  <a:lnTo>
                    <a:pt x="85493" y="26892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13549" y="1407617"/>
              <a:ext cx="868044" cy="152400"/>
            </a:xfrm>
            <a:custGeom>
              <a:avLst/>
              <a:gdLst/>
              <a:ahLst/>
              <a:cxnLst/>
              <a:rect l="l" t="t" r="r" b="b"/>
              <a:pathLst>
                <a:path w="868044" h="152400">
                  <a:moveTo>
                    <a:pt x="867422" y="0"/>
                  </a:moveTo>
                  <a:lnTo>
                    <a:pt x="0" y="0"/>
                  </a:lnTo>
                  <a:lnTo>
                    <a:pt x="0" y="2400"/>
                  </a:lnTo>
                  <a:lnTo>
                    <a:pt x="0" y="151790"/>
                  </a:lnTo>
                  <a:lnTo>
                    <a:pt x="867422" y="151790"/>
                  </a:lnTo>
                  <a:lnTo>
                    <a:pt x="867422" y="2400"/>
                  </a:lnTo>
                  <a:lnTo>
                    <a:pt x="8674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13555" y="1407612"/>
              <a:ext cx="868044" cy="152400"/>
            </a:xfrm>
            <a:custGeom>
              <a:avLst/>
              <a:gdLst/>
              <a:ahLst/>
              <a:cxnLst/>
              <a:rect l="l" t="t" r="r" b="b"/>
              <a:pathLst>
                <a:path w="868044" h="152400">
                  <a:moveTo>
                    <a:pt x="0" y="151794"/>
                  </a:moveTo>
                  <a:lnTo>
                    <a:pt x="867416" y="151794"/>
                  </a:lnTo>
                  <a:lnTo>
                    <a:pt x="867416" y="0"/>
                  </a:lnTo>
                  <a:lnTo>
                    <a:pt x="0" y="0"/>
                  </a:lnTo>
                  <a:lnTo>
                    <a:pt x="0" y="15179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24378" y="1407617"/>
              <a:ext cx="867410" cy="152400"/>
            </a:xfrm>
            <a:custGeom>
              <a:avLst/>
              <a:gdLst/>
              <a:ahLst/>
              <a:cxnLst/>
              <a:rect l="l" t="t" r="r" b="b"/>
              <a:pathLst>
                <a:path w="867410" h="152400">
                  <a:moveTo>
                    <a:pt x="867410" y="0"/>
                  </a:moveTo>
                  <a:lnTo>
                    <a:pt x="0" y="0"/>
                  </a:lnTo>
                  <a:lnTo>
                    <a:pt x="0" y="2400"/>
                  </a:lnTo>
                  <a:lnTo>
                    <a:pt x="0" y="151790"/>
                  </a:lnTo>
                  <a:lnTo>
                    <a:pt x="867410" y="151790"/>
                  </a:lnTo>
                  <a:lnTo>
                    <a:pt x="867410" y="2400"/>
                  </a:lnTo>
                  <a:lnTo>
                    <a:pt x="86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24383" y="1407612"/>
              <a:ext cx="868044" cy="152400"/>
            </a:xfrm>
            <a:custGeom>
              <a:avLst/>
              <a:gdLst/>
              <a:ahLst/>
              <a:cxnLst/>
              <a:rect l="l" t="t" r="r" b="b"/>
              <a:pathLst>
                <a:path w="868045" h="152400">
                  <a:moveTo>
                    <a:pt x="0" y="151794"/>
                  </a:moveTo>
                  <a:lnTo>
                    <a:pt x="867416" y="151794"/>
                  </a:lnTo>
                  <a:lnTo>
                    <a:pt x="867416" y="0"/>
                  </a:lnTo>
                  <a:lnTo>
                    <a:pt x="0" y="0"/>
                  </a:lnTo>
                  <a:lnTo>
                    <a:pt x="0" y="15179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347264" y="1574343"/>
              <a:ext cx="0" cy="336550"/>
            </a:xfrm>
            <a:custGeom>
              <a:avLst/>
              <a:gdLst/>
              <a:ahLst/>
              <a:cxnLst/>
              <a:rect l="l" t="t" r="r" b="b"/>
              <a:pathLst>
                <a:path h="336550">
                  <a:moveTo>
                    <a:pt x="0" y="0"/>
                  </a:moveTo>
                  <a:lnTo>
                    <a:pt x="0" y="336122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331325" y="1558407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4" h="32384">
                  <a:moveTo>
                    <a:pt x="31874" y="0"/>
                  </a:moveTo>
                  <a:lnTo>
                    <a:pt x="0" y="0"/>
                  </a:lnTo>
                  <a:lnTo>
                    <a:pt x="0" y="31874"/>
                  </a:lnTo>
                  <a:lnTo>
                    <a:pt x="31874" y="31874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5386" y="1873470"/>
              <a:ext cx="63751" cy="743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49839" y="1564645"/>
              <a:ext cx="0" cy="336550"/>
            </a:xfrm>
            <a:custGeom>
              <a:avLst/>
              <a:gdLst/>
              <a:ahLst/>
              <a:cxnLst/>
              <a:rect l="l" t="t" r="r" b="b"/>
              <a:pathLst>
                <a:path h="336550">
                  <a:moveTo>
                    <a:pt x="0" y="0"/>
                  </a:moveTo>
                  <a:lnTo>
                    <a:pt x="0" y="336128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33901" y="1548709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4">
                  <a:moveTo>
                    <a:pt x="31874" y="0"/>
                  </a:moveTo>
                  <a:lnTo>
                    <a:pt x="0" y="0"/>
                  </a:lnTo>
                  <a:lnTo>
                    <a:pt x="0" y="31874"/>
                  </a:lnTo>
                  <a:lnTo>
                    <a:pt x="31874" y="31874"/>
                  </a:lnTo>
                  <a:lnTo>
                    <a:pt x="3187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7963" y="1863778"/>
              <a:ext cx="63751" cy="743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49912" y="2169305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483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972" y="2157010"/>
              <a:ext cx="32384" cy="28575"/>
            </a:xfrm>
            <a:custGeom>
              <a:avLst/>
              <a:gdLst/>
              <a:ahLst/>
              <a:cxnLst/>
              <a:rect l="l" t="t" r="r" b="b"/>
              <a:pathLst>
                <a:path w="32384" h="28575">
                  <a:moveTo>
                    <a:pt x="0" y="28234"/>
                  </a:moveTo>
                  <a:lnTo>
                    <a:pt x="31874" y="28234"/>
                  </a:lnTo>
                  <a:lnTo>
                    <a:pt x="31874" y="0"/>
                  </a:lnTo>
                  <a:lnTo>
                    <a:pt x="0" y="0"/>
                  </a:lnTo>
                  <a:lnTo>
                    <a:pt x="0" y="2823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252485" y="2159613"/>
              <a:ext cx="0" cy="105410"/>
            </a:xfrm>
            <a:custGeom>
              <a:avLst/>
              <a:gdLst/>
              <a:ahLst/>
              <a:cxnLst/>
              <a:rect l="l" t="t" r="r" b="b"/>
              <a:pathLst>
                <a:path h="105410">
                  <a:moveTo>
                    <a:pt x="0" y="0"/>
                  </a:moveTo>
                  <a:lnTo>
                    <a:pt x="0" y="104829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236547" y="2157006"/>
              <a:ext cx="32384" cy="19050"/>
            </a:xfrm>
            <a:custGeom>
              <a:avLst/>
              <a:gdLst/>
              <a:ahLst/>
              <a:cxnLst/>
              <a:rect l="l" t="t" r="r" b="b"/>
              <a:pathLst>
                <a:path w="32385" h="19050">
                  <a:moveTo>
                    <a:pt x="0" y="18545"/>
                  </a:moveTo>
                  <a:lnTo>
                    <a:pt x="31874" y="18545"/>
                  </a:lnTo>
                  <a:lnTo>
                    <a:pt x="31874" y="0"/>
                  </a:lnTo>
                  <a:lnTo>
                    <a:pt x="0" y="0"/>
                  </a:lnTo>
                  <a:lnTo>
                    <a:pt x="0" y="1854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49912" y="2393656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4">
                  <a:moveTo>
                    <a:pt x="0" y="0"/>
                  </a:moveTo>
                  <a:lnTo>
                    <a:pt x="0" y="112023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318033" y="2468678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4" h="74930">
                  <a:moveTo>
                    <a:pt x="63751" y="0"/>
                  </a:moveTo>
                  <a:lnTo>
                    <a:pt x="47813" y="5977"/>
                  </a:lnTo>
                  <a:lnTo>
                    <a:pt x="31875" y="7970"/>
                  </a:lnTo>
                  <a:lnTo>
                    <a:pt x="15937" y="5977"/>
                  </a:lnTo>
                  <a:lnTo>
                    <a:pt x="0" y="0"/>
                  </a:lnTo>
                  <a:lnTo>
                    <a:pt x="31878" y="74379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49912" y="2274139"/>
              <a:ext cx="0" cy="120014"/>
            </a:xfrm>
            <a:custGeom>
              <a:avLst/>
              <a:gdLst/>
              <a:ahLst/>
              <a:cxnLst/>
              <a:rect l="l" t="t" r="r" b="b"/>
              <a:pathLst>
                <a:path h="120014">
                  <a:moveTo>
                    <a:pt x="0" y="0"/>
                  </a:moveTo>
                  <a:lnTo>
                    <a:pt x="0" y="119517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52485" y="2383963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4">
                  <a:moveTo>
                    <a:pt x="0" y="0"/>
                  </a:moveTo>
                  <a:lnTo>
                    <a:pt x="0" y="112022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220609" y="2458986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63751" y="0"/>
                  </a:moveTo>
                  <a:lnTo>
                    <a:pt x="47813" y="5977"/>
                  </a:lnTo>
                  <a:lnTo>
                    <a:pt x="31875" y="7970"/>
                  </a:lnTo>
                  <a:lnTo>
                    <a:pt x="15937" y="5977"/>
                  </a:lnTo>
                  <a:lnTo>
                    <a:pt x="0" y="0"/>
                  </a:lnTo>
                  <a:lnTo>
                    <a:pt x="31875" y="74379"/>
                  </a:lnTo>
                  <a:lnTo>
                    <a:pt x="63751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252485" y="2264442"/>
              <a:ext cx="0" cy="120014"/>
            </a:xfrm>
            <a:custGeom>
              <a:avLst/>
              <a:gdLst/>
              <a:ahLst/>
              <a:cxnLst/>
              <a:rect l="l" t="t" r="r" b="b"/>
              <a:pathLst>
                <a:path h="120014">
                  <a:moveTo>
                    <a:pt x="0" y="0"/>
                  </a:moveTo>
                  <a:lnTo>
                    <a:pt x="0" y="119521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72717" y="1947850"/>
              <a:ext cx="747395" cy="57785"/>
            </a:xfrm>
            <a:custGeom>
              <a:avLst/>
              <a:gdLst/>
              <a:ahLst/>
              <a:cxnLst/>
              <a:rect l="l" t="t" r="r" b="b"/>
              <a:pathLst>
                <a:path w="747394" h="57785">
                  <a:moveTo>
                    <a:pt x="0" y="57365"/>
                  </a:moveTo>
                  <a:lnTo>
                    <a:pt x="746998" y="57365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7365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972717" y="19478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4" h="60325">
                  <a:moveTo>
                    <a:pt x="0" y="59758"/>
                  </a:moveTo>
                  <a:lnTo>
                    <a:pt x="746998" y="59758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82459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4" h="60325">
                  <a:moveTo>
                    <a:pt x="747002" y="0"/>
                  </a:moveTo>
                  <a:lnTo>
                    <a:pt x="0" y="0"/>
                  </a:lnTo>
                  <a:lnTo>
                    <a:pt x="0" y="59758"/>
                  </a:lnTo>
                  <a:lnTo>
                    <a:pt x="747002" y="59758"/>
                  </a:lnTo>
                  <a:lnTo>
                    <a:pt x="747002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82459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4" h="60325">
                  <a:moveTo>
                    <a:pt x="0" y="59758"/>
                  </a:moveTo>
                  <a:lnTo>
                    <a:pt x="747002" y="59758"/>
                  </a:lnTo>
                  <a:lnTo>
                    <a:pt x="747002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875296" y="1946928"/>
              <a:ext cx="747395" cy="58419"/>
            </a:xfrm>
            <a:custGeom>
              <a:avLst/>
              <a:gdLst/>
              <a:ahLst/>
              <a:cxnLst/>
              <a:rect l="l" t="t" r="r" b="b"/>
              <a:pathLst>
                <a:path w="747395" h="58419">
                  <a:moveTo>
                    <a:pt x="0" y="58287"/>
                  </a:moveTo>
                  <a:lnTo>
                    <a:pt x="746998" y="58287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8287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875296" y="1946928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5" h="60325">
                  <a:moveTo>
                    <a:pt x="0" y="59758"/>
                  </a:moveTo>
                  <a:lnTo>
                    <a:pt x="746998" y="59758"/>
                  </a:lnTo>
                  <a:lnTo>
                    <a:pt x="746998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885036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5" h="60325">
                  <a:moveTo>
                    <a:pt x="747002" y="0"/>
                  </a:moveTo>
                  <a:lnTo>
                    <a:pt x="0" y="0"/>
                  </a:lnTo>
                  <a:lnTo>
                    <a:pt x="0" y="59758"/>
                  </a:lnTo>
                  <a:lnTo>
                    <a:pt x="747002" y="59758"/>
                  </a:lnTo>
                  <a:lnTo>
                    <a:pt x="747002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885036" y="1350250"/>
              <a:ext cx="747395" cy="60325"/>
            </a:xfrm>
            <a:custGeom>
              <a:avLst/>
              <a:gdLst/>
              <a:ahLst/>
              <a:cxnLst/>
              <a:rect l="l" t="t" r="r" b="b"/>
              <a:pathLst>
                <a:path w="747395" h="60325">
                  <a:moveTo>
                    <a:pt x="0" y="59758"/>
                  </a:moveTo>
                  <a:lnTo>
                    <a:pt x="747002" y="59758"/>
                  </a:lnTo>
                  <a:lnTo>
                    <a:pt x="747002" y="0"/>
                  </a:lnTo>
                  <a:lnTo>
                    <a:pt x="0" y="0"/>
                  </a:lnTo>
                  <a:lnTo>
                    <a:pt x="0" y="59758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147745" y="3310223"/>
            <a:ext cx="70090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Interface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36070" y="2909410"/>
            <a:ext cx="2192043" cy="1309941"/>
            <a:chOff x="1719715" y="1468174"/>
            <a:chExt cx="1106170" cy="661035"/>
          </a:xfrm>
        </p:grpSpPr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9715" y="1795812"/>
              <a:ext cx="211793" cy="15203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16854" y="2097240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047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9477" y="2065366"/>
              <a:ext cx="74375" cy="6375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0902" y="2065366"/>
              <a:ext cx="74377" cy="6375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817402" y="1500050"/>
              <a:ext cx="971550" cy="0"/>
            </a:xfrm>
            <a:custGeom>
              <a:avLst/>
              <a:gdLst/>
              <a:ahLst/>
              <a:cxnLst/>
              <a:rect l="l" t="t" r="r" b="b"/>
              <a:pathLst>
                <a:path w="971550">
                  <a:moveTo>
                    <a:pt x="0" y="0"/>
                  </a:moveTo>
                  <a:lnTo>
                    <a:pt x="971036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013" y="1468174"/>
              <a:ext cx="74377" cy="6375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51440" y="1468174"/>
              <a:ext cx="74377" cy="6375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364234" y="3310128"/>
            <a:ext cx="60778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Service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80646" y="4139191"/>
            <a:ext cx="66440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Protocol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272484" y="2373992"/>
            <a:ext cx="5637402" cy="2913077"/>
            <a:chOff x="880220" y="1197986"/>
            <a:chExt cx="2844800" cy="1470025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6474" y="1795812"/>
              <a:ext cx="92276" cy="18191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83077" y="1200843"/>
              <a:ext cx="2839085" cy="1464310"/>
            </a:xfrm>
            <a:custGeom>
              <a:avLst/>
              <a:gdLst/>
              <a:ahLst/>
              <a:cxnLst/>
              <a:rect l="l" t="t" r="r" b="b"/>
              <a:pathLst>
                <a:path w="2839085" h="1464310">
                  <a:moveTo>
                    <a:pt x="0" y="1464123"/>
                  </a:moveTo>
                  <a:lnTo>
                    <a:pt x="926281" y="1464123"/>
                  </a:lnTo>
                  <a:lnTo>
                    <a:pt x="926281" y="0"/>
                  </a:lnTo>
                  <a:lnTo>
                    <a:pt x="0" y="0"/>
                  </a:lnTo>
                  <a:lnTo>
                    <a:pt x="0" y="1464123"/>
                  </a:lnTo>
                  <a:close/>
                </a:path>
                <a:path w="2839085" h="1464310">
                  <a:moveTo>
                    <a:pt x="1912318" y="1464123"/>
                  </a:moveTo>
                  <a:lnTo>
                    <a:pt x="2838600" y="1464123"/>
                  </a:lnTo>
                  <a:lnTo>
                    <a:pt x="2838600" y="0"/>
                  </a:lnTo>
                  <a:lnTo>
                    <a:pt x="1912318" y="0"/>
                  </a:lnTo>
                  <a:lnTo>
                    <a:pt x="1912318" y="1464123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620356" y="2088606"/>
            <a:ext cx="598974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Party B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44514" y="2814632"/>
            <a:ext cx="63546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14758" y="2795416"/>
            <a:ext cx="635466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337384" y="3968416"/>
            <a:ext cx="5510309" cy="312070"/>
            <a:chOff x="912970" y="2002580"/>
            <a:chExt cx="2780665" cy="157480"/>
          </a:xfrm>
        </p:grpSpPr>
        <p:sp>
          <p:nvSpPr>
            <p:cNvPr id="54" name="object 54"/>
            <p:cNvSpPr/>
            <p:nvPr/>
          </p:nvSpPr>
          <p:spPr>
            <a:xfrm>
              <a:off x="915606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5" h="152400">
                  <a:moveTo>
                    <a:pt x="865366" y="0"/>
                  </a:moveTo>
                  <a:lnTo>
                    <a:pt x="0" y="0"/>
                  </a:lnTo>
                  <a:lnTo>
                    <a:pt x="0" y="151794"/>
                  </a:lnTo>
                  <a:lnTo>
                    <a:pt x="865366" y="151794"/>
                  </a:lnTo>
                  <a:lnTo>
                    <a:pt x="865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15606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5" h="152400">
                  <a:moveTo>
                    <a:pt x="0" y="151794"/>
                  </a:moveTo>
                  <a:lnTo>
                    <a:pt x="865366" y="151794"/>
                  </a:lnTo>
                  <a:lnTo>
                    <a:pt x="865366" y="0"/>
                  </a:lnTo>
                  <a:lnTo>
                    <a:pt x="0" y="0"/>
                  </a:lnTo>
                  <a:lnTo>
                    <a:pt x="0" y="151794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825279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4" h="152400">
                  <a:moveTo>
                    <a:pt x="865366" y="0"/>
                  </a:moveTo>
                  <a:lnTo>
                    <a:pt x="0" y="0"/>
                  </a:lnTo>
                  <a:lnTo>
                    <a:pt x="0" y="151790"/>
                  </a:lnTo>
                  <a:lnTo>
                    <a:pt x="865366" y="151790"/>
                  </a:lnTo>
                  <a:lnTo>
                    <a:pt x="865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825279" y="2005216"/>
              <a:ext cx="865505" cy="152400"/>
            </a:xfrm>
            <a:custGeom>
              <a:avLst/>
              <a:gdLst/>
              <a:ahLst/>
              <a:cxnLst/>
              <a:rect l="l" t="t" r="r" b="b"/>
              <a:pathLst>
                <a:path w="865504" h="152400">
                  <a:moveTo>
                    <a:pt x="0" y="151790"/>
                  </a:moveTo>
                  <a:lnTo>
                    <a:pt x="865366" y="151790"/>
                  </a:lnTo>
                  <a:lnTo>
                    <a:pt x="865366" y="0"/>
                  </a:lnTo>
                  <a:lnTo>
                    <a:pt x="0" y="0"/>
                  </a:lnTo>
                  <a:lnTo>
                    <a:pt x="0" y="15179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75747" y="4011575"/>
            <a:ext cx="78395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 N-1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60397" y="6601381"/>
            <a:ext cx="2291453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0" action="ppaction://hlinksldjump"/>
              </a:rPr>
              <a:t>Layered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10" action="ppaction://hlinksldjump"/>
              </a:rPr>
              <a:t> communication protocols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45991" y="3992367"/>
            <a:ext cx="783951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Layer N-1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660397" y="6601381"/>
            <a:ext cx="2291453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2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Layered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communication protocols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Architectural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195" y="1420"/>
            <a:ext cx="148988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Layered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6" y="374227"/>
            <a:ext cx="4147517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Two-party</a:t>
            </a:r>
            <a:r>
              <a:rPr sz="2774" spc="-8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communication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0661" y="1342300"/>
            <a:ext cx="6878134" cy="126807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90015" algn="l" defTabSz="1812066" eaLnBrk="1" fontAlgn="auto" hangingPunct="1">
              <a:lnSpc>
                <a:spcPts val="2755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Server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0670" algn="l" defTabSz="1812066" eaLnBrk="1" fontAlgn="auto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 </a:t>
            </a:r>
            <a:r>
              <a:rPr sz="1189" spc="31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0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from</a:t>
            </a:r>
            <a:r>
              <a:rPr sz="1585" b="1" spc="11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socket </a:t>
            </a:r>
            <a:r>
              <a:rPr sz="1585" spc="33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50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import</a:t>
            </a:r>
            <a:r>
              <a:rPr sz="1585" b="1" spc="16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78" spc="222" baseline="-1041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*</a:t>
            </a:r>
            <a:endParaRPr sz="2378" baseline="-10416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0670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 </a:t>
            </a:r>
            <a:r>
              <a:rPr sz="1189" spc="39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socket(AF_INET,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SOCK_STREAM)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0670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3 </a:t>
            </a:r>
            <a:r>
              <a:rPr sz="1189" spc="39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(conn,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addr)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s.accept() </a:t>
            </a:r>
            <a:r>
              <a:rPr sz="1585" spc="41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returns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0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new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socket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6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and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addr.</a:t>
            </a:r>
            <a:r>
              <a:rPr sz="1585" i="1" spc="17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3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client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99412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  <a:tabLst>
                <a:tab pos="3038986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4 </a:t>
            </a:r>
            <a:r>
              <a:rPr sz="1189" spc="36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0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while</a:t>
            </a:r>
            <a:r>
              <a:rPr sz="1585" b="1" spc="13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True: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forever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1406" y="2536777"/>
            <a:ext cx="5199497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2538151" algn="l"/>
              </a:tabLst>
            </a:pP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data</a:t>
            </a:r>
            <a:r>
              <a:rPr sz="1585" spc="21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22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9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conn.recv(1024)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 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receive</a:t>
            </a:r>
            <a:r>
              <a:rPr sz="1585" i="1" spc="9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data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9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from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3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client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0662" y="2586924"/>
            <a:ext cx="6199884" cy="65252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 algn="l" defTabSz="1812066" eaLnBrk="1" fontAlgn="auto" hangingPunct="1">
              <a:lnSpc>
                <a:spcPts val="1357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5</a:t>
            </a:r>
            <a:endParaRPr sz="1189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0670" algn="l" defTabSz="1812066" eaLnBrk="1" fontAlgn="auto" hangingPunct="1">
              <a:lnSpc>
                <a:spcPts val="1722"/>
              </a:lnSpc>
              <a:spcBef>
                <a:spcPts val="0"/>
              </a:spcBef>
              <a:spcAft>
                <a:spcPts val="0"/>
              </a:spcAft>
              <a:tabLst>
                <a:tab pos="527261" algn="l"/>
                <a:tab pos="3038986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6	</a:t>
            </a:r>
            <a:r>
              <a:rPr sz="1585" b="1" spc="404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if</a:t>
            </a:r>
            <a:r>
              <a:rPr sz="1585" b="1" spc="17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2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not</a:t>
            </a:r>
            <a:r>
              <a:rPr sz="1585" b="1" spc="14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data: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40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break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 </a:t>
            </a:r>
            <a:r>
              <a:rPr sz="1585" i="1" spc="18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stop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446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if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3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client</a:t>
            </a:r>
            <a:r>
              <a:rPr sz="1585" i="1" spc="9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stopped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0670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  <a:tabLst>
                <a:tab pos="524744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7	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conn.send(</a:t>
            </a:r>
            <a:r>
              <a:rPr sz="1585" b="1" spc="12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str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(data)+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</a:t>
            </a:r>
            <a:r>
              <a:rPr sz="2378" spc="192" baseline="-10416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*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"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</a:t>
            </a:r>
            <a:r>
              <a:rPr sz="1585" spc="21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return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0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sent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data </a:t>
            </a:r>
            <a:r>
              <a:rPr sz="1585" i="1" spc="18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plus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9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an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"</a:t>
            </a:r>
            <a:r>
              <a:rPr sz="2378" i="1" spc="238" baseline="-10416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*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"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0661" y="3049365"/>
            <a:ext cx="7071919" cy="1637143"/>
          </a:xfrm>
          <a:prstGeom prst="rect">
            <a:avLst/>
          </a:prstGeom>
        </p:spPr>
        <p:txBody>
          <a:bodyPr vert="horz" wrap="square" lIns="0" tIns="154777" rIns="0" bIns="0" rtlCol="0">
            <a:spAutoFit/>
          </a:bodyPr>
          <a:lstStyle/>
          <a:p>
            <a:pPr marL="100670" algn="l" defTabSz="1812066" eaLnBrk="1" fontAlgn="auto" hangingPunct="1">
              <a:lnSpc>
                <a:spcPct val="100000"/>
              </a:lnSpc>
              <a:spcBef>
                <a:spcPts val="1219"/>
              </a:spcBef>
              <a:spcAft>
                <a:spcPts val="0"/>
              </a:spcAft>
              <a:tabLst>
                <a:tab pos="3038986" algn="l"/>
              </a:tabLs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8 </a:t>
            </a:r>
            <a:r>
              <a:rPr sz="1189" spc="38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conn.close()	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7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close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1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the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connection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1288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90015" algn="l" defTabSz="1812066" eaLnBrk="1" fontAlgn="auto" hangingPunct="1">
              <a:lnSpc>
                <a:spcPts val="2755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Client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0670" algn="l" defTabSz="1812066" eaLnBrk="1" fontAlgn="auto" hangingPunct="1">
              <a:lnSpc>
                <a:spcPts val="169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1 </a:t>
            </a:r>
            <a:r>
              <a:rPr sz="1189" spc="31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0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from</a:t>
            </a:r>
            <a:r>
              <a:rPr sz="1585" b="1" spc="11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socket </a:t>
            </a:r>
            <a:r>
              <a:rPr sz="1585" spc="33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50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import</a:t>
            </a:r>
            <a:r>
              <a:rPr sz="1585" b="1" spc="168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2378" spc="222" baseline="-1041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*</a:t>
            </a:r>
            <a:endParaRPr sz="2378" baseline="-10416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0670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2 </a:t>
            </a:r>
            <a:r>
              <a:rPr sz="1189" spc="39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32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</a:t>
            </a:r>
            <a:r>
              <a:rPr sz="1585" spc="23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17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socket(AF_INET,</a:t>
            </a:r>
            <a:r>
              <a:rPr sz="1585" spc="16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SOCK_STREAM)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00670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3 </a:t>
            </a:r>
            <a:r>
              <a:rPr sz="1189" spc="396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6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s.connect((HOST,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-3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PORT))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connect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to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server</a:t>
            </a:r>
            <a:r>
              <a:rPr sz="1585" i="1" spc="17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(block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4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until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accepted)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6163" y="4596492"/>
            <a:ext cx="2507889" cy="92182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1793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4 </a:t>
            </a:r>
            <a:r>
              <a:rPr sz="1189" spc="33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5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s.send(</a:t>
            </a:r>
            <a:r>
              <a:rPr sz="1585" spc="15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’Hello, </a:t>
            </a:r>
            <a:r>
              <a:rPr sz="1585" spc="129" dirty="0">
                <a:solidFill>
                  <a:srgbClr val="FA0000"/>
                </a:solidFill>
                <a:latin typeface="Times New Roman"/>
                <a:ea typeface="+mn-ea"/>
                <a:cs typeface="Times New Roman"/>
              </a:rPr>
              <a:t>world’</a:t>
            </a:r>
            <a:r>
              <a:rPr sz="1585" spc="12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5 </a:t>
            </a:r>
            <a:r>
              <a:rPr sz="1189" spc="27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data</a:t>
            </a:r>
            <a:r>
              <a:rPr sz="1585" spc="14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50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=</a:t>
            </a:r>
            <a:r>
              <a:rPr sz="1585" spc="19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3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s.recv(1024)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684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6 </a:t>
            </a:r>
            <a:r>
              <a:rPr sz="1189" spc="24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b="1" spc="14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print</a:t>
            </a:r>
            <a:r>
              <a:rPr sz="1585" b="1" spc="79" dirty="0">
                <a:solidFill>
                  <a:srgbClr val="FF0059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18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data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793"/>
              </a:lnSpc>
              <a:spcBef>
                <a:spcPts val="0"/>
              </a:spcBef>
              <a:spcAft>
                <a:spcPts val="0"/>
              </a:spcAft>
            </a:pPr>
            <a:r>
              <a:rPr sz="1189" spc="109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7 </a:t>
            </a:r>
            <a:r>
              <a:rPr sz="1189" spc="287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spc="208" dirty="0">
                <a:solidFill>
                  <a:prstClr val="black"/>
                </a:solidFill>
                <a:latin typeface="Times New Roman"/>
                <a:ea typeface="+mn-ea"/>
                <a:cs typeface="Times New Roman"/>
              </a:rPr>
              <a:t>s.close()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63835" y="4596492"/>
            <a:ext cx="2285161" cy="92182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1793"/>
              </a:lnSpc>
              <a:spcBef>
                <a:spcPts val="188"/>
              </a:spcBef>
              <a:spcAft>
                <a:spcPts val="0"/>
              </a:spcAft>
            </a:pP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 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send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30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some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3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data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marR="10067" algn="l" defTabSz="1812066" eaLnBrk="1" fontAlgn="auto" hangingPunct="1">
              <a:lnSpc>
                <a:spcPts val="1684"/>
              </a:lnSpc>
              <a:spcBef>
                <a:spcPts val="129"/>
              </a:spcBef>
              <a:spcAft>
                <a:spcPts val="0"/>
              </a:spcAft>
            </a:pP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6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receive</a:t>
            </a:r>
            <a:r>
              <a:rPr sz="1585" i="1" spc="8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1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the</a:t>
            </a:r>
            <a:r>
              <a:rPr sz="1585" i="1" spc="9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response </a:t>
            </a:r>
            <a:r>
              <a:rPr sz="1585" i="1" spc="-367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1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print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1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the</a:t>
            </a:r>
            <a:r>
              <a:rPr sz="1585" i="1" spc="11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26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result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25168" algn="l" defTabSz="1812066" eaLnBrk="1" fontAlgn="auto" hangingPunct="1">
              <a:lnSpc>
                <a:spcPts val="1673"/>
              </a:lnSpc>
              <a:spcBef>
                <a:spcPts val="0"/>
              </a:spcBef>
              <a:spcAft>
                <a:spcPts val="0"/>
              </a:spcAft>
            </a:pPr>
            <a:r>
              <a:rPr sz="1585" i="1" spc="14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#</a:t>
            </a:r>
            <a:r>
              <a:rPr sz="1585" i="1" spc="15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17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close</a:t>
            </a:r>
            <a:r>
              <a:rPr sz="1585" i="1" spc="12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sz="1585" i="1" spc="218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the</a:t>
            </a:r>
            <a:r>
              <a:rPr sz="1585" i="1" spc="109" dirty="0">
                <a:solidFill>
                  <a:srgbClr val="009600"/>
                </a:solidFill>
                <a:latin typeface="Times New Roman"/>
                <a:ea typeface="+mn-ea"/>
                <a:cs typeface="Times New Roman"/>
              </a:rPr>
              <a:t> connection</a:t>
            </a:r>
            <a:endParaRPr sz="1585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60397" y="6601380"/>
            <a:ext cx="1350208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Application l</a:t>
            </a:r>
            <a:r>
              <a:rPr sz="1189" spc="-5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y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r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Architectural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195" y="1420"/>
            <a:ext cx="148988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Layered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4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7"/>
            <a:ext cx="3289321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Application</a:t>
            </a:r>
            <a:r>
              <a:rPr sz="2774" spc="-8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Layering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1598" y="1617123"/>
            <a:ext cx="7920046" cy="2404474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4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Traditional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three-layered view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8132" marR="85570" indent="-333471" algn="l" defTabSz="1812066" eaLnBrk="1" fontAlgn="auto" hangingPunct="1">
              <a:lnSpc>
                <a:spcPct val="100000"/>
              </a:lnSpc>
              <a:spcBef>
                <a:spcPts val="1546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9391" algn="l"/>
              </a:tabLst>
            </a:pP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Application-interface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layer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units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5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interfacing</a:t>
            </a:r>
            <a:r>
              <a:rPr sz="1982" spc="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users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external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applications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49324" marR="473151" indent="-323404" algn="l" defTabSz="1812066" eaLnBrk="1" fontAlgn="auto" hangingPunct="1">
              <a:lnSpc>
                <a:spcPts val="2378"/>
              </a:lnSpc>
              <a:spcBef>
                <a:spcPts val="59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9391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Processing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layer</a:t>
            </a:r>
            <a:r>
              <a:rPr sz="1982" spc="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functions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application,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i.e.,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without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specific data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8132" indent="-333471" algn="l" defTabSz="1812066" eaLnBrk="1" fontAlgn="auto" hangingPunct="1">
              <a:lnSpc>
                <a:spcPts val="2279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Char char="►"/>
              <a:tabLst>
                <a:tab pos="659391" algn="l"/>
              </a:tabLst>
            </a:pPr>
            <a:r>
              <a:rPr sz="1982" spc="-1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Data </a:t>
            </a:r>
            <a:r>
              <a:rPr sz="1982" spc="-30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layer</a:t>
            </a:r>
            <a:r>
              <a:rPr sz="1982" dirty="0">
                <a:solidFill>
                  <a:srgbClr val="0000FA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contains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client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wants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manipulate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658132" algn="l" defTabSz="1812066" eaLnBrk="1" fontAlgn="auto" hangingPunct="1">
              <a:lnSpc>
                <a:spcPts val="2378"/>
              </a:lnSpc>
              <a:spcBef>
                <a:spcPts val="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 application components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7138644-83AC-3F18-8525-AB4131AE95F4}"/>
              </a:ext>
            </a:extLst>
          </p:cNvPr>
          <p:cNvSpPr txBox="1"/>
          <p:nvPr/>
        </p:nvSpPr>
        <p:spPr>
          <a:xfrm>
            <a:off x="2135977" y="4450499"/>
            <a:ext cx="7920046" cy="979660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9477" algn="l" defTabSz="1812066" eaLnBrk="1" fontAlgn="auto" hangingPunct="1">
              <a:lnSpc>
                <a:spcPts val="2794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Observation</a:t>
            </a:r>
            <a:endParaRPr sz="2378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109477" marR="246642" indent="-8809" algn="l" defTabSz="1812066" eaLnBrk="1" fontAlgn="auto" hangingPunct="1">
              <a:lnSpc>
                <a:spcPts val="2378"/>
              </a:lnSpc>
              <a:spcBef>
                <a:spcPts val="3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layering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found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distributed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information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systems,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using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traditional database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technology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 accompanying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applications.</a:t>
            </a:r>
            <a:endParaRPr sz="1982" dirty="0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6" y="1420"/>
            <a:ext cx="2310328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29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195" y="1420"/>
            <a:ext cx="1489885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</a:pPr>
            <a:r>
              <a:rPr sz="1189" spc="-2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Layered</a:t>
            </a:r>
            <a:r>
              <a:rPr sz="1189" spc="-4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7047" y="374228"/>
            <a:ext cx="5001936" cy="14346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</a:pPr>
            <a:r>
              <a:rPr sz="2774" spc="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Application</a:t>
            </a:r>
            <a:r>
              <a:rPr sz="2774" spc="-5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774" spc="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Layering</a:t>
            </a:r>
            <a:endParaRPr sz="277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</a:pPr>
            <a:endParaRPr sz="3864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23486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Example:</a:t>
            </a:r>
            <a:r>
              <a:rPr sz="2378" spc="12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a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simple</a:t>
            </a:r>
            <a:r>
              <a:rPr sz="2378" spc="-3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search</a:t>
            </a:r>
            <a:r>
              <a:rPr sz="2378" spc="-2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engine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9268" y="4949698"/>
            <a:ext cx="1239473" cy="424111"/>
          </a:xfrm>
          <a:prstGeom prst="rect">
            <a:avLst/>
          </a:prstGeom>
        </p:spPr>
        <p:txBody>
          <a:bodyPr vert="horz" wrap="square" lIns="0" tIns="39009" rIns="0" bIns="0" rtlCol="0">
            <a:spAutoFit/>
          </a:bodyPr>
          <a:lstStyle/>
          <a:p>
            <a:pPr marL="25168" marR="10067" indent="455533" algn="l" defTabSz="1812066" eaLnBrk="1" fontAlgn="auto" hangingPunct="1">
              <a:lnSpc>
                <a:spcPts val="1506"/>
              </a:lnSpc>
              <a:spcBef>
                <a:spcPts val="30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  with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Web</a:t>
            </a:r>
            <a:r>
              <a:rPr sz="1288" spc="-6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pages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1485" y="3540297"/>
            <a:ext cx="1009196" cy="476206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90601" rIns="0" bIns="0" rtlCol="0">
            <a:spAutoFit/>
          </a:bodyPr>
          <a:lstStyle/>
          <a:p>
            <a:pPr marL="157297" marR="120804" indent="129613" algn="l" defTabSz="1812066" eaLnBrk="1" fontAlgn="auto" hangingPunct="1">
              <a:lnSpc>
                <a:spcPts val="1466"/>
              </a:lnSpc>
              <a:spcBef>
                <a:spcPts val="713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Query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generator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0031" y="3939669"/>
            <a:ext cx="1009196" cy="45865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1659" rIns="0" bIns="0" rtlCol="0">
            <a:spAutoFit/>
          </a:bodyPr>
          <a:lstStyle/>
          <a:p>
            <a:pPr marL="173656" marR="132130" indent="44043" algn="l" defTabSz="1812066" eaLnBrk="1" fontAlgn="auto" hangingPunct="1">
              <a:lnSpc>
                <a:spcPct val="100000"/>
              </a:lnSpc>
              <a:spcBef>
                <a:spcPts val="486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Ranking </a:t>
            </a:r>
            <a:r>
              <a:rPr sz="1288" spc="-337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algorithm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1044" y="3140916"/>
            <a:ext cx="1009196" cy="445712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60401" rIns="0" bIns="0" rtlCol="0">
            <a:spAutoFit/>
          </a:bodyPr>
          <a:lstStyle/>
          <a:p>
            <a:pPr marL="81795" defTabSz="1812066" eaLnBrk="1" fontAlgn="auto" hangingPunct="1">
              <a:lnSpc>
                <a:spcPts val="1506"/>
              </a:lnSpc>
              <a:spcBef>
                <a:spcPts val="476"/>
              </a:spcBef>
              <a:spcAft>
                <a:spcPts val="0"/>
              </a:spcAft>
            </a:pPr>
            <a:r>
              <a:rPr sz="1288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HTML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7883" defTabSz="1812066" eaLnBrk="1" fontAlgn="auto" hangingPunct="1">
              <a:lnSpc>
                <a:spcPts val="1506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generator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8010" y="2131948"/>
            <a:ext cx="1576711" cy="321446"/>
          </a:xfrm>
          <a:prstGeom prst="rect">
            <a:avLst/>
          </a:prstGeom>
          <a:ln w="5270">
            <a:solidFill>
              <a:srgbClr val="231F20"/>
            </a:solidFill>
          </a:ln>
        </p:spPr>
        <p:txBody>
          <a:bodyPr vert="horz" wrap="square" lIns="0" tIns="122058" rIns="0" bIns="0" rtlCol="0">
            <a:spAutoFit/>
          </a:bodyPr>
          <a:lstStyle/>
          <a:p>
            <a:pPr marL="293202" algn="l" defTabSz="1812066" eaLnBrk="1" fontAlgn="auto" hangingPunct="1">
              <a:lnSpc>
                <a:spcPct val="100000"/>
              </a:lnSpc>
              <a:spcBef>
                <a:spcPts val="959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User</a:t>
            </a:r>
            <a:r>
              <a:rPr sz="1288" spc="-7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interface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4441" y="2908475"/>
            <a:ext cx="1555319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Keyword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expression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8836" y="4186246"/>
            <a:ext cx="1360275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Database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queries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8472" y="4642325"/>
            <a:ext cx="1662279" cy="387027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1437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Web</a:t>
            </a:r>
            <a:r>
              <a:rPr sz="1288" spc="-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page</a:t>
            </a:r>
            <a:r>
              <a:rPr sz="1288" spc="-3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titles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9010" algn="l" defTabSz="1812066" eaLnBrk="1" fontAlgn="auto" hangingPunct="1">
              <a:lnSpc>
                <a:spcPts val="1437"/>
              </a:lnSpc>
              <a:spcBef>
                <a:spcPts val="0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with</a:t>
            </a:r>
            <a:r>
              <a:rPr sz="1288" spc="-8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meta-information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0072" y="3617430"/>
            <a:ext cx="997870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Ranked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list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of</a:t>
            </a:r>
            <a:r>
              <a:rPr sz="1288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page</a:t>
            </a:r>
            <a:r>
              <a:rPr sz="1288" spc="-59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titles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9929" y="2670044"/>
            <a:ext cx="1063305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indent="251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4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HTML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page </a:t>
            </a:r>
            <a:r>
              <a:rPr sz="1288" spc="2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</a:t>
            </a: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containing</a:t>
            </a:r>
            <a:r>
              <a:rPr sz="1288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 list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1146" y="3380588"/>
            <a:ext cx="877069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Processing  level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1145" y="2107536"/>
            <a:ext cx="1099797" cy="427923"/>
          </a:xfrm>
          <a:prstGeom prst="rect">
            <a:avLst/>
          </a:prstGeom>
        </p:spPr>
        <p:txBody>
          <a:bodyPr vert="horz" wrap="square" lIns="0" tIns="42784" rIns="0" bIns="0" rtlCol="0">
            <a:spAutoFit/>
          </a:bodyPr>
          <a:lstStyle/>
          <a:p>
            <a:pPr marL="25168" marR="10067" algn="l" defTabSz="1812066" eaLnBrk="1" fontAlgn="auto" hangingPunct="1">
              <a:lnSpc>
                <a:spcPts val="1466"/>
              </a:lnSpc>
              <a:spcBef>
                <a:spcPts val="337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User-interface  level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1146" y="4920104"/>
            <a:ext cx="794018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Data level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19316" y="3645390"/>
            <a:ext cx="762559" cy="294454"/>
            <a:chOff x="2266353" y="1839572"/>
            <a:chExt cx="384810" cy="148590"/>
          </a:xfrm>
        </p:grpSpPr>
        <p:sp>
          <p:nvSpPr>
            <p:cNvPr id="19" name="object 19"/>
            <p:cNvSpPr/>
            <p:nvPr/>
          </p:nvSpPr>
          <p:spPr>
            <a:xfrm>
              <a:off x="2298229" y="1876952"/>
              <a:ext cx="0" cy="111125"/>
            </a:xfrm>
            <a:custGeom>
              <a:avLst/>
              <a:gdLst/>
              <a:ahLst/>
              <a:cxnLst/>
              <a:rect l="l" t="t" r="r" b="b"/>
              <a:pathLst>
                <a:path h="111125">
                  <a:moveTo>
                    <a:pt x="0" y="111121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266353" y="1839572"/>
              <a:ext cx="64135" cy="74930"/>
            </a:xfrm>
            <a:custGeom>
              <a:avLst/>
              <a:gdLst/>
              <a:ahLst/>
              <a:cxnLst/>
              <a:rect l="l" t="t" r="r" b="b"/>
              <a:pathLst>
                <a:path w="64135" h="74930">
                  <a:moveTo>
                    <a:pt x="31875" y="0"/>
                  </a:moveTo>
                  <a:lnTo>
                    <a:pt x="0" y="74376"/>
                  </a:lnTo>
                  <a:lnTo>
                    <a:pt x="15937" y="68398"/>
                  </a:lnTo>
                  <a:lnTo>
                    <a:pt x="31875" y="66405"/>
                  </a:lnTo>
                  <a:lnTo>
                    <a:pt x="47813" y="68398"/>
                  </a:lnTo>
                  <a:lnTo>
                    <a:pt x="63751" y="74376"/>
                  </a:lnTo>
                  <a:lnTo>
                    <a:pt x="3187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301234" y="1931078"/>
              <a:ext cx="347345" cy="4445"/>
            </a:xfrm>
            <a:custGeom>
              <a:avLst/>
              <a:gdLst/>
              <a:ahLst/>
              <a:cxnLst/>
              <a:rect l="l" t="t" r="r" b="b"/>
              <a:pathLst>
                <a:path w="347344" h="4444">
                  <a:moveTo>
                    <a:pt x="347030" y="3961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896384" y="2028141"/>
            <a:ext cx="4297261" cy="3430258"/>
            <a:chOff x="1195058" y="1023460"/>
            <a:chExt cx="2168525" cy="1731010"/>
          </a:xfrm>
        </p:grpSpPr>
        <p:sp>
          <p:nvSpPr>
            <p:cNvPr id="23" name="object 23"/>
            <p:cNvSpPr/>
            <p:nvPr/>
          </p:nvSpPr>
          <p:spPr>
            <a:xfrm>
              <a:off x="1640567" y="2529053"/>
              <a:ext cx="509270" cy="222885"/>
            </a:xfrm>
            <a:custGeom>
              <a:avLst/>
              <a:gdLst/>
              <a:ahLst/>
              <a:cxnLst/>
              <a:rect l="l" t="t" r="r" b="b"/>
              <a:pathLst>
                <a:path w="509269" h="222885">
                  <a:moveTo>
                    <a:pt x="509150" y="0"/>
                  </a:moveTo>
                  <a:lnTo>
                    <a:pt x="0" y="0"/>
                  </a:lnTo>
                  <a:lnTo>
                    <a:pt x="58" y="42825"/>
                  </a:lnTo>
                  <a:lnTo>
                    <a:pt x="349" y="163369"/>
                  </a:lnTo>
                  <a:lnTo>
                    <a:pt x="57578" y="200443"/>
                  </a:lnTo>
                  <a:lnTo>
                    <a:pt x="112942" y="211352"/>
                  </a:lnTo>
                  <a:lnTo>
                    <a:pt x="171533" y="218196"/>
                  </a:lnTo>
                  <a:lnTo>
                    <a:pt x="222396" y="221741"/>
                  </a:lnTo>
                  <a:lnTo>
                    <a:pt x="254574" y="222752"/>
                  </a:lnTo>
                  <a:lnTo>
                    <a:pt x="319831" y="221007"/>
                  </a:lnTo>
                  <a:lnTo>
                    <a:pt x="379943" y="215861"/>
                  </a:lnTo>
                  <a:lnTo>
                    <a:pt x="431884" y="207450"/>
                  </a:lnTo>
                  <a:lnTo>
                    <a:pt x="472628" y="195911"/>
                  </a:lnTo>
                  <a:lnTo>
                    <a:pt x="508412" y="163990"/>
                  </a:lnTo>
                  <a:lnTo>
                    <a:pt x="508514" y="137891"/>
                  </a:lnTo>
                  <a:lnTo>
                    <a:pt x="509150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640567" y="2529053"/>
              <a:ext cx="509270" cy="222885"/>
            </a:xfrm>
            <a:custGeom>
              <a:avLst/>
              <a:gdLst/>
              <a:ahLst/>
              <a:cxnLst/>
              <a:rect l="l" t="t" r="r" b="b"/>
              <a:pathLst>
                <a:path w="509269" h="222885">
                  <a:moveTo>
                    <a:pt x="0" y="0"/>
                  </a:moveTo>
                  <a:lnTo>
                    <a:pt x="509150" y="0"/>
                  </a:lnTo>
                  <a:lnTo>
                    <a:pt x="509030" y="26081"/>
                  </a:lnTo>
                  <a:lnTo>
                    <a:pt x="508769" y="81983"/>
                  </a:lnTo>
                  <a:lnTo>
                    <a:pt x="508514" y="137891"/>
                  </a:lnTo>
                  <a:lnTo>
                    <a:pt x="499146" y="181379"/>
                  </a:lnTo>
                  <a:lnTo>
                    <a:pt x="431884" y="207450"/>
                  </a:lnTo>
                  <a:lnTo>
                    <a:pt x="379943" y="215861"/>
                  </a:lnTo>
                  <a:lnTo>
                    <a:pt x="319831" y="221007"/>
                  </a:lnTo>
                  <a:lnTo>
                    <a:pt x="254574" y="222752"/>
                  </a:lnTo>
                  <a:lnTo>
                    <a:pt x="222396" y="221741"/>
                  </a:lnTo>
                  <a:lnTo>
                    <a:pt x="171533" y="218196"/>
                  </a:lnTo>
                  <a:lnTo>
                    <a:pt x="112942" y="211352"/>
                  </a:lnTo>
                  <a:lnTo>
                    <a:pt x="57578" y="200443"/>
                  </a:lnTo>
                  <a:lnTo>
                    <a:pt x="16395" y="184704"/>
                  </a:lnTo>
                  <a:lnTo>
                    <a:pt x="307" y="142007"/>
                  </a:lnTo>
                  <a:lnTo>
                    <a:pt x="185" y="95993"/>
                  </a:lnTo>
                  <a:lnTo>
                    <a:pt x="58" y="42825"/>
                  </a:lnTo>
                  <a:lnTo>
                    <a:pt x="0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640567" y="2465407"/>
              <a:ext cx="509270" cy="116839"/>
            </a:xfrm>
            <a:custGeom>
              <a:avLst/>
              <a:gdLst/>
              <a:ahLst/>
              <a:cxnLst/>
              <a:rect l="l" t="t" r="r" b="b"/>
              <a:pathLst>
                <a:path w="509269" h="116839">
                  <a:moveTo>
                    <a:pt x="254574" y="0"/>
                  </a:moveTo>
                  <a:lnTo>
                    <a:pt x="187031" y="2090"/>
                  </a:lnTo>
                  <a:lnTo>
                    <a:pt x="126255" y="7984"/>
                  </a:lnTo>
                  <a:lnTo>
                    <a:pt x="74706" y="17120"/>
                  </a:lnTo>
                  <a:lnTo>
                    <a:pt x="34841" y="28934"/>
                  </a:lnTo>
                  <a:lnTo>
                    <a:pt x="0" y="58342"/>
                  </a:lnTo>
                  <a:lnTo>
                    <a:pt x="9120" y="73821"/>
                  </a:lnTo>
                  <a:lnTo>
                    <a:pt x="74706" y="99561"/>
                  </a:lnTo>
                  <a:lnTo>
                    <a:pt x="126255" y="108696"/>
                  </a:lnTo>
                  <a:lnTo>
                    <a:pt x="187031" y="114590"/>
                  </a:lnTo>
                  <a:lnTo>
                    <a:pt x="254574" y="116680"/>
                  </a:lnTo>
                  <a:lnTo>
                    <a:pt x="322121" y="114590"/>
                  </a:lnTo>
                  <a:lnTo>
                    <a:pt x="382898" y="108696"/>
                  </a:lnTo>
                  <a:lnTo>
                    <a:pt x="434447" y="99561"/>
                  </a:lnTo>
                  <a:lnTo>
                    <a:pt x="474310" y="87748"/>
                  </a:lnTo>
                  <a:lnTo>
                    <a:pt x="509150" y="58342"/>
                  </a:lnTo>
                  <a:lnTo>
                    <a:pt x="500030" y="42862"/>
                  </a:lnTo>
                  <a:lnTo>
                    <a:pt x="434447" y="17120"/>
                  </a:lnTo>
                  <a:lnTo>
                    <a:pt x="382898" y="7984"/>
                  </a:lnTo>
                  <a:lnTo>
                    <a:pt x="322121" y="2090"/>
                  </a:lnTo>
                  <a:lnTo>
                    <a:pt x="254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640567" y="2465407"/>
              <a:ext cx="509270" cy="116839"/>
            </a:xfrm>
            <a:custGeom>
              <a:avLst/>
              <a:gdLst/>
              <a:ahLst/>
              <a:cxnLst/>
              <a:rect l="l" t="t" r="r" b="b"/>
              <a:pathLst>
                <a:path w="509269" h="116839">
                  <a:moveTo>
                    <a:pt x="254574" y="0"/>
                  </a:moveTo>
                  <a:lnTo>
                    <a:pt x="322121" y="2090"/>
                  </a:lnTo>
                  <a:lnTo>
                    <a:pt x="382898" y="7984"/>
                  </a:lnTo>
                  <a:lnTo>
                    <a:pt x="434447" y="17120"/>
                  </a:lnTo>
                  <a:lnTo>
                    <a:pt x="474310" y="28934"/>
                  </a:lnTo>
                  <a:lnTo>
                    <a:pt x="509150" y="58342"/>
                  </a:lnTo>
                  <a:lnTo>
                    <a:pt x="500030" y="73821"/>
                  </a:lnTo>
                  <a:lnTo>
                    <a:pt x="434447" y="99561"/>
                  </a:lnTo>
                  <a:lnTo>
                    <a:pt x="382898" y="108696"/>
                  </a:lnTo>
                  <a:lnTo>
                    <a:pt x="322121" y="114590"/>
                  </a:lnTo>
                  <a:lnTo>
                    <a:pt x="254574" y="116680"/>
                  </a:lnTo>
                  <a:lnTo>
                    <a:pt x="187031" y="114590"/>
                  </a:lnTo>
                  <a:lnTo>
                    <a:pt x="126255" y="108696"/>
                  </a:lnTo>
                  <a:lnTo>
                    <a:pt x="74706" y="99561"/>
                  </a:lnTo>
                  <a:lnTo>
                    <a:pt x="34841" y="87748"/>
                  </a:lnTo>
                  <a:lnTo>
                    <a:pt x="0" y="58342"/>
                  </a:lnTo>
                  <a:lnTo>
                    <a:pt x="9120" y="42862"/>
                  </a:lnTo>
                  <a:lnTo>
                    <a:pt x="74706" y="17120"/>
                  </a:lnTo>
                  <a:lnTo>
                    <a:pt x="126255" y="7984"/>
                  </a:lnTo>
                  <a:lnTo>
                    <a:pt x="187031" y="2090"/>
                  </a:lnTo>
                  <a:lnTo>
                    <a:pt x="254574" y="0"/>
                  </a:lnTo>
                  <a:close/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23888" y="2051718"/>
              <a:ext cx="235585" cy="435609"/>
            </a:xfrm>
            <a:custGeom>
              <a:avLst/>
              <a:gdLst/>
              <a:ahLst/>
              <a:cxnLst/>
              <a:rect l="l" t="t" r="r" b="b"/>
              <a:pathLst>
                <a:path w="235585" h="435610">
                  <a:moveTo>
                    <a:pt x="0" y="0"/>
                  </a:moveTo>
                  <a:lnTo>
                    <a:pt x="235380" y="43548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713637" y="2439500"/>
              <a:ext cx="63500" cy="80645"/>
            </a:xfrm>
            <a:custGeom>
              <a:avLst/>
              <a:gdLst/>
              <a:ahLst/>
              <a:cxnLst/>
              <a:rect l="l" t="t" r="r" b="b"/>
              <a:pathLst>
                <a:path w="63500" h="80644">
                  <a:moveTo>
                    <a:pt x="56087" y="0"/>
                  </a:moveTo>
                  <a:lnTo>
                    <a:pt x="44904" y="12835"/>
                  </a:lnTo>
                  <a:lnTo>
                    <a:pt x="31830" y="22166"/>
                  </a:lnTo>
                  <a:lnTo>
                    <a:pt x="16862" y="27992"/>
                  </a:lnTo>
                  <a:lnTo>
                    <a:pt x="0" y="30313"/>
                  </a:lnTo>
                  <a:lnTo>
                    <a:pt x="63403" y="80589"/>
                  </a:lnTo>
                  <a:lnTo>
                    <a:pt x="5608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11830" y="2269081"/>
              <a:ext cx="249554" cy="249554"/>
            </a:xfrm>
            <a:custGeom>
              <a:avLst/>
              <a:gdLst/>
              <a:ahLst/>
              <a:cxnLst/>
              <a:rect l="l" t="t" r="r" b="b"/>
              <a:pathLst>
                <a:path w="249555" h="249555">
                  <a:moveTo>
                    <a:pt x="0" y="249365"/>
                  </a:moveTo>
                  <a:lnTo>
                    <a:pt x="249357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2489" y="2242651"/>
              <a:ext cx="75125" cy="7513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95058" y="2295689"/>
              <a:ext cx="2046605" cy="0"/>
            </a:xfrm>
            <a:custGeom>
              <a:avLst/>
              <a:gdLst/>
              <a:ahLst/>
              <a:cxnLst/>
              <a:rect l="l" t="t" r="r" b="b"/>
              <a:pathLst>
                <a:path w="2046605">
                  <a:moveTo>
                    <a:pt x="0" y="0"/>
                  </a:moveTo>
                  <a:lnTo>
                    <a:pt x="2046106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15010" y="1298601"/>
              <a:ext cx="158750" cy="452755"/>
            </a:xfrm>
            <a:custGeom>
              <a:avLst/>
              <a:gdLst/>
              <a:ahLst/>
              <a:cxnLst/>
              <a:rect l="l" t="t" r="r" b="b"/>
              <a:pathLst>
                <a:path w="158750" h="452755">
                  <a:moveTo>
                    <a:pt x="158283" y="0"/>
                  </a:moveTo>
                  <a:lnTo>
                    <a:pt x="0" y="452657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97131" y="1705809"/>
              <a:ext cx="60325" cy="81280"/>
            </a:xfrm>
            <a:custGeom>
              <a:avLst/>
              <a:gdLst/>
              <a:ahLst/>
              <a:cxnLst/>
              <a:rect l="l" t="t" r="r" b="b"/>
              <a:pathLst>
                <a:path w="60325" h="81280">
                  <a:moveTo>
                    <a:pt x="0" y="0"/>
                  </a:moveTo>
                  <a:lnTo>
                    <a:pt x="5542" y="80729"/>
                  </a:lnTo>
                  <a:lnTo>
                    <a:pt x="60178" y="21040"/>
                  </a:lnTo>
                  <a:lnTo>
                    <a:pt x="43161" y="21423"/>
                  </a:lnTo>
                  <a:lnTo>
                    <a:pt x="27459" y="18044"/>
                  </a:lnTo>
                  <a:lnTo>
                    <a:pt x="13072" y="109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137816" y="1330224"/>
              <a:ext cx="160655" cy="255270"/>
            </a:xfrm>
            <a:custGeom>
              <a:avLst/>
              <a:gdLst/>
              <a:ahLst/>
              <a:cxnLst/>
              <a:rect l="l" t="t" r="r" b="b"/>
              <a:pathLst>
                <a:path w="160655" h="255269">
                  <a:moveTo>
                    <a:pt x="160412" y="254775"/>
                  </a:moveTo>
                  <a:lnTo>
                    <a:pt x="0" y="0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7905" y="1298601"/>
              <a:ext cx="66598" cy="7992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95058" y="1330414"/>
              <a:ext cx="2046605" cy="0"/>
            </a:xfrm>
            <a:custGeom>
              <a:avLst/>
              <a:gdLst/>
              <a:ahLst/>
              <a:cxnLst/>
              <a:rect l="l" t="t" r="r" b="b"/>
              <a:pathLst>
                <a:path w="2046605">
                  <a:moveTo>
                    <a:pt x="0" y="0"/>
                  </a:moveTo>
                  <a:lnTo>
                    <a:pt x="2046106" y="0"/>
                  </a:lnTo>
                </a:path>
              </a:pathLst>
            </a:custGeom>
            <a:ln w="5270">
              <a:solidFill>
                <a:srgbClr val="231F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8402" y="1023460"/>
              <a:ext cx="94911" cy="30406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271037" y="1339827"/>
              <a:ext cx="90170" cy="941705"/>
            </a:xfrm>
            <a:custGeom>
              <a:avLst/>
              <a:gdLst/>
              <a:ahLst/>
              <a:cxnLst/>
              <a:rect l="l" t="t" r="r" b="b"/>
              <a:pathLst>
                <a:path w="90170" h="941705">
                  <a:moveTo>
                    <a:pt x="0" y="0"/>
                  </a:moveTo>
                  <a:lnTo>
                    <a:pt x="28427" y="34860"/>
                  </a:lnTo>
                  <a:lnTo>
                    <a:pt x="36066" y="73533"/>
                  </a:lnTo>
                  <a:lnTo>
                    <a:pt x="40670" y="122011"/>
                  </a:lnTo>
                  <a:lnTo>
                    <a:pt x="43251" y="177025"/>
                  </a:lnTo>
                  <a:lnTo>
                    <a:pt x="44820" y="235307"/>
                  </a:lnTo>
                  <a:lnTo>
                    <a:pt x="46389" y="293589"/>
                  </a:lnTo>
                  <a:lnTo>
                    <a:pt x="48970" y="348603"/>
                  </a:lnTo>
                  <a:lnTo>
                    <a:pt x="53574" y="397081"/>
                  </a:lnTo>
                  <a:lnTo>
                    <a:pt x="61212" y="435754"/>
                  </a:lnTo>
                  <a:lnTo>
                    <a:pt x="72897" y="461354"/>
                  </a:lnTo>
                  <a:lnTo>
                    <a:pt x="89640" y="470614"/>
                  </a:lnTo>
                </a:path>
                <a:path w="90170" h="941705">
                  <a:moveTo>
                    <a:pt x="0" y="941220"/>
                  </a:moveTo>
                  <a:lnTo>
                    <a:pt x="28427" y="906360"/>
                  </a:lnTo>
                  <a:lnTo>
                    <a:pt x="36066" y="867688"/>
                  </a:lnTo>
                  <a:lnTo>
                    <a:pt x="40670" y="819211"/>
                  </a:lnTo>
                  <a:lnTo>
                    <a:pt x="43251" y="764198"/>
                  </a:lnTo>
                  <a:lnTo>
                    <a:pt x="44820" y="705917"/>
                  </a:lnTo>
                  <a:lnTo>
                    <a:pt x="46389" y="647636"/>
                  </a:lnTo>
                  <a:lnTo>
                    <a:pt x="48970" y="592623"/>
                  </a:lnTo>
                  <a:lnTo>
                    <a:pt x="53574" y="544146"/>
                  </a:lnTo>
                  <a:lnTo>
                    <a:pt x="61212" y="505474"/>
                  </a:lnTo>
                  <a:lnTo>
                    <a:pt x="72897" y="479874"/>
                  </a:lnTo>
                  <a:lnTo>
                    <a:pt x="89640" y="470614"/>
                  </a:lnTo>
                </a:path>
              </a:pathLst>
            </a:custGeom>
            <a:ln w="527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8402" y="2308292"/>
              <a:ext cx="94911" cy="43853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660397" y="6601380"/>
            <a:ext cx="1350208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Application l</a:t>
            </a:r>
            <a:r>
              <a:rPr sz="1189" spc="-5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a</a:t>
            </a:r>
            <a:r>
              <a:rPr sz="1189" spc="-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y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e</a:t>
            </a:r>
            <a:r>
              <a:rPr sz="1189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r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8" action="ppaction://hlinksldjump"/>
              </a:rPr>
              <a:t>ing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5632507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Object-based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and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service-oriented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3041429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Object-based</a:t>
            </a:r>
            <a:r>
              <a:rPr spc="-99" dirty="0"/>
              <a:t> </a:t>
            </a:r>
            <a:r>
              <a:rPr spc="20" dirty="0"/>
              <a:t>style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411" y="1190468"/>
            <a:ext cx="7712419" cy="128743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marR="10067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Components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objects,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connected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each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other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procedure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calls.</a:t>
            </a:r>
            <a:r>
              <a:rPr sz="1982" spc="11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Objects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placed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on different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machines; calls can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thus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execute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across a network.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10644" y="3029532"/>
            <a:ext cx="829252" cy="356113"/>
          </a:xfrm>
          <a:custGeom>
            <a:avLst/>
            <a:gdLst/>
            <a:ahLst/>
            <a:cxnLst/>
            <a:rect l="l" t="t" r="r" b="b"/>
            <a:pathLst>
              <a:path w="418465" h="179705">
                <a:moveTo>
                  <a:pt x="59757" y="0"/>
                </a:moveTo>
                <a:lnTo>
                  <a:pt x="358558" y="0"/>
                </a:lnTo>
                <a:lnTo>
                  <a:pt x="381762" y="4715"/>
                </a:lnTo>
                <a:lnTo>
                  <a:pt x="400763" y="17554"/>
                </a:lnTo>
                <a:lnTo>
                  <a:pt x="413602" y="36557"/>
                </a:lnTo>
                <a:lnTo>
                  <a:pt x="418317" y="59763"/>
                </a:lnTo>
                <a:lnTo>
                  <a:pt x="418317" y="119521"/>
                </a:lnTo>
                <a:lnTo>
                  <a:pt x="413602" y="142724"/>
                </a:lnTo>
                <a:lnTo>
                  <a:pt x="400763" y="161725"/>
                </a:lnTo>
                <a:lnTo>
                  <a:pt x="381762" y="174564"/>
                </a:lnTo>
                <a:lnTo>
                  <a:pt x="358558" y="179280"/>
                </a:lnTo>
                <a:lnTo>
                  <a:pt x="59757" y="179280"/>
                </a:lnTo>
                <a:lnTo>
                  <a:pt x="36555" y="174564"/>
                </a:lnTo>
                <a:lnTo>
                  <a:pt x="17553" y="161725"/>
                </a:lnTo>
                <a:lnTo>
                  <a:pt x="4715" y="142724"/>
                </a:lnTo>
                <a:lnTo>
                  <a:pt x="0" y="119521"/>
                </a:lnTo>
                <a:lnTo>
                  <a:pt x="0" y="59763"/>
                </a:lnTo>
                <a:lnTo>
                  <a:pt x="4715" y="36557"/>
                </a:lnTo>
                <a:lnTo>
                  <a:pt x="17553" y="17554"/>
                </a:lnTo>
                <a:lnTo>
                  <a:pt x="36555" y="4715"/>
                </a:lnTo>
                <a:lnTo>
                  <a:pt x="59757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8969" y="3063593"/>
            <a:ext cx="53354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Object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7977" y="3740073"/>
            <a:ext cx="829252" cy="356113"/>
          </a:xfrm>
          <a:custGeom>
            <a:avLst/>
            <a:gdLst/>
            <a:ahLst/>
            <a:cxnLst/>
            <a:rect l="l" t="t" r="r" b="b"/>
            <a:pathLst>
              <a:path w="418465" h="179705">
                <a:moveTo>
                  <a:pt x="59762" y="0"/>
                </a:moveTo>
                <a:lnTo>
                  <a:pt x="358562" y="0"/>
                </a:lnTo>
                <a:lnTo>
                  <a:pt x="381765" y="4715"/>
                </a:lnTo>
                <a:lnTo>
                  <a:pt x="400766" y="17556"/>
                </a:lnTo>
                <a:lnTo>
                  <a:pt x="413605" y="36558"/>
                </a:lnTo>
                <a:lnTo>
                  <a:pt x="418320" y="59762"/>
                </a:lnTo>
                <a:lnTo>
                  <a:pt x="418320" y="119520"/>
                </a:lnTo>
                <a:lnTo>
                  <a:pt x="413605" y="142725"/>
                </a:lnTo>
                <a:lnTo>
                  <a:pt x="400766" y="161728"/>
                </a:lnTo>
                <a:lnTo>
                  <a:pt x="381765" y="174567"/>
                </a:lnTo>
                <a:lnTo>
                  <a:pt x="358562" y="179283"/>
                </a:lnTo>
                <a:lnTo>
                  <a:pt x="59762" y="179283"/>
                </a:lnTo>
                <a:lnTo>
                  <a:pt x="36557" y="174567"/>
                </a:lnTo>
                <a:lnTo>
                  <a:pt x="17554" y="161728"/>
                </a:lnTo>
                <a:lnTo>
                  <a:pt x="4715" y="142725"/>
                </a:lnTo>
                <a:lnTo>
                  <a:pt x="0" y="119520"/>
                </a:lnTo>
                <a:lnTo>
                  <a:pt x="0" y="59762"/>
                </a:lnTo>
                <a:lnTo>
                  <a:pt x="4715" y="36558"/>
                </a:lnTo>
                <a:lnTo>
                  <a:pt x="17554" y="17556"/>
                </a:lnTo>
                <a:lnTo>
                  <a:pt x="36557" y="4715"/>
                </a:lnTo>
                <a:lnTo>
                  <a:pt x="59762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313" y="3774130"/>
            <a:ext cx="53354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Object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55365" y="4332196"/>
            <a:ext cx="829252" cy="356113"/>
          </a:xfrm>
          <a:custGeom>
            <a:avLst/>
            <a:gdLst/>
            <a:ahLst/>
            <a:cxnLst/>
            <a:rect l="l" t="t" r="r" b="b"/>
            <a:pathLst>
              <a:path w="418465" h="179705">
                <a:moveTo>
                  <a:pt x="59762" y="0"/>
                </a:moveTo>
                <a:lnTo>
                  <a:pt x="358562" y="0"/>
                </a:lnTo>
                <a:lnTo>
                  <a:pt x="381765" y="4714"/>
                </a:lnTo>
                <a:lnTo>
                  <a:pt x="400766" y="17552"/>
                </a:lnTo>
                <a:lnTo>
                  <a:pt x="413605" y="36554"/>
                </a:lnTo>
                <a:lnTo>
                  <a:pt x="418320" y="59759"/>
                </a:lnTo>
                <a:lnTo>
                  <a:pt x="418320" y="119517"/>
                </a:lnTo>
                <a:lnTo>
                  <a:pt x="413605" y="142722"/>
                </a:lnTo>
                <a:lnTo>
                  <a:pt x="400766" y="161725"/>
                </a:lnTo>
                <a:lnTo>
                  <a:pt x="381765" y="174564"/>
                </a:lnTo>
                <a:lnTo>
                  <a:pt x="358562" y="179279"/>
                </a:lnTo>
                <a:lnTo>
                  <a:pt x="59762" y="179279"/>
                </a:lnTo>
                <a:lnTo>
                  <a:pt x="36556" y="174564"/>
                </a:lnTo>
                <a:lnTo>
                  <a:pt x="17554" y="161725"/>
                </a:lnTo>
                <a:lnTo>
                  <a:pt x="4715" y="142722"/>
                </a:lnTo>
                <a:lnTo>
                  <a:pt x="0" y="119517"/>
                </a:lnTo>
                <a:lnTo>
                  <a:pt x="0" y="59759"/>
                </a:lnTo>
                <a:lnTo>
                  <a:pt x="4715" y="36554"/>
                </a:lnTo>
                <a:lnTo>
                  <a:pt x="17554" y="17552"/>
                </a:lnTo>
                <a:lnTo>
                  <a:pt x="36556" y="4714"/>
                </a:lnTo>
                <a:lnTo>
                  <a:pt x="59762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3700" y="4366249"/>
            <a:ext cx="53354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Object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01162" y="4094061"/>
            <a:ext cx="829252" cy="356113"/>
          </a:xfrm>
          <a:custGeom>
            <a:avLst/>
            <a:gdLst/>
            <a:ahLst/>
            <a:cxnLst/>
            <a:rect l="l" t="t" r="r" b="b"/>
            <a:pathLst>
              <a:path w="418464" h="179705">
                <a:moveTo>
                  <a:pt x="59756" y="0"/>
                </a:moveTo>
                <a:lnTo>
                  <a:pt x="358562" y="0"/>
                </a:lnTo>
                <a:lnTo>
                  <a:pt x="381765" y="4715"/>
                </a:lnTo>
                <a:lnTo>
                  <a:pt x="400766" y="17554"/>
                </a:lnTo>
                <a:lnTo>
                  <a:pt x="413604" y="36556"/>
                </a:lnTo>
                <a:lnTo>
                  <a:pt x="418319" y="59762"/>
                </a:lnTo>
                <a:lnTo>
                  <a:pt x="418319" y="119520"/>
                </a:lnTo>
                <a:lnTo>
                  <a:pt x="413604" y="142723"/>
                </a:lnTo>
                <a:lnTo>
                  <a:pt x="400766" y="161724"/>
                </a:lnTo>
                <a:lnTo>
                  <a:pt x="381765" y="174563"/>
                </a:lnTo>
                <a:lnTo>
                  <a:pt x="358562" y="179279"/>
                </a:lnTo>
                <a:lnTo>
                  <a:pt x="59756" y="179279"/>
                </a:lnTo>
                <a:lnTo>
                  <a:pt x="36554" y="174563"/>
                </a:lnTo>
                <a:lnTo>
                  <a:pt x="17553" y="161724"/>
                </a:lnTo>
                <a:lnTo>
                  <a:pt x="4715" y="142723"/>
                </a:lnTo>
                <a:lnTo>
                  <a:pt x="0" y="119520"/>
                </a:lnTo>
                <a:lnTo>
                  <a:pt x="0" y="59762"/>
                </a:lnTo>
                <a:lnTo>
                  <a:pt x="4715" y="36556"/>
                </a:lnTo>
                <a:lnTo>
                  <a:pt x="17553" y="17554"/>
                </a:lnTo>
                <a:lnTo>
                  <a:pt x="36554" y="4715"/>
                </a:lnTo>
                <a:lnTo>
                  <a:pt x="59756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9478" y="4128118"/>
            <a:ext cx="53354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Object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56435" y="3028251"/>
            <a:ext cx="829252" cy="356113"/>
          </a:xfrm>
          <a:custGeom>
            <a:avLst/>
            <a:gdLst/>
            <a:ahLst/>
            <a:cxnLst/>
            <a:rect l="l" t="t" r="r" b="b"/>
            <a:pathLst>
              <a:path w="418464" h="179705">
                <a:moveTo>
                  <a:pt x="59756" y="0"/>
                </a:moveTo>
                <a:lnTo>
                  <a:pt x="358552" y="0"/>
                </a:lnTo>
                <a:lnTo>
                  <a:pt x="381756" y="4715"/>
                </a:lnTo>
                <a:lnTo>
                  <a:pt x="400760" y="17554"/>
                </a:lnTo>
                <a:lnTo>
                  <a:pt x="413602" y="36555"/>
                </a:lnTo>
                <a:lnTo>
                  <a:pt x="418319" y="59759"/>
                </a:lnTo>
                <a:lnTo>
                  <a:pt x="418319" y="119521"/>
                </a:lnTo>
                <a:lnTo>
                  <a:pt x="413602" y="142724"/>
                </a:lnTo>
                <a:lnTo>
                  <a:pt x="400760" y="161725"/>
                </a:lnTo>
                <a:lnTo>
                  <a:pt x="381756" y="174563"/>
                </a:lnTo>
                <a:lnTo>
                  <a:pt x="358552" y="179279"/>
                </a:lnTo>
                <a:lnTo>
                  <a:pt x="59756" y="179279"/>
                </a:lnTo>
                <a:lnTo>
                  <a:pt x="36554" y="174563"/>
                </a:lnTo>
                <a:lnTo>
                  <a:pt x="17553" y="161725"/>
                </a:lnTo>
                <a:lnTo>
                  <a:pt x="4715" y="142724"/>
                </a:lnTo>
                <a:lnTo>
                  <a:pt x="0" y="119521"/>
                </a:lnTo>
                <a:lnTo>
                  <a:pt x="0" y="59759"/>
                </a:lnTo>
                <a:lnTo>
                  <a:pt x="4715" y="36555"/>
                </a:lnTo>
                <a:lnTo>
                  <a:pt x="17553" y="17554"/>
                </a:lnTo>
                <a:lnTo>
                  <a:pt x="36554" y="4715"/>
                </a:lnTo>
                <a:lnTo>
                  <a:pt x="59756" y="0"/>
                </a:lnTo>
                <a:close/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4752" y="3062304"/>
            <a:ext cx="53354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Object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6267" y="3108651"/>
            <a:ext cx="3114413" cy="1415642"/>
            <a:chOff x="614675" y="1568717"/>
            <a:chExt cx="1571625" cy="714375"/>
          </a:xfrm>
        </p:grpSpPr>
        <p:sp>
          <p:nvSpPr>
            <p:cNvPr id="16" name="object 16"/>
            <p:cNvSpPr/>
            <p:nvPr/>
          </p:nvSpPr>
          <p:spPr>
            <a:xfrm>
              <a:off x="1557023" y="1618431"/>
              <a:ext cx="324485" cy="0"/>
            </a:xfrm>
            <a:custGeom>
              <a:avLst/>
              <a:gdLst/>
              <a:ahLst/>
              <a:cxnLst/>
              <a:rect l="l" t="t" r="r" b="b"/>
              <a:pathLst>
                <a:path w="324485">
                  <a:moveTo>
                    <a:pt x="324357" y="0"/>
                  </a:moveTo>
                  <a:lnTo>
                    <a:pt x="0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9645" y="1586557"/>
              <a:ext cx="74377" cy="6375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0281" y="1571705"/>
              <a:ext cx="473709" cy="292100"/>
            </a:xfrm>
            <a:custGeom>
              <a:avLst/>
              <a:gdLst/>
              <a:ahLst/>
              <a:cxnLst/>
              <a:rect l="l" t="t" r="r" b="b"/>
              <a:pathLst>
                <a:path w="473709" h="292100">
                  <a:moveTo>
                    <a:pt x="473475" y="0"/>
                  </a:moveTo>
                  <a:lnTo>
                    <a:pt x="256338" y="45623"/>
                  </a:lnTo>
                  <a:lnTo>
                    <a:pt x="109487" y="145994"/>
                  </a:lnTo>
                  <a:lnTo>
                    <a:pt x="26261" y="246366"/>
                  </a:lnTo>
                  <a:lnTo>
                    <a:pt x="0" y="291989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14675" y="1816767"/>
              <a:ext cx="60325" cy="81280"/>
            </a:xfrm>
            <a:custGeom>
              <a:avLst/>
              <a:gdLst/>
              <a:ahLst/>
              <a:cxnLst/>
              <a:rect l="l" t="t" r="r" b="b"/>
              <a:pathLst>
                <a:path w="60325" h="81280">
                  <a:moveTo>
                    <a:pt x="2087" y="0"/>
                  </a:moveTo>
                  <a:lnTo>
                    <a:pt x="0" y="80893"/>
                  </a:lnTo>
                  <a:lnTo>
                    <a:pt x="60014" y="26616"/>
                  </a:lnTo>
                  <a:lnTo>
                    <a:pt x="43036" y="25394"/>
                  </a:lnTo>
                  <a:lnTo>
                    <a:pt x="27723" y="20551"/>
                  </a:lnTo>
                  <a:lnTo>
                    <a:pt x="14073" y="12086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18137" y="1667817"/>
              <a:ext cx="356870" cy="219710"/>
            </a:xfrm>
            <a:custGeom>
              <a:avLst/>
              <a:gdLst/>
              <a:ahLst/>
              <a:cxnLst/>
              <a:rect l="l" t="t" r="r" b="b"/>
              <a:pathLst>
                <a:path w="356869" h="219710">
                  <a:moveTo>
                    <a:pt x="0" y="219533"/>
                  </a:moveTo>
                  <a:lnTo>
                    <a:pt x="115307" y="97159"/>
                  </a:lnTo>
                  <a:lnTo>
                    <a:pt x="231249" y="31481"/>
                  </a:lnTo>
                  <a:lnTo>
                    <a:pt x="320704" y="4944"/>
                  </a:lnTo>
                  <a:lnTo>
                    <a:pt x="356549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6142" y="1637829"/>
              <a:ext cx="75878" cy="636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006" y="2066634"/>
              <a:ext cx="242026" cy="18226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71318" y="1708071"/>
              <a:ext cx="109855" cy="441959"/>
            </a:xfrm>
            <a:custGeom>
              <a:avLst/>
              <a:gdLst/>
              <a:ahLst/>
              <a:cxnLst/>
              <a:rect l="l" t="t" r="r" b="b"/>
              <a:pathLst>
                <a:path w="109855" h="441960">
                  <a:moveTo>
                    <a:pt x="109289" y="0"/>
                  </a:moveTo>
                  <a:lnTo>
                    <a:pt x="0" y="441799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149260" y="2106299"/>
              <a:ext cx="62230" cy="80010"/>
            </a:xfrm>
            <a:custGeom>
              <a:avLst/>
              <a:gdLst/>
              <a:ahLst/>
              <a:cxnLst/>
              <a:rect l="l" t="t" r="r" b="b"/>
              <a:pathLst>
                <a:path w="62230" h="80010">
                  <a:moveTo>
                    <a:pt x="0" y="0"/>
                  </a:moveTo>
                  <a:lnTo>
                    <a:pt x="13082" y="79855"/>
                  </a:lnTo>
                  <a:lnTo>
                    <a:pt x="61887" y="15308"/>
                  </a:lnTo>
                  <a:lnTo>
                    <a:pt x="44979" y="17281"/>
                  </a:lnTo>
                  <a:lnTo>
                    <a:pt x="29029" y="15388"/>
                  </a:lnTo>
                  <a:lnTo>
                    <a:pt x="14036" y="96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375880" y="2156274"/>
              <a:ext cx="328930" cy="107950"/>
            </a:xfrm>
            <a:custGeom>
              <a:avLst/>
              <a:gdLst/>
              <a:ahLst/>
              <a:cxnLst/>
              <a:rect l="l" t="t" r="r" b="b"/>
              <a:pathLst>
                <a:path w="328930" h="107950">
                  <a:moveTo>
                    <a:pt x="328886" y="0"/>
                  </a:moveTo>
                  <a:lnTo>
                    <a:pt x="0" y="107872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340365" y="2222324"/>
              <a:ext cx="80645" cy="60960"/>
            </a:xfrm>
            <a:custGeom>
              <a:avLst/>
              <a:gdLst/>
              <a:ahLst/>
              <a:cxnLst/>
              <a:rect l="l" t="t" r="r" b="b"/>
              <a:pathLst>
                <a:path w="80644" h="60960">
                  <a:moveTo>
                    <a:pt x="60742" y="0"/>
                  </a:moveTo>
                  <a:lnTo>
                    <a:pt x="0" y="53470"/>
                  </a:lnTo>
                  <a:lnTo>
                    <a:pt x="80605" y="60577"/>
                  </a:lnTo>
                  <a:lnTo>
                    <a:pt x="69961" y="47295"/>
                  </a:lnTo>
                  <a:lnTo>
                    <a:pt x="63102" y="32771"/>
                  </a:lnTo>
                  <a:lnTo>
                    <a:pt x="60029" y="17006"/>
                  </a:lnTo>
                  <a:lnTo>
                    <a:pt x="6074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821613" y="1740855"/>
              <a:ext cx="162560" cy="325755"/>
            </a:xfrm>
            <a:custGeom>
              <a:avLst/>
              <a:gdLst/>
              <a:ahLst/>
              <a:cxnLst/>
              <a:rect l="l" t="t" r="r" b="b"/>
              <a:pathLst>
                <a:path w="162560" h="325755">
                  <a:moveTo>
                    <a:pt x="0" y="325128"/>
                  </a:moveTo>
                  <a:lnTo>
                    <a:pt x="162563" y="0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939124" y="1707424"/>
              <a:ext cx="62230" cy="81280"/>
            </a:xfrm>
            <a:custGeom>
              <a:avLst/>
              <a:gdLst/>
              <a:ahLst/>
              <a:cxnLst/>
              <a:rect l="l" t="t" r="r" b="b"/>
              <a:pathLst>
                <a:path w="62230" h="81280">
                  <a:moveTo>
                    <a:pt x="61770" y="0"/>
                  </a:moveTo>
                  <a:lnTo>
                    <a:pt x="0" y="52268"/>
                  </a:lnTo>
                  <a:lnTo>
                    <a:pt x="16928" y="54050"/>
                  </a:lnTo>
                  <a:lnTo>
                    <a:pt x="32073" y="59396"/>
                  </a:lnTo>
                  <a:lnTo>
                    <a:pt x="45436" y="68305"/>
                  </a:lnTo>
                  <a:lnTo>
                    <a:pt x="57016" y="80778"/>
                  </a:lnTo>
                  <a:lnTo>
                    <a:pt x="6177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17823" y="1707424"/>
              <a:ext cx="165735" cy="325755"/>
            </a:xfrm>
            <a:custGeom>
              <a:avLst/>
              <a:gdLst/>
              <a:ahLst/>
              <a:cxnLst/>
              <a:rect l="l" t="t" r="r" b="b"/>
              <a:pathLst>
                <a:path w="165735" h="325755">
                  <a:moveTo>
                    <a:pt x="165219" y="0"/>
                  </a:moveTo>
                  <a:lnTo>
                    <a:pt x="0" y="325235"/>
                  </a:lnTo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00894" y="1985238"/>
              <a:ext cx="62230" cy="81280"/>
            </a:xfrm>
            <a:custGeom>
              <a:avLst/>
              <a:gdLst/>
              <a:ahLst/>
              <a:cxnLst/>
              <a:rect l="l" t="t" r="r" b="b"/>
              <a:pathLst>
                <a:path w="62230" h="81280">
                  <a:moveTo>
                    <a:pt x="5270" y="0"/>
                  </a:moveTo>
                  <a:lnTo>
                    <a:pt x="0" y="80746"/>
                  </a:lnTo>
                  <a:lnTo>
                    <a:pt x="62107" y="28872"/>
                  </a:lnTo>
                  <a:lnTo>
                    <a:pt x="45191" y="26981"/>
                  </a:lnTo>
                  <a:lnTo>
                    <a:pt x="30080" y="21538"/>
                  </a:lnTo>
                  <a:lnTo>
                    <a:pt x="16773" y="12544"/>
                  </a:lnTo>
                  <a:lnTo>
                    <a:pt x="527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39970" y="3682383"/>
            <a:ext cx="90475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Method call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723905" y="3246111"/>
            <a:ext cx="1789370" cy="1248282"/>
            <a:chOff x="2621909" y="1638084"/>
            <a:chExt cx="902969" cy="629920"/>
          </a:xfrm>
        </p:grpSpPr>
        <p:sp>
          <p:nvSpPr>
            <p:cNvPr id="33" name="object 33"/>
            <p:cNvSpPr/>
            <p:nvPr/>
          </p:nvSpPr>
          <p:spPr>
            <a:xfrm>
              <a:off x="2625084" y="1641259"/>
              <a:ext cx="896619" cy="598170"/>
            </a:xfrm>
            <a:custGeom>
              <a:avLst/>
              <a:gdLst/>
              <a:ahLst/>
              <a:cxnLst/>
              <a:rect l="l" t="t" r="r" b="b"/>
              <a:pathLst>
                <a:path w="896620" h="598169">
                  <a:moveTo>
                    <a:pt x="119516" y="0"/>
                  </a:moveTo>
                  <a:lnTo>
                    <a:pt x="776879" y="0"/>
                  </a:lnTo>
                  <a:lnTo>
                    <a:pt x="823285" y="9430"/>
                  </a:lnTo>
                  <a:lnTo>
                    <a:pt x="861288" y="35108"/>
                  </a:lnTo>
                  <a:lnTo>
                    <a:pt x="886966" y="73111"/>
                  </a:lnTo>
                  <a:lnTo>
                    <a:pt x="896396" y="119517"/>
                  </a:lnTo>
                  <a:lnTo>
                    <a:pt x="896396" y="478079"/>
                  </a:lnTo>
                  <a:lnTo>
                    <a:pt x="886966" y="524485"/>
                  </a:lnTo>
                  <a:lnTo>
                    <a:pt x="861288" y="562489"/>
                  </a:lnTo>
                  <a:lnTo>
                    <a:pt x="823285" y="588168"/>
                  </a:lnTo>
                  <a:lnTo>
                    <a:pt x="776879" y="597599"/>
                  </a:lnTo>
                  <a:lnTo>
                    <a:pt x="119516" y="597599"/>
                  </a:lnTo>
                  <a:lnTo>
                    <a:pt x="73111" y="588168"/>
                  </a:lnTo>
                  <a:lnTo>
                    <a:pt x="35108" y="562489"/>
                  </a:lnTo>
                  <a:lnTo>
                    <a:pt x="9430" y="524485"/>
                  </a:lnTo>
                  <a:lnTo>
                    <a:pt x="0" y="478079"/>
                  </a:lnTo>
                  <a:lnTo>
                    <a:pt x="0" y="119517"/>
                  </a:lnTo>
                  <a:lnTo>
                    <a:pt x="9430" y="73111"/>
                  </a:lnTo>
                  <a:lnTo>
                    <a:pt x="35108" y="35108"/>
                  </a:lnTo>
                  <a:lnTo>
                    <a:pt x="73111" y="9430"/>
                  </a:lnTo>
                  <a:lnTo>
                    <a:pt x="119516" y="0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804363" y="1701017"/>
              <a:ext cx="537845" cy="120014"/>
            </a:xfrm>
            <a:custGeom>
              <a:avLst/>
              <a:gdLst/>
              <a:ahLst/>
              <a:cxnLst/>
              <a:rect l="l" t="t" r="r" b="b"/>
              <a:pathLst>
                <a:path w="537845" h="120014">
                  <a:moveTo>
                    <a:pt x="537837" y="0"/>
                  </a:moveTo>
                  <a:lnTo>
                    <a:pt x="0" y="0"/>
                  </a:lnTo>
                  <a:lnTo>
                    <a:pt x="0" y="119521"/>
                  </a:lnTo>
                  <a:lnTo>
                    <a:pt x="537837" y="119521"/>
                  </a:lnTo>
                  <a:lnTo>
                    <a:pt x="537837" y="0"/>
                  </a:lnTo>
                  <a:close/>
                </a:path>
              </a:pathLst>
            </a:custGeom>
            <a:solidFill>
              <a:srgbClr val="BCBEC0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744601" y="1701017"/>
              <a:ext cx="657860" cy="358775"/>
            </a:xfrm>
            <a:custGeom>
              <a:avLst/>
              <a:gdLst/>
              <a:ahLst/>
              <a:cxnLst/>
              <a:rect l="l" t="t" r="r" b="b"/>
              <a:pathLst>
                <a:path w="657860" h="358775">
                  <a:moveTo>
                    <a:pt x="59762" y="119521"/>
                  </a:moveTo>
                  <a:lnTo>
                    <a:pt x="597599" y="119521"/>
                  </a:lnTo>
                  <a:lnTo>
                    <a:pt x="597599" y="0"/>
                  </a:lnTo>
                  <a:lnTo>
                    <a:pt x="59762" y="0"/>
                  </a:lnTo>
                  <a:lnTo>
                    <a:pt x="59762" y="119521"/>
                  </a:lnTo>
                  <a:close/>
                </a:path>
                <a:path w="657860" h="358775">
                  <a:moveTo>
                    <a:pt x="0" y="358558"/>
                  </a:moveTo>
                  <a:lnTo>
                    <a:pt x="119521" y="358558"/>
                  </a:lnTo>
                  <a:lnTo>
                    <a:pt x="119521" y="239037"/>
                  </a:lnTo>
                  <a:lnTo>
                    <a:pt x="0" y="239037"/>
                  </a:lnTo>
                  <a:lnTo>
                    <a:pt x="0" y="358558"/>
                  </a:lnTo>
                  <a:close/>
                </a:path>
                <a:path w="657860" h="358775">
                  <a:moveTo>
                    <a:pt x="537841" y="358558"/>
                  </a:moveTo>
                  <a:lnTo>
                    <a:pt x="657363" y="358558"/>
                  </a:lnTo>
                  <a:lnTo>
                    <a:pt x="657363" y="239037"/>
                  </a:lnTo>
                  <a:lnTo>
                    <a:pt x="537841" y="239037"/>
                  </a:lnTo>
                  <a:lnTo>
                    <a:pt x="537841" y="358558"/>
                  </a:lnTo>
                  <a:close/>
                </a:path>
                <a:path w="657860" h="358775">
                  <a:moveTo>
                    <a:pt x="179279" y="358558"/>
                  </a:moveTo>
                  <a:lnTo>
                    <a:pt x="298800" y="358558"/>
                  </a:lnTo>
                  <a:lnTo>
                    <a:pt x="298800" y="239037"/>
                  </a:lnTo>
                  <a:lnTo>
                    <a:pt x="179279" y="239037"/>
                  </a:lnTo>
                  <a:lnTo>
                    <a:pt x="179279" y="358558"/>
                  </a:lnTo>
                  <a:close/>
                </a:path>
                <a:path w="657860" h="358775">
                  <a:moveTo>
                    <a:pt x="358562" y="358558"/>
                  </a:moveTo>
                  <a:lnTo>
                    <a:pt x="478079" y="358558"/>
                  </a:lnTo>
                  <a:lnTo>
                    <a:pt x="478079" y="239037"/>
                  </a:lnTo>
                  <a:lnTo>
                    <a:pt x="358562" y="239037"/>
                  </a:lnTo>
                  <a:lnTo>
                    <a:pt x="358562" y="358558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804363" y="2213294"/>
              <a:ext cx="537210" cy="51435"/>
            </a:xfrm>
            <a:custGeom>
              <a:avLst/>
              <a:gdLst/>
              <a:ahLst/>
              <a:cxnLst/>
              <a:rect l="l" t="t" r="r" b="b"/>
              <a:pathLst>
                <a:path w="537210" h="51435">
                  <a:moveTo>
                    <a:pt x="536833" y="0"/>
                  </a:moveTo>
                  <a:lnTo>
                    <a:pt x="0" y="0"/>
                  </a:lnTo>
                  <a:lnTo>
                    <a:pt x="0" y="51333"/>
                  </a:lnTo>
                  <a:lnTo>
                    <a:pt x="536833" y="51333"/>
                  </a:lnTo>
                  <a:lnTo>
                    <a:pt x="5368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804363" y="2213294"/>
              <a:ext cx="537210" cy="51435"/>
            </a:xfrm>
            <a:custGeom>
              <a:avLst/>
              <a:gdLst/>
              <a:ahLst/>
              <a:cxnLst/>
              <a:rect l="l" t="t" r="r" b="b"/>
              <a:pathLst>
                <a:path w="537210" h="51435">
                  <a:moveTo>
                    <a:pt x="0" y="51333"/>
                  </a:moveTo>
                  <a:lnTo>
                    <a:pt x="536833" y="51333"/>
                  </a:lnTo>
                  <a:lnTo>
                    <a:pt x="536833" y="0"/>
                  </a:lnTo>
                  <a:lnTo>
                    <a:pt x="0" y="0"/>
                  </a:lnTo>
                  <a:lnTo>
                    <a:pt x="0" y="51333"/>
                  </a:lnTo>
                  <a:close/>
                </a:path>
              </a:pathLst>
            </a:custGeom>
            <a:ln w="597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pPr algn="l" defTabSz="1812066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endParaRPr sz="3567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844715" y="2890577"/>
            <a:ext cx="44168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State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96881" y="3531637"/>
            <a:ext cx="607782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Method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297141" y="4499652"/>
            <a:ext cx="700900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218"/>
              </a:spcBef>
              <a:spcAft>
                <a:spcPts val="0"/>
              </a:spcAft>
            </a:pPr>
            <a:r>
              <a:rPr sz="1288" spc="10" dirty="0">
                <a:solidFill>
                  <a:srgbClr val="231F20"/>
                </a:solidFill>
                <a:latin typeface="Arial"/>
                <a:ea typeface="+mn-ea"/>
                <a:cs typeface="Arial"/>
              </a:rPr>
              <a:t>Interface</a:t>
            </a:r>
            <a:endParaRPr sz="128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03888" y="3133975"/>
            <a:ext cx="1457168" cy="829252"/>
          </a:xfrm>
          <a:custGeom>
            <a:avLst/>
            <a:gdLst/>
            <a:ahLst/>
            <a:cxnLst/>
            <a:rect l="l" t="t" r="r" b="b"/>
            <a:pathLst>
              <a:path w="735329" h="418464">
                <a:moveTo>
                  <a:pt x="0" y="0"/>
                </a:moveTo>
                <a:lnTo>
                  <a:pt x="119520" y="119521"/>
                </a:lnTo>
              </a:path>
              <a:path w="735329" h="418464">
                <a:moveTo>
                  <a:pt x="735086" y="278266"/>
                </a:moveTo>
                <a:lnTo>
                  <a:pt x="537841" y="418321"/>
                </a:lnTo>
              </a:path>
            </a:pathLst>
          </a:custGeom>
          <a:ln w="59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pPr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3567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07401" y="4890414"/>
            <a:ext cx="7606717" cy="1093225"/>
          </a:xfrm>
          <a:prstGeom prst="rect">
            <a:avLst/>
          </a:prstGeom>
        </p:spPr>
        <p:txBody>
          <a:bodyPr vert="horz" wrap="square" lIns="0" tIns="78018" rIns="0" bIns="0" rtlCol="0">
            <a:spAutoFit/>
          </a:bodyPr>
          <a:lstStyle/>
          <a:p>
            <a:pPr marL="33976" algn="l" defTabSz="1812066" eaLnBrk="1" fontAlgn="auto" hangingPunct="1">
              <a:lnSpc>
                <a:spcPct val="100000"/>
              </a:lnSpc>
              <a:spcBef>
                <a:spcPts val="614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Encapsulation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25168" marR="10067" indent="8809" algn="l" defTabSz="1812066" eaLnBrk="1" fontAlgn="auto" hangingPunct="1">
              <a:lnSpc>
                <a:spcPct val="100000"/>
              </a:lnSpc>
              <a:spcBef>
                <a:spcPts val="347"/>
              </a:spcBef>
              <a:spcAft>
                <a:spcPts val="0"/>
              </a:spcAf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Objects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said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encapsulate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data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and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offer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methods</a:t>
            </a:r>
            <a:r>
              <a:rPr sz="1982" spc="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on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that</a:t>
            </a:r>
            <a:r>
              <a:rPr sz="1982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data </a:t>
            </a:r>
            <a:r>
              <a:rPr sz="1982" spc="-515" dirty="0">
                <a:solidFill>
                  <a:srgbClr val="FA0000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without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revealing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the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internal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implementation.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8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5373245" y="13081634"/>
            <a:ext cx="1484227" cy="200788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75503" algn="l" defTabSz="1812066" eaLnBrk="1" fontAlgn="auto" hangingPunct="1">
              <a:lnSpc>
                <a:spcPct val="100000"/>
              </a:lnSpc>
              <a:spcBef>
                <a:spcPts val="139"/>
              </a:spcBef>
              <a:spcAft>
                <a:spcPts val="0"/>
              </a:spcAft>
            </a:pPr>
            <a:r>
              <a:rPr spc="-10" dirty="0">
                <a:ea typeface="+mn-ea"/>
              </a:rPr>
              <a:t>9</a:t>
            </a:r>
            <a:r>
              <a:rPr spc="-79" dirty="0">
                <a:ea typeface="+mn-ea"/>
              </a:rPr>
              <a:t> </a:t>
            </a:r>
            <a:r>
              <a:rPr spc="-10" dirty="0">
                <a:ea typeface="+mn-ea"/>
              </a:rPr>
              <a:t>/</a:t>
            </a:r>
            <a:r>
              <a:rPr spc="-69" dirty="0">
                <a:ea typeface="+mn-ea"/>
              </a:rPr>
              <a:t> </a:t>
            </a:r>
            <a:r>
              <a:rPr spc="-10" dirty="0">
                <a:ea typeface="+mn-ea"/>
              </a:rPr>
              <a:t>36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660397" y="1419"/>
            <a:ext cx="8867583" cy="20714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algn="l" defTabSz="1812066" eaLnBrk="1" fontAlgn="auto" hangingPunct="1">
              <a:lnSpc>
                <a:spcPct val="100000"/>
              </a:lnSpc>
              <a:spcBef>
                <a:spcPts val="188"/>
              </a:spcBef>
              <a:spcAft>
                <a:spcPts val="0"/>
              </a:spcAft>
              <a:tabLst>
                <a:tab pos="6834259" algn="l"/>
              </a:tabLst>
            </a:pP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Architectures:</a:t>
            </a:r>
            <a:r>
              <a:rPr sz="1189" spc="367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Architectural</a:t>
            </a:r>
            <a:r>
              <a:rPr sz="1189" spc="4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 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  <a:hlinkClick r:id="rId2" action="ppaction://hlinksldjump"/>
              </a:rPr>
              <a:t>styles</a:t>
            </a:r>
            <a:r>
              <a:rPr sz="1189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	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Resource-based</a:t>
            </a:r>
            <a:r>
              <a:rPr sz="1189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 </a:t>
            </a:r>
            <a:r>
              <a:rPr sz="1189" spc="-10" dirty="0">
                <a:solidFill>
                  <a:srgbClr val="262685"/>
                </a:solidFill>
                <a:latin typeface="Arial"/>
                <a:ea typeface="+mn-ea"/>
                <a:cs typeface="Arial"/>
                <a:hlinkClick r:id="rId3" action="ppaction://hlinksldjump"/>
              </a:rPr>
              <a:t>architectures</a:t>
            </a:r>
            <a:endParaRPr sz="1189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7047" y="374227"/>
            <a:ext cx="3562385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pc="30" dirty="0"/>
              <a:t>RESTful</a:t>
            </a:r>
            <a:r>
              <a:rPr spc="-139" dirty="0"/>
              <a:t> </a:t>
            </a:r>
            <a:r>
              <a:rPr spc="30" dirty="0"/>
              <a:t>architectures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8155" y="852476"/>
            <a:ext cx="7764011" cy="368309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32718" algn="l" defTabSz="1812066" eaLnBrk="1" fontAlgn="auto" hangingPunct="1">
              <a:lnSpc>
                <a:spcPts val="2794"/>
              </a:lnSpc>
              <a:spcBef>
                <a:spcPts val="188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Essence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marR="416524" indent="-8809" algn="l" defTabSz="1812066" eaLnBrk="1" fontAlgn="auto" hangingPunct="1">
              <a:lnSpc>
                <a:spcPts val="2378"/>
              </a:lnSpc>
              <a:spcBef>
                <a:spcPts val="20"/>
              </a:spcBef>
              <a:spcAft>
                <a:spcPts val="0"/>
              </a:spcAft>
            </a:pP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View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distributed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system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as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collection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of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resources,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individually </a:t>
            </a:r>
            <a:r>
              <a:rPr sz="1982" spc="-51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managed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components.</a:t>
            </a:r>
            <a:r>
              <a:rPr sz="1982" spc="129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Resources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may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be added,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removed,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retrieved,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and modified 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by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(remote) applications.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82630" indent="-348571" algn="l" defTabSz="1812066" eaLnBrk="1" fontAlgn="auto" hangingPunct="1">
              <a:lnSpc>
                <a:spcPts val="2378"/>
              </a:lnSpc>
              <a:spcBef>
                <a:spcPts val="1080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/>
              <a:tabLst>
                <a:tab pos="583888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Resources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identified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through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single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naming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scheme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82630" indent="-3485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/>
              <a:tabLst>
                <a:tab pos="583888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All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services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offer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the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same</a:t>
            </a:r>
            <a:r>
              <a:rPr sz="1982" spc="-3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interface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82630" indent="-348571" algn="l" defTabSz="1812066" eaLnBrk="1" fontAlgn="auto" hangingPunct="1">
              <a:lnSpc>
                <a:spcPts val="2368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/>
              <a:tabLst>
                <a:tab pos="583888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Messages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to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or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from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</a:t>
            </a:r>
            <a:r>
              <a:rPr sz="1982" spc="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service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are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fully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self-described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581371" marR="10067" indent="-347313" algn="l" defTabSz="1812066" eaLnBrk="1" fontAlgn="auto" hangingPunct="1">
              <a:lnSpc>
                <a:spcPts val="2378"/>
              </a:lnSpc>
              <a:spcBef>
                <a:spcPts val="79"/>
              </a:spcBef>
              <a:spcAft>
                <a:spcPts val="0"/>
              </a:spcAft>
              <a:buClr>
                <a:srgbClr val="3333B2"/>
              </a:buClr>
              <a:buFontTx/>
              <a:buAutoNum type="arabicPeriod"/>
              <a:tabLst>
                <a:tab pos="582630" algn="l"/>
              </a:tabLst>
            </a:pP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After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executing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an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operation at a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service, that component</a:t>
            </a:r>
            <a:r>
              <a:rPr sz="1982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forgets </a:t>
            </a:r>
            <a:r>
              <a:rPr sz="1982" spc="-525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everything</a:t>
            </a:r>
            <a:r>
              <a:rPr sz="1982" spc="-2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 </a:t>
            </a:r>
            <a:r>
              <a:rPr sz="1982" spc="-10" dirty="0">
                <a:solidFill>
                  <a:prstClr val="black"/>
                </a:solidFill>
                <a:latin typeface="Arial"/>
                <a:ea typeface="+mn-ea"/>
                <a:cs typeface="Arial"/>
              </a:rPr>
              <a:t>about the caller</a:t>
            </a: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algn="l" defTabSz="1812066" eaLnBrk="1" fontAlgn="auto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endParaRPr sz="1982">
              <a:solidFill>
                <a:prstClr val="black"/>
              </a:solidFill>
              <a:latin typeface="Arial"/>
              <a:ea typeface="+mn-ea"/>
              <a:cs typeface="Arial"/>
            </a:endParaRPr>
          </a:p>
          <a:p>
            <a:pPr marL="32718" algn="l" defTabSz="1812066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Basic</a:t>
            </a:r>
            <a:r>
              <a:rPr sz="2378" spc="-79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 </a:t>
            </a:r>
            <a:r>
              <a:rPr sz="2378" spc="-10" dirty="0">
                <a:solidFill>
                  <a:srgbClr val="3333B2"/>
                </a:solidFill>
                <a:latin typeface="Arial"/>
                <a:ea typeface="+mn-ea"/>
                <a:cs typeface="Arial"/>
              </a:rPr>
              <a:t>operations</a:t>
            </a:r>
            <a:endParaRPr sz="2378">
              <a:solidFill>
                <a:prstClr val="black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61263" y="4699051"/>
          <a:ext cx="6455329" cy="1506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54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Operation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54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80" dirty="0">
                          <a:latin typeface="Times New Roman"/>
                          <a:cs typeface="Times New Roman"/>
                        </a:rPr>
                        <a:t>PUT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resource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1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71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GET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Retrieve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representation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1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95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resource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71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POST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Modify a resource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transferring a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24529</TotalTime>
  <Pages>28</Pages>
  <Words>3223</Words>
  <Application>Microsoft Macintosh PowerPoint</Application>
  <PresentationFormat>Widescreen</PresentationFormat>
  <Paragraphs>645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メイリオ</vt:lpstr>
      <vt:lpstr>Arial</vt:lpstr>
      <vt:lpstr>Autography</vt:lpstr>
      <vt:lpstr>Calibri</vt:lpstr>
      <vt:lpstr>Calibri Light</vt:lpstr>
      <vt:lpstr>Courier New</vt:lpstr>
      <vt:lpstr>Times New Roman</vt:lpstr>
      <vt:lpstr>URWPalladioL</vt:lpstr>
      <vt:lpstr>Wingdings</vt:lpstr>
      <vt:lpstr>PPT-TMPLT-WHT_C</vt:lpstr>
      <vt:lpstr>Office Theme</vt:lpstr>
      <vt:lpstr>1_Office Theme</vt:lpstr>
      <vt:lpstr>Ditributed System</vt:lpstr>
      <vt:lpstr>Architectural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Object-based style</vt:lpstr>
      <vt:lpstr>RESTful architectures</vt:lpstr>
      <vt:lpstr>Example: Amazon’s Simple Storage Service</vt:lpstr>
      <vt:lpstr>On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Structured P2P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Super-peer networks</vt:lpstr>
      <vt:lpstr>Skype’s principle operation: A wants to contact B</vt:lpstr>
      <vt:lpstr>PowerPoint Presentation</vt:lpstr>
      <vt:lpstr>PowerPoint Presentation</vt:lpstr>
      <vt:lpstr>BitTorrent under the hood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314</cp:lastModifiedBy>
  <cp:revision>759</cp:revision>
  <cp:lastPrinted>1999-01-27T00:54:54Z</cp:lastPrinted>
  <dcterms:created xsi:type="dcterms:W3CDTF">2006-10-23T15:07:30Z</dcterms:created>
  <dcterms:modified xsi:type="dcterms:W3CDTF">2024-09-09T23:41:51Z</dcterms:modified>
</cp:coreProperties>
</file>