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069" r:id="rId2"/>
    <p:sldMasterId id="2147484081" r:id="rId3"/>
  </p:sldMasterIdLst>
  <p:notesMasterIdLst>
    <p:notesMasterId r:id="rId61"/>
  </p:notesMasterIdLst>
  <p:handoutMasterIdLst>
    <p:handoutMasterId r:id="rId62"/>
  </p:handoutMasterIdLst>
  <p:sldIdLst>
    <p:sldId id="500" r:id="rId4"/>
    <p:sldId id="845" r:id="rId5"/>
    <p:sldId id="846" r:id="rId6"/>
    <p:sldId id="847" r:id="rId7"/>
    <p:sldId id="257" r:id="rId8"/>
    <p:sldId id="851" r:id="rId9"/>
    <p:sldId id="853" r:id="rId10"/>
    <p:sldId id="852" r:id="rId11"/>
    <p:sldId id="848" r:id="rId12"/>
    <p:sldId id="855" r:id="rId13"/>
    <p:sldId id="259" r:id="rId14"/>
    <p:sldId id="260" r:id="rId15"/>
    <p:sldId id="856" r:id="rId16"/>
    <p:sldId id="261" r:id="rId17"/>
    <p:sldId id="262" r:id="rId18"/>
    <p:sldId id="263" r:id="rId19"/>
    <p:sldId id="264" r:id="rId20"/>
    <p:sldId id="265" r:id="rId21"/>
    <p:sldId id="266" r:id="rId22"/>
    <p:sldId id="269" r:id="rId23"/>
    <p:sldId id="270" r:id="rId24"/>
    <p:sldId id="271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849" r:id="rId34"/>
    <p:sldId id="283" r:id="rId35"/>
    <p:sldId id="285" r:id="rId36"/>
    <p:sldId id="288" r:id="rId37"/>
    <p:sldId id="290" r:id="rId38"/>
    <p:sldId id="291" r:id="rId39"/>
    <p:sldId id="292" r:id="rId40"/>
    <p:sldId id="293" r:id="rId41"/>
    <p:sldId id="298" r:id="rId42"/>
    <p:sldId id="299" r:id="rId43"/>
    <p:sldId id="300" r:id="rId44"/>
    <p:sldId id="301" r:id="rId45"/>
    <p:sldId id="302" r:id="rId46"/>
    <p:sldId id="303" r:id="rId47"/>
    <p:sldId id="306" r:id="rId48"/>
    <p:sldId id="307" r:id="rId49"/>
    <p:sldId id="308" r:id="rId50"/>
    <p:sldId id="850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681" r:id="rId60"/>
  </p:sldIdLst>
  <p:sldSz cx="12192000" cy="6858000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E9C0E-A7E3-A545-8908-79E6D3903277}" v="35" dt="2024-10-13T16:34:15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/>
    <p:restoredTop sz="89252" autoAdjust="0"/>
  </p:normalViewPr>
  <p:slideViewPr>
    <p:cSldViewPr snapToGrid="0">
      <p:cViewPr varScale="1">
        <p:scale>
          <a:sx n="109" d="100"/>
          <a:sy n="109" d="100"/>
        </p:scale>
        <p:origin x="13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edi Adha" userId="b81c8f0a-fe0a-4ed5-816f-628519c603af" providerId="ADAL" clId="{C8BF462A-0E3F-CA4B-82C3-371BC5A09D7A}"/>
    <pc:docChg chg="undo custSel addSld delSld modSld sldOrd">
      <pc:chgData name="Rochedi Adha" userId="b81c8f0a-fe0a-4ed5-816f-628519c603af" providerId="ADAL" clId="{C8BF462A-0E3F-CA4B-82C3-371BC5A09D7A}" dt="2023-09-15T00:41:50.750" v="1295" actId="20577"/>
      <pc:docMkLst>
        <pc:docMk/>
      </pc:docMkLst>
      <pc:sldChg chg="modSp mod">
        <pc:chgData name="Rochedi Adha" userId="b81c8f0a-fe0a-4ed5-816f-628519c603af" providerId="ADAL" clId="{C8BF462A-0E3F-CA4B-82C3-371BC5A09D7A}" dt="2023-09-14T12:38:08.345" v="21" actId="20577"/>
        <pc:sldMkLst>
          <pc:docMk/>
          <pc:sldMk cId="0" sldId="500"/>
        </pc:sldMkLst>
        <pc:spChg chg="mod">
          <ac:chgData name="Rochedi Adha" userId="b81c8f0a-fe0a-4ed5-816f-628519c603af" providerId="ADAL" clId="{C8BF462A-0E3F-CA4B-82C3-371BC5A09D7A}" dt="2023-09-14T12:38:08.345" v="21" actId="20577"/>
          <ac:spMkLst>
            <pc:docMk/>
            <pc:sldMk cId="0" sldId="500"/>
            <ac:spMk id="2" creationId="{50556B3B-D716-3DF3-67B3-DAA9E89E3FDA}"/>
          </ac:spMkLst>
        </pc:spChg>
      </pc:sldChg>
      <pc:sldChg chg="modSp mod">
        <pc:chgData name="Rochedi Adha" userId="b81c8f0a-fe0a-4ed5-816f-628519c603af" providerId="ADAL" clId="{C8BF462A-0E3F-CA4B-82C3-371BC5A09D7A}" dt="2023-09-14T21:02:39.634" v="1039" actId="20577"/>
        <pc:sldMkLst>
          <pc:docMk/>
          <pc:sldMk cId="0" sldId="541"/>
        </pc:sldMkLst>
        <pc:spChg chg="mod">
          <ac:chgData name="Rochedi Adha" userId="b81c8f0a-fe0a-4ed5-816f-628519c603af" providerId="ADAL" clId="{C8BF462A-0E3F-CA4B-82C3-371BC5A09D7A}" dt="2023-09-14T21:02:39.634" v="1039" actId="20577"/>
          <ac:spMkLst>
            <pc:docMk/>
            <pc:sldMk cId="0" sldId="541"/>
            <ac:spMk id="9218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45" v="27" actId="2696"/>
        <pc:sldMkLst>
          <pc:docMk/>
          <pc:sldMk cId="0" sldId="736"/>
        </pc:sldMkLst>
      </pc:sldChg>
      <pc:sldChg chg="modSp mod">
        <pc:chgData name="Rochedi Adha" userId="b81c8f0a-fe0a-4ed5-816f-628519c603af" providerId="ADAL" clId="{C8BF462A-0E3F-CA4B-82C3-371BC5A09D7A}" dt="2023-09-14T21:03:10.725" v="1059" actId="20577"/>
        <pc:sldMkLst>
          <pc:docMk/>
          <pc:sldMk cId="1065710895" sldId="786"/>
        </pc:sldMkLst>
        <pc:spChg chg="mod">
          <ac:chgData name="Rochedi Adha" userId="b81c8f0a-fe0a-4ed5-816f-628519c603af" providerId="ADAL" clId="{C8BF462A-0E3F-CA4B-82C3-371BC5A09D7A}" dt="2023-09-14T21:03:10.725" v="1059" actId="20577"/>
          <ac:spMkLst>
            <pc:docMk/>
            <pc:sldMk cId="1065710895" sldId="786"/>
            <ac:spMk id="4099" creationId="{00000000-0000-0000-0000-000000000000}"/>
          </ac:spMkLst>
        </pc:spChg>
      </pc:sldChg>
      <pc:sldChg chg="modSp mod">
        <pc:chgData name="Rochedi Adha" userId="b81c8f0a-fe0a-4ed5-816f-628519c603af" providerId="ADAL" clId="{C8BF462A-0E3F-CA4B-82C3-371BC5A09D7A}" dt="2023-09-14T21:07:23.556" v="1074"/>
        <pc:sldMkLst>
          <pc:docMk/>
          <pc:sldMk cId="148987261" sldId="787"/>
        </pc:sldMkLst>
        <pc:spChg chg="mod">
          <ac:chgData name="Rochedi Adha" userId="b81c8f0a-fe0a-4ed5-816f-628519c603af" providerId="ADAL" clId="{C8BF462A-0E3F-CA4B-82C3-371BC5A09D7A}" dt="2023-09-14T21:07:23.556" v="1074"/>
          <ac:spMkLst>
            <pc:docMk/>
            <pc:sldMk cId="148987261" sldId="787"/>
            <ac:spMk id="2" creationId="{00000000-0000-0000-0000-000000000000}"/>
          </ac:spMkLst>
        </pc:spChg>
      </pc:sldChg>
      <pc:sldChg chg="modSp mod">
        <pc:chgData name="Rochedi Adha" userId="b81c8f0a-fe0a-4ed5-816f-628519c603af" providerId="ADAL" clId="{C8BF462A-0E3F-CA4B-82C3-371BC5A09D7A}" dt="2023-09-14T13:00:52.584" v="105" actId="20577"/>
        <pc:sldMkLst>
          <pc:docMk/>
          <pc:sldMk cId="2753221210" sldId="791"/>
        </pc:sldMkLst>
        <pc:spChg chg="mod">
          <ac:chgData name="Rochedi Adha" userId="b81c8f0a-fe0a-4ed5-816f-628519c603af" providerId="ADAL" clId="{C8BF462A-0E3F-CA4B-82C3-371BC5A09D7A}" dt="2023-09-14T13:00:52.584" v="105" actId="20577"/>
          <ac:spMkLst>
            <pc:docMk/>
            <pc:sldMk cId="2753221210" sldId="791"/>
            <ac:spMk id="5122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65" v="36" actId="2696"/>
        <pc:sldMkLst>
          <pc:docMk/>
          <pc:sldMk cId="2295817451" sldId="793"/>
        </pc:sldMkLst>
      </pc:sldChg>
      <pc:sldChg chg="del">
        <pc:chgData name="Rochedi Adha" userId="b81c8f0a-fe0a-4ed5-816f-628519c603af" providerId="ADAL" clId="{C8BF462A-0E3F-CA4B-82C3-371BC5A09D7A}" dt="2023-09-14T12:39:54.189" v="43" actId="2696"/>
        <pc:sldMkLst>
          <pc:docMk/>
          <pc:sldMk cId="125041260" sldId="795"/>
        </pc:sldMkLst>
      </pc:sldChg>
      <pc:sldChg chg="del">
        <pc:chgData name="Rochedi Adha" userId="b81c8f0a-fe0a-4ed5-816f-628519c603af" providerId="ADAL" clId="{C8BF462A-0E3F-CA4B-82C3-371BC5A09D7A}" dt="2023-09-14T12:39:54.186" v="42" actId="2696"/>
        <pc:sldMkLst>
          <pc:docMk/>
          <pc:sldMk cId="3805023907" sldId="796"/>
        </pc:sldMkLst>
      </pc:sldChg>
      <pc:sldChg chg="addSp delSp modSp mod ord modAnim modNotesTx">
        <pc:chgData name="Rochedi Adha" userId="b81c8f0a-fe0a-4ed5-816f-628519c603af" providerId="ADAL" clId="{C8BF462A-0E3F-CA4B-82C3-371BC5A09D7A}" dt="2023-09-14T21:02:05.782" v="1038"/>
        <pc:sldMkLst>
          <pc:docMk/>
          <pc:sldMk cId="2443380836" sldId="797"/>
        </pc:sldMkLst>
        <pc:spChg chg="add del mod">
          <ac:chgData name="Rochedi Adha" userId="b81c8f0a-fe0a-4ed5-816f-628519c603af" providerId="ADAL" clId="{C8BF462A-0E3F-CA4B-82C3-371BC5A09D7A}" dt="2023-09-14T20:56:39.739" v="927"/>
          <ac:spMkLst>
            <pc:docMk/>
            <pc:sldMk cId="2443380836" sldId="797"/>
            <ac:spMk id="2" creationId="{B272CE0C-5BA5-5410-D7FE-F6E29BCEB427}"/>
          </ac:spMkLst>
        </pc:spChg>
        <pc:spChg chg="add mod">
          <ac:chgData name="Rochedi Adha" userId="b81c8f0a-fe0a-4ed5-816f-628519c603af" providerId="ADAL" clId="{C8BF462A-0E3F-CA4B-82C3-371BC5A09D7A}" dt="2023-09-14T20:59:54.687" v="1030" actId="20577"/>
          <ac:spMkLst>
            <pc:docMk/>
            <pc:sldMk cId="2443380836" sldId="797"/>
            <ac:spMk id="3" creationId="{F8C0D60E-1B0F-34BD-7038-3B4684249E4D}"/>
          </ac:spMkLst>
        </pc:spChg>
        <pc:spChg chg="mod">
          <ac:chgData name="Rochedi Adha" userId="b81c8f0a-fe0a-4ed5-816f-628519c603af" providerId="ADAL" clId="{C8BF462A-0E3F-CA4B-82C3-371BC5A09D7A}" dt="2023-09-14T18:53:52.173" v="439" actId="20577"/>
          <ac:spMkLst>
            <pc:docMk/>
            <pc:sldMk cId="2443380836" sldId="797"/>
            <ac:spMk id="4098" creationId="{00000000-0000-0000-0000-000000000000}"/>
          </ac:spMkLst>
        </pc:spChg>
        <pc:picChg chg="del">
          <ac:chgData name="Rochedi Adha" userId="b81c8f0a-fe0a-4ed5-816f-628519c603af" providerId="ADAL" clId="{C8BF462A-0E3F-CA4B-82C3-371BC5A09D7A}" dt="2023-09-14T18:53:55.159" v="441" actId="478"/>
          <ac:picMkLst>
            <pc:docMk/>
            <pc:sldMk cId="2443380836" sldId="797"/>
            <ac:picMk id="2050" creationId="{E125198E-C283-EF8B-254B-B2E508AF679F}"/>
          </ac:picMkLst>
        </pc:picChg>
        <pc:picChg chg="del">
          <ac:chgData name="Rochedi Adha" userId="b81c8f0a-fe0a-4ed5-816f-628519c603af" providerId="ADAL" clId="{C8BF462A-0E3F-CA4B-82C3-371BC5A09D7A}" dt="2023-09-14T18:53:53.917" v="440" actId="478"/>
          <ac:picMkLst>
            <pc:docMk/>
            <pc:sldMk cId="2443380836" sldId="797"/>
            <ac:picMk id="2052" creationId="{33D85E60-763B-C5CC-4A3C-3F8F895D6450}"/>
          </ac:picMkLst>
        </pc:picChg>
      </pc:sldChg>
      <pc:sldChg chg="modSp mod">
        <pc:chgData name="Rochedi Adha" userId="b81c8f0a-fe0a-4ed5-816f-628519c603af" providerId="ADAL" clId="{C8BF462A-0E3F-CA4B-82C3-371BC5A09D7A}" dt="2023-09-14T13:39:28.077" v="242" actId="20577"/>
        <pc:sldMkLst>
          <pc:docMk/>
          <pc:sldMk cId="2981319734" sldId="798"/>
        </pc:sldMkLst>
        <pc:spChg chg="mod">
          <ac:chgData name="Rochedi Adha" userId="b81c8f0a-fe0a-4ed5-816f-628519c603af" providerId="ADAL" clId="{C8BF462A-0E3F-CA4B-82C3-371BC5A09D7A}" dt="2023-09-14T13:39:28.077" v="242" actId="20577"/>
          <ac:spMkLst>
            <pc:docMk/>
            <pc:sldMk cId="2981319734" sldId="798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3:39:09.247" v="241" actId="1076"/>
          <ac:spMkLst>
            <pc:docMk/>
            <pc:sldMk cId="2981319734" sldId="798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2:59:47.403" v="103" actId="20577"/>
          <ac:spMkLst>
            <pc:docMk/>
            <pc:sldMk cId="2981319734" sldId="798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C8BF462A-0E3F-CA4B-82C3-371BC5A09D7A}" dt="2023-09-14T13:02:20.698" v="126" actId="20577"/>
        <pc:sldMkLst>
          <pc:docMk/>
          <pc:sldMk cId="798795609" sldId="799"/>
        </pc:sldMkLst>
        <pc:spChg chg="mod">
          <ac:chgData name="Rochedi Adha" userId="b81c8f0a-fe0a-4ed5-816f-628519c603af" providerId="ADAL" clId="{C8BF462A-0E3F-CA4B-82C3-371BC5A09D7A}" dt="2023-09-14T13:02:20.698" v="126" actId="20577"/>
          <ac:spMkLst>
            <pc:docMk/>
            <pc:sldMk cId="798795609" sldId="799"/>
            <ac:spMk id="5122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48" v="28" actId="2696"/>
        <pc:sldMkLst>
          <pc:docMk/>
          <pc:sldMk cId="1247836699" sldId="799"/>
        </pc:sldMkLst>
      </pc:sldChg>
      <pc:sldChg chg="modSp add mod">
        <pc:chgData name="Rochedi Adha" userId="b81c8f0a-fe0a-4ed5-816f-628519c603af" providerId="ADAL" clId="{C8BF462A-0E3F-CA4B-82C3-371BC5A09D7A}" dt="2023-09-14T19:34:52.202" v="570" actId="1076"/>
        <pc:sldMkLst>
          <pc:docMk/>
          <pc:sldMk cId="1212488392" sldId="800"/>
        </pc:sldMkLst>
        <pc:spChg chg="mod">
          <ac:chgData name="Rochedi Adha" userId="b81c8f0a-fe0a-4ed5-816f-628519c603af" providerId="ADAL" clId="{C8BF462A-0E3F-CA4B-82C3-371BC5A09D7A}" dt="2023-09-14T19:20:23.446" v="484" actId="20577"/>
          <ac:spMkLst>
            <pc:docMk/>
            <pc:sldMk cId="1212488392" sldId="800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34:52.202" v="570" actId="1076"/>
          <ac:spMkLst>
            <pc:docMk/>
            <pc:sldMk cId="1212488392" sldId="800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3:03:30.515" v="133"/>
          <ac:spMkLst>
            <pc:docMk/>
            <pc:sldMk cId="1212488392" sldId="800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71" v="39" actId="2696"/>
        <pc:sldMkLst>
          <pc:docMk/>
          <pc:sldMk cId="3977758280" sldId="800"/>
        </pc:sldMkLst>
      </pc:sldChg>
      <pc:sldChg chg="del">
        <pc:chgData name="Rochedi Adha" userId="b81c8f0a-fe0a-4ed5-816f-628519c603af" providerId="ADAL" clId="{C8BF462A-0E3F-CA4B-82C3-371BC5A09D7A}" dt="2023-09-14T12:39:54.174" v="41" actId="2696"/>
        <pc:sldMkLst>
          <pc:docMk/>
          <pc:sldMk cId="398194329" sldId="801"/>
        </pc:sldMkLst>
      </pc:sldChg>
      <pc:sldChg chg="modSp add mod">
        <pc:chgData name="Rochedi Adha" userId="b81c8f0a-fe0a-4ed5-816f-628519c603af" providerId="ADAL" clId="{C8BF462A-0E3F-CA4B-82C3-371BC5A09D7A}" dt="2023-09-14T13:04:07.397" v="138"/>
        <pc:sldMkLst>
          <pc:docMk/>
          <pc:sldMk cId="2135640684" sldId="801"/>
        </pc:sldMkLst>
        <pc:spChg chg="mod">
          <ac:chgData name="Rochedi Adha" userId="b81c8f0a-fe0a-4ed5-816f-628519c603af" providerId="ADAL" clId="{C8BF462A-0E3F-CA4B-82C3-371BC5A09D7A}" dt="2023-09-14T13:04:07.397" v="138"/>
          <ac:spMkLst>
            <pc:docMk/>
            <pc:sldMk cId="2135640684" sldId="801"/>
            <ac:spMk id="5122" creationId="{00000000-0000-0000-0000-000000000000}"/>
          </ac:spMkLst>
        </pc:spChg>
      </pc:sldChg>
      <pc:sldChg chg="delSp modSp add mod">
        <pc:chgData name="Rochedi Adha" userId="b81c8f0a-fe0a-4ed5-816f-628519c603af" providerId="ADAL" clId="{C8BF462A-0E3F-CA4B-82C3-371BC5A09D7A}" dt="2023-09-14T19:40:22.011" v="610" actId="1076"/>
        <pc:sldMkLst>
          <pc:docMk/>
          <pc:sldMk cId="3766187319" sldId="802"/>
        </pc:sldMkLst>
        <pc:spChg chg="del">
          <ac:chgData name="Rochedi Adha" userId="b81c8f0a-fe0a-4ed5-816f-628519c603af" providerId="ADAL" clId="{C8BF462A-0E3F-CA4B-82C3-371BC5A09D7A}" dt="2023-09-14T19:40:14.500" v="609" actId="478"/>
          <ac:spMkLst>
            <pc:docMk/>
            <pc:sldMk cId="3766187319" sldId="802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40:22.011" v="610" actId="1076"/>
          <ac:spMkLst>
            <pc:docMk/>
            <pc:sldMk cId="3766187319" sldId="802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3:04:14.693" v="139"/>
          <ac:spMkLst>
            <pc:docMk/>
            <pc:sldMk cId="3766187319" sldId="802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C8BF462A-0E3F-CA4B-82C3-371BC5A09D7A}" dt="2023-09-14T13:06:10.492" v="153"/>
        <pc:sldMkLst>
          <pc:docMk/>
          <pc:sldMk cId="775078090" sldId="803"/>
        </pc:sldMkLst>
        <pc:spChg chg="mod">
          <ac:chgData name="Rochedi Adha" userId="b81c8f0a-fe0a-4ed5-816f-628519c603af" providerId="ADAL" clId="{C8BF462A-0E3F-CA4B-82C3-371BC5A09D7A}" dt="2023-09-14T13:06:10.492" v="153"/>
          <ac:spMkLst>
            <pc:docMk/>
            <pc:sldMk cId="775078090" sldId="803"/>
            <ac:spMk id="5122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73" v="40" actId="2696"/>
        <pc:sldMkLst>
          <pc:docMk/>
          <pc:sldMk cId="2611170235" sldId="803"/>
        </pc:sldMkLst>
      </pc:sldChg>
      <pc:sldChg chg="delSp modSp add del mod">
        <pc:chgData name="Rochedi Adha" userId="b81c8f0a-fe0a-4ed5-816f-628519c603af" providerId="ADAL" clId="{C8BF462A-0E3F-CA4B-82C3-371BC5A09D7A}" dt="2023-09-14T19:46:57.451" v="646" actId="2696"/>
        <pc:sldMkLst>
          <pc:docMk/>
          <pc:sldMk cId="2561543618" sldId="804"/>
        </pc:sldMkLst>
        <pc:spChg chg="del mod">
          <ac:chgData name="Rochedi Adha" userId="b81c8f0a-fe0a-4ed5-816f-628519c603af" providerId="ADAL" clId="{C8BF462A-0E3F-CA4B-82C3-371BC5A09D7A}" dt="2023-09-14T13:10:43.345" v="166"/>
          <ac:spMkLst>
            <pc:docMk/>
            <pc:sldMk cId="2561543618" sldId="804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3:06:35.494" v="163" actId="20577"/>
          <ac:spMkLst>
            <pc:docMk/>
            <pc:sldMk cId="2561543618" sldId="804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3:06:18.053" v="154"/>
          <ac:spMkLst>
            <pc:docMk/>
            <pc:sldMk cId="2561543618" sldId="804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205" v="44" actId="2696"/>
        <pc:sldMkLst>
          <pc:docMk/>
          <pc:sldMk cId="3400875414" sldId="804"/>
        </pc:sldMkLst>
      </pc:sldChg>
      <pc:sldChg chg="del">
        <pc:chgData name="Rochedi Adha" userId="b81c8f0a-fe0a-4ed5-816f-628519c603af" providerId="ADAL" clId="{C8BF462A-0E3F-CA4B-82C3-371BC5A09D7A}" dt="2023-09-14T12:39:54.132" v="25" actId="2696"/>
        <pc:sldMkLst>
          <pc:docMk/>
          <pc:sldMk cId="2534131110" sldId="805"/>
        </pc:sldMkLst>
      </pc:sldChg>
      <pc:sldChg chg="addSp delSp modSp add mod">
        <pc:chgData name="Rochedi Adha" userId="b81c8f0a-fe0a-4ed5-816f-628519c603af" providerId="ADAL" clId="{C8BF462A-0E3F-CA4B-82C3-371BC5A09D7A}" dt="2023-09-14T13:59:38.841" v="293" actId="20577"/>
        <pc:sldMkLst>
          <pc:docMk/>
          <pc:sldMk cId="2891570011" sldId="805"/>
        </pc:sldMkLst>
        <pc:spChg chg="mod">
          <ac:chgData name="Rochedi Adha" userId="b81c8f0a-fe0a-4ed5-816f-628519c603af" providerId="ADAL" clId="{C8BF462A-0E3F-CA4B-82C3-371BC5A09D7A}" dt="2023-09-14T13:45:14.056" v="270" actId="14100"/>
          <ac:spMkLst>
            <pc:docMk/>
            <pc:sldMk cId="2891570011" sldId="805"/>
            <ac:spMk id="2" creationId="{2CD2D8A8-5C9F-9A27-E44F-619709E09283}"/>
          </ac:spMkLst>
        </pc:spChg>
        <pc:spChg chg="del">
          <ac:chgData name="Rochedi Adha" userId="b81c8f0a-fe0a-4ed5-816f-628519c603af" providerId="ADAL" clId="{C8BF462A-0E3F-CA4B-82C3-371BC5A09D7A}" dt="2023-09-14T13:35:54.417" v="213" actId="478"/>
          <ac:spMkLst>
            <pc:docMk/>
            <pc:sldMk cId="2891570011" sldId="805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13:46:11.040" v="278" actId="1076"/>
          <ac:spMkLst>
            <pc:docMk/>
            <pc:sldMk cId="2891570011" sldId="805"/>
            <ac:spMk id="4" creationId="{88FEC7F7-B927-6B1B-A6CE-1D63C7465E53}"/>
          </ac:spMkLst>
        </pc:spChg>
        <pc:spChg chg="add mod">
          <ac:chgData name="Rochedi Adha" userId="b81c8f0a-fe0a-4ed5-816f-628519c603af" providerId="ADAL" clId="{C8BF462A-0E3F-CA4B-82C3-371BC5A09D7A}" dt="2023-09-14T13:58:59.432" v="286" actId="1076"/>
          <ac:spMkLst>
            <pc:docMk/>
            <pc:sldMk cId="2891570011" sldId="805"/>
            <ac:spMk id="5" creationId="{7894FEE7-7185-AA50-E12F-B1A69256882E}"/>
          </ac:spMkLst>
        </pc:spChg>
        <pc:spChg chg="add mod">
          <ac:chgData name="Rochedi Adha" userId="b81c8f0a-fe0a-4ed5-816f-628519c603af" providerId="ADAL" clId="{C8BF462A-0E3F-CA4B-82C3-371BC5A09D7A}" dt="2023-09-14T13:59:24.919" v="289" actId="20577"/>
          <ac:spMkLst>
            <pc:docMk/>
            <pc:sldMk cId="2891570011" sldId="805"/>
            <ac:spMk id="6" creationId="{085E4334-48EF-7573-A9A4-483C64FF8858}"/>
          </ac:spMkLst>
        </pc:spChg>
        <pc:spChg chg="add mod">
          <ac:chgData name="Rochedi Adha" userId="b81c8f0a-fe0a-4ed5-816f-628519c603af" providerId="ADAL" clId="{C8BF462A-0E3F-CA4B-82C3-371BC5A09D7A}" dt="2023-09-14T13:59:38.841" v="293" actId="20577"/>
          <ac:spMkLst>
            <pc:docMk/>
            <pc:sldMk cId="2891570011" sldId="805"/>
            <ac:spMk id="7" creationId="{515C39B8-243E-63D7-63FB-CFE64D648147}"/>
          </ac:spMkLst>
        </pc:spChg>
        <pc:spChg chg="mod">
          <ac:chgData name="Rochedi Adha" userId="b81c8f0a-fe0a-4ed5-816f-628519c603af" providerId="ADAL" clId="{C8BF462A-0E3F-CA4B-82C3-371BC5A09D7A}" dt="2023-09-14T13:17:33.490" v="212" actId="20577"/>
          <ac:spMkLst>
            <pc:docMk/>
            <pc:sldMk cId="2891570011" sldId="805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3:45:17.999" v="271" actId="1076"/>
          <ac:picMkLst>
            <pc:docMk/>
            <pc:sldMk cId="2891570011" sldId="805"/>
            <ac:picMk id="1026" creationId="{3AD5EFB9-FEDC-E559-1683-D6419B1D7A60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8:31:47.318" v="359" actId="20577"/>
        <pc:sldMkLst>
          <pc:docMk/>
          <pc:sldMk cId="2413900090" sldId="806"/>
        </pc:sldMkLst>
        <pc:spChg chg="mod">
          <ac:chgData name="Rochedi Adha" userId="b81c8f0a-fe0a-4ed5-816f-628519c603af" providerId="ADAL" clId="{C8BF462A-0E3F-CA4B-82C3-371BC5A09D7A}" dt="2023-09-14T18:31:47.318" v="359" actId="20577"/>
          <ac:spMkLst>
            <pc:docMk/>
            <pc:sldMk cId="2413900090" sldId="806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8:27:28.669" v="339" actId="1076"/>
          <ac:spMkLst>
            <pc:docMk/>
            <pc:sldMk cId="2413900090" sldId="806"/>
            <ac:spMk id="5" creationId="{8A0FAB58-88C9-A927-1178-73FA9993D70C}"/>
          </ac:spMkLst>
        </pc:spChg>
        <pc:spChg chg="mod">
          <ac:chgData name="Rochedi Adha" userId="b81c8f0a-fe0a-4ed5-816f-628519c603af" providerId="ADAL" clId="{C8BF462A-0E3F-CA4B-82C3-371BC5A09D7A}" dt="2023-09-14T13:36:27.950" v="221" actId="14100"/>
          <ac:spMkLst>
            <pc:docMk/>
            <pc:sldMk cId="2413900090" sldId="806"/>
            <ac:spMk id="17409" creationId="{00000000-0000-0000-0000-000000000000}"/>
          </ac:spMkLst>
        </pc:spChg>
        <pc:picChg chg="add del mod">
          <ac:chgData name="Rochedi Adha" userId="b81c8f0a-fe0a-4ed5-816f-628519c603af" providerId="ADAL" clId="{C8BF462A-0E3F-CA4B-82C3-371BC5A09D7A}" dt="2023-09-14T18:26:28.011" v="332" actId="478"/>
          <ac:picMkLst>
            <pc:docMk/>
            <pc:sldMk cId="2413900090" sldId="806"/>
            <ac:picMk id="4" creationId="{1EE275FD-709D-E547-E8ED-C25999C28DD2}"/>
          </ac:picMkLst>
        </pc:picChg>
        <pc:picChg chg="add mod">
          <ac:chgData name="Rochedi Adha" userId="b81c8f0a-fe0a-4ed5-816f-628519c603af" providerId="ADAL" clId="{C8BF462A-0E3F-CA4B-82C3-371BC5A09D7A}" dt="2023-09-14T18:27:17.347" v="335" actId="732"/>
          <ac:picMkLst>
            <pc:docMk/>
            <pc:sldMk cId="2413900090" sldId="806"/>
            <ac:picMk id="4098" creationId="{7C0F4EC1-959D-DDC2-2375-85E6412C9F8C}"/>
          </ac:picMkLst>
        </pc:picChg>
      </pc:sldChg>
      <pc:sldChg chg="del">
        <pc:chgData name="Rochedi Adha" userId="b81c8f0a-fe0a-4ed5-816f-628519c603af" providerId="ADAL" clId="{C8BF462A-0E3F-CA4B-82C3-371BC5A09D7A}" dt="2023-09-14T12:39:54.162" v="35" actId="2696"/>
        <pc:sldMkLst>
          <pc:docMk/>
          <pc:sldMk cId="3091051623" sldId="806"/>
        </pc:sldMkLst>
      </pc:sldChg>
      <pc:sldChg chg="addSp modSp add mod">
        <pc:chgData name="Rochedi Adha" userId="b81c8f0a-fe0a-4ed5-816f-628519c603af" providerId="ADAL" clId="{C8BF462A-0E3F-CA4B-82C3-371BC5A09D7A}" dt="2023-09-14T18:46:31.573" v="406" actId="1076"/>
        <pc:sldMkLst>
          <pc:docMk/>
          <pc:sldMk cId="1371343510" sldId="807"/>
        </pc:sldMkLst>
        <pc:spChg chg="mod">
          <ac:chgData name="Rochedi Adha" userId="b81c8f0a-fe0a-4ed5-816f-628519c603af" providerId="ADAL" clId="{C8BF462A-0E3F-CA4B-82C3-371BC5A09D7A}" dt="2023-09-14T18:46:12.460" v="404" actId="114"/>
          <ac:spMkLst>
            <pc:docMk/>
            <pc:sldMk cId="1371343510" sldId="807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3:36:53.098" v="225" actId="14100"/>
          <ac:spMkLst>
            <pc:docMk/>
            <pc:sldMk cId="1371343510" sldId="807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46:31.573" v="406" actId="1076"/>
          <ac:picMkLst>
            <pc:docMk/>
            <pc:sldMk cId="1371343510" sldId="807"/>
            <ac:picMk id="4" creationId="{398C5013-F3FC-EA7E-4E35-8C31435A6134}"/>
          </ac:picMkLst>
        </pc:picChg>
      </pc:sldChg>
      <pc:sldChg chg="addSp modSp add mod modNotesTx">
        <pc:chgData name="Rochedi Adha" userId="b81c8f0a-fe0a-4ed5-816f-628519c603af" providerId="ADAL" clId="{C8BF462A-0E3F-CA4B-82C3-371BC5A09D7A}" dt="2023-09-14T18:59:18.880" v="462" actId="1076"/>
        <pc:sldMkLst>
          <pc:docMk/>
          <pc:sldMk cId="1652702374" sldId="808"/>
        </pc:sldMkLst>
        <pc:spChg chg="mod">
          <ac:chgData name="Rochedi Adha" userId="b81c8f0a-fe0a-4ed5-816f-628519c603af" providerId="ADAL" clId="{C8BF462A-0E3F-CA4B-82C3-371BC5A09D7A}" dt="2023-09-14T18:58:02.491" v="456" actId="20577"/>
          <ac:spMkLst>
            <pc:docMk/>
            <pc:sldMk cId="1652702374" sldId="808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8:59:18.880" v="462" actId="1076"/>
          <ac:spMkLst>
            <pc:docMk/>
            <pc:sldMk cId="1652702374" sldId="808"/>
            <ac:spMk id="5" creationId="{DEAC309C-2F4E-DCA3-0878-E53F7CBDCD1F}"/>
          </ac:spMkLst>
        </pc:spChg>
        <pc:spChg chg="mod">
          <ac:chgData name="Rochedi Adha" userId="b81c8f0a-fe0a-4ed5-816f-628519c603af" providerId="ADAL" clId="{C8BF462A-0E3F-CA4B-82C3-371BC5A09D7A}" dt="2023-09-14T13:37:11.221" v="227"/>
          <ac:spMkLst>
            <pc:docMk/>
            <pc:sldMk cId="1652702374" sldId="808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58:56.183" v="458" actId="1076"/>
          <ac:picMkLst>
            <pc:docMk/>
            <pc:sldMk cId="1652702374" sldId="808"/>
            <ac:picMk id="4" creationId="{93265E09-BD54-7E00-CAEC-09D1EB473204}"/>
          </ac:picMkLst>
        </pc:picChg>
      </pc:sldChg>
      <pc:sldChg chg="del">
        <pc:chgData name="Rochedi Adha" userId="b81c8f0a-fe0a-4ed5-816f-628519c603af" providerId="ADAL" clId="{C8BF462A-0E3F-CA4B-82C3-371BC5A09D7A}" dt="2023-09-14T12:39:54.155" v="31" actId="2696"/>
        <pc:sldMkLst>
          <pc:docMk/>
          <pc:sldMk cId="2094764344" sldId="808"/>
        </pc:sldMkLst>
      </pc:sldChg>
      <pc:sldChg chg="addSp delSp modSp add mod">
        <pc:chgData name="Rochedi Adha" userId="b81c8f0a-fe0a-4ed5-816f-628519c603af" providerId="ADAL" clId="{C8BF462A-0E3F-CA4B-82C3-371BC5A09D7A}" dt="2023-09-14T18:20:45.777" v="310"/>
        <pc:sldMkLst>
          <pc:docMk/>
          <pc:sldMk cId="1736675639" sldId="809"/>
        </pc:sldMkLst>
        <pc:spChg chg="mod">
          <ac:chgData name="Rochedi Adha" userId="b81c8f0a-fe0a-4ed5-816f-628519c603af" providerId="ADAL" clId="{C8BF462A-0E3F-CA4B-82C3-371BC5A09D7A}" dt="2023-09-14T18:18:04.695" v="307" actId="20577"/>
          <ac:spMkLst>
            <pc:docMk/>
            <pc:sldMk cId="1736675639" sldId="809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8:19:01.430" v="309" actId="1076"/>
          <ac:spMkLst>
            <pc:docMk/>
            <pc:sldMk cId="1736675639" sldId="809"/>
            <ac:spMk id="4" creationId="{88FEC7F7-B927-6B1B-A6CE-1D63C7465E53}"/>
          </ac:spMkLst>
        </pc:spChg>
        <pc:spChg chg="del">
          <ac:chgData name="Rochedi Adha" userId="b81c8f0a-fe0a-4ed5-816f-628519c603af" providerId="ADAL" clId="{C8BF462A-0E3F-CA4B-82C3-371BC5A09D7A}" dt="2023-09-14T18:08:25.065" v="296" actId="478"/>
          <ac:spMkLst>
            <pc:docMk/>
            <pc:sldMk cId="1736675639" sldId="809"/>
            <ac:spMk id="5" creationId="{7894FEE7-7185-AA50-E12F-B1A69256882E}"/>
          </ac:spMkLst>
        </pc:spChg>
        <pc:spChg chg="del">
          <ac:chgData name="Rochedi Adha" userId="b81c8f0a-fe0a-4ed5-816f-628519c603af" providerId="ADAL" clId="{C8BF462A-0E3F-CA4B-82C3-371BC5A09D7A}" dt="2023-09-14T18:08:25.065" v="296" actId="478"/>
          <ac:spMkLst>
            <pc:docMk/>
            <pc:sldMk cId="1736675639" sldId="809"/>
            <ac:spMk id="6" creationId="{085E4334-48EF-7573-A9A4-483C64FF8858}"/>
          </ac:spMkLst>
        </pc:spChg>
        <pc:spChg chg="del">
          <ac:chgData name="Rochedi Adha" userId="b81c8f0a-fe0a-4ed5-816f-628519c603af" providerId="ADAL" clId="{C8BF462A-0E3F-CA4B-82C3-371BC5A09D7A}" dt="2023-09-14T18:08:25.065" v="296" actId="478"/>
          <ac:spMkLst>
            <pc:docMk/>
            <pc:sldMk cId="1736675639" sldId="809"/>
            <ac:spMk id="7" creationId="{515C39B8-243E-63D7-63FB-CFE64D648147}"/>
          </ac:spMkLst>
        </pc:spChg>
        <pc:spChg chg="mod">
          <ac:chgData name="Rochedi Adha" userId="b81c8f0a-fe0a-4ed5-816f-628519c603af" providerId="ADAL" clId="{C8BF462A-0E3F-CA4B-82C3-371BC5A09D7A}" dt="2023-09-14T18:20:45.777" v="310"/>
          <ac:spMkLst>
            <pc:docMk/>
            <pc:sldMk cId="1736675639" sldId="809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08:45.569" v="298" actId="1076"/>
          <ac:picMkLst>
            <pc:docMk/>
            <pc:sldMk cId="1736675639" sldId="809"/>
            <ac:picMk id="8" creationId="{622F66DD-EB0D-381B-7013-988991FA2869}"/>
          </ac:picMkLst>
        </pc:picChg>
        <pc:picChg chg="del">
          <ac:chgData name="Rochedi Adha" userId="b81c8f0a-fe0a-4ed5-816f-628519c603af" providerId="ADAL" clId="{C8BF462A-0E3F-CA4B-82C3-371BC5A09D7A}" dt="2023-09-14T18:08:19.649" v="295" actId="478"/>
          <ac:picMkLst>
            <pc:docMk/>
            <pc:sldMk cId="1736675639" sldId="809"/>
            <ac:picMk id="1026" creationId="{3AD5EFB9-FEDC-E559-1683-D6419B1D7A60}"/>
          </ac:picMkLst>
        </pc:picChg>
      </pc:sldChg>
      <pc:sldChg chg="del">
        <pc:chgData name="Rochedi Adha" userId="b81c8f0a-fe0a-4ed5-816f-628519c603af" providerId="ADAL" clId="{C8BF462A-0E3F-CA4B-82C3-371BC5A09D7A}" dt="2023-09-14T12:39:54.225" v="46" actId="2696"/>
        <pc:sldMkLst>
          <pc:docMk/>
          <pc:sldMk cId="3110307108" sldId="809"/>
        </pc:sldMkLst>
      </pc:sldChg>
      <pc:sldChg chg="del">
        <pc:chgData name="Rochedi Adha" userId="b81c8f0a-fe0a-4ed5-816f-628519c603af" providerId="ADAL" clId="{C8BF462A-0E3F-CA4B-82C3-371BC5A09D7A}" dt="2023-09-14T12:39:54.157" v="32" actId="2696"/>
        <pc:sldMkLst>
          <pc:docMk/>
          <pc:sldMk cId="2241361581" sldId="810"/>
        </pc:sldMkLst>
      </pc:sldChg>
      <pc:sldChg chg="addSp delSp modSp add mod">
        <pc:chgData name="Rochedi Adha" userId="b81c8f0a-fe0a-4ed5-816f-628519c603af" providerId="ADAL" clId="{C8BF462A-0E3F-CA4B-82C3-371BC5A09D7A}" dt="2023-09-14T18:23:50.670" v="327" actId="208"/>
        <pc:sldMkLst>
          <pc:docMk/>
          <pc:sldMk cId="2450204033" sldId="810"/>
        </pc:sldMkLst>
        <pc:spChg chg="del mod">
          <ac:chgData name="Rochedi Adha" userId="b81c8f0a-fe0a-4ed5-816f-628519c603af" providerId="ADAL" clId="{C8BF462A-0E3F-CA4B-82C3-371BC5A09D7A}" dt="2023-09-14T18:23:15.589" v="319" actId="478"/>
          <ac:spMkLst>
            <pc:docMk/>
            <pc:sldMk cId="2450204033" sldId="810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8:23:24.548" v="321" actId="1076"/>
          <ac:spMkLst>
            <pc:docMk/>
            <pc:sldMk cId="2450204033" sldId="810"/>
            <ac:spMk id="4" creationId="{88FEC7F7-B927-6B1B-A6CE-1D63C7465E53}"/>
          </ac:spMkLst>
        </pc:spChg>
        <pc:spChg chg="add mod">
          <ac:chgData name="Rochedi Adha" userId="b81c8f0a-fe0a-4ed5-816f-628519c603af" providerId="ADAL" clId="{C8BF462A-0E3F-CA4B-82C3-371BC5A09D7A}" dt="2023-09-14T18:23:50.670" v="327" actId="208"/>
          <ac:spMkLst>
            <pc:docMk/>
            <pc:sldMk cId="2450204033" sldId="810"/>
            <ac:spMk id="6" creationId="{14BAB96C-D869-6947-96C9-6F9B51EF8524}"/>
          </ac:spMkLst>
        </pc:spChg>
        <pc:spChg chg="mod">
          <ac:chgData name="Rochedi Adha" userId="b81c8f0a-fe0a-4ed5-816f-628519c603af" providerId="ADAL" clId="{C8BF462A-0E3F-CA4B-82C3-371BC5A09D7A}" dt="2023-09-14T18:21:05.479" v="312"/>
          <ac:spMkLst>
            <pc:docMk/>
            <pc:sldMk cId="2450204033" sldId="810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23:33.143" v="324" actId="1076"/>
          <ac:picMkLst>
            <pc:docMk/>
            <pc:sldMk cId="2450204033" sldId="810"/>
            <ac:picMk id="5" creationId="{A9AE4179-6FB5-40B9-EB59-6434FA023452}"/>
          </ac:picMkLst>
        </pc:picChg>
        <pc:picChg chg="del">
          <ac:chgData name="Rochedi Adha" userId="b81c8f0a-fe0a-4ed5-816f-628519c603af" providerId="ADAL" clId="{C8BF462A-0E3F-CA4B-82C3-371BC5A09D7A}" dt="2023-09-14T18:21:24.016" v="313" actId="478"/>
          <ac:picMkLst>
            <pc:docMk/>
            <pc:sldMk cId="2450204033" sldId="810"/>
            <ac:picMk id="8" creationId="{622F66DD-EB0D-381B-7013-988991FA2869}"/>
          </ac:picMkLst>
        </pc:picChg>
      </pc:sldChg>
      <pc:sldChg chg="addSp modSp add mod">
        <pc:chgData name="Rochedi Adha" userId="b81c8f0a-fe0a-4ed5-816f-628519c603af" providerId="ADAL" clId="{C8BF462A-0E3F-CA4B-82C3-371BC5A09D7A}" dt="2023-09-14T18:35:52.544" v="370" actId="20577"/>
        <pc:sldMkLst>
          <pc:docMk/>
          <pc:sldMk cId="2735887965" sldId="811"/>
        </pc:sldMkLst>
        <pc:spChg chg="mod">
          <ac:chgData name="Rochedi Adha" userId="b81c8f0a-fe0a-4ed5-816f-628519c603af" providerId="ADAL" clId="{C8BF462A-0E3F-CA4B-82C3-371BC5A09D7A}" dt="2023-09-14T18:35:52.544" v="370" actId="20577"/>
          <ac:spMkLst>
            <pc:docMk/>
            <pc:sldMk cId="2735887965" sldId="811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8:34:15.583" v="363" actId="1076"/>
          <ac:spMkLst>
            <pc:docMk/>
            <pc:sldMk cId="2735887965" sldId="811"/>
            <ac:spMk id="3" creationId="{C51020E7-6677-BF1A-91C5-5A7F425D96D5}"/>
          </ac:spMkLst>
        </pc:spChg>
      </pc:sldChg>
      <pc:sldChg chg="del">
        <pc:chgData name="Rochedi Adha" userId="b81c8f0a-fe0a-4ed5-816f-628519c603af" providerId="ADAL" clId="{C8BF462A-0E3F-CA4B-82C3-371BC5A09D7A}" dt="2023-09-14T12:39:54.169" v="38" actId="2696"/>
        <pc:sldMkLst>
          <pc:docMk/>
          <pc:sldMk cId="3750965848" sldId="811"/>
        </pc:sldMkLst>
      </pc:sldChg>
      <pc:sldChg chg="addSp delSp modSp add mod modNotesTx">
        <pc:chgData name="Rochedi Adha" userId="b81c8f0a-fe0a-4ed5-816f-628519c603af" providerId="ADAL" clId="{C8BF462A-0E3F-CA4B-82C3-371BC5A09D7A}" dt="2023-09-14T19:14:37.478" v="474" actId="20577"/>
        <pc:sldMkLst>
          <pc:docMk/>
          <pc:sldMk cId="1136807624" sldId="812"/>
        </pc:sldMkLst>
        <pc:spChg chg="del">
          <ac:chgData name="Rochedi Adha" userId="b81c8f0a-fe0a-4ed5-816f-628519c603af" providerId="ADAL" clId="{C8BF462A-0E3F-CA4B-82C3-371BC5A09D7A}" dt="2023-09-14T19:13:36.621" v="464" actId="478"/>
          <ac:spMkLst>
            <pc:docMk/>
            <pc:sldMk cId="1136807624" sldId="812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14:26.760" v="473" actId="1076"/>
          <ac:spMkLst>
            <pc:docMk/>
            <pc:sldMk cId="1136807624" sldId="812"/>
            <ac:spMk id="5" creationId="{DEAC309C-2F4E-DCA3-0878-E53F7CBDCD1F}"/>
          </ac:spMkLst>
        </pc:spChg>
        <pc:picChg chg="del">
          <ac:chgData name="Rochedi Adha" userId="b81c8f0a-fe0a-4ed5-816f-628519c603af" providerId="ADAL" clId="{C8BF462A-0E3F-CA4B-82C3-371BC5A09D7A}" dt="2023-09-14T19:13:38.017" v="465" actId="478"/>
          <ac:picMkLst>
            <pc:docMk/>
            <pc:sldMk cId="1136807624" sldId="812"/>
            <ac:picMk id="4" creationId="{93265E09-BD54-7E00-CAEC-09D1EB473204}"/>
          </ac:picMkLst>
        </pc:picChg>
        <pc:picChg chg="add mod">
          <ac:chgData name="Rochedi Adha" userId="b81c8f0a-fe0a-4ed5-816f-628519c603af" providerId="ADAL" clId="{C8BF462A-0E3F-CA4B-82C3-371BC5A09D7A}" dt="2023-09-14T19:13:50.885" v="468" actId="1076"/>
          <ac:picMkLst>
            <pc:docMk/>
            <pc:sldMk cId="1136807624" sldId="812"/>
            <ac:picMk id="5122" creationId="{8FCBD7B1-9E52-1C78-4D15-556E1AB782AC}"/>
          </ac:picMkLst>
        </pc:picChg>
        <pc:picChg chg="add mod">
          <ac:chgData name="Rochedi Adha" userId="b81c8f0a-fe0a-4ed5-816f-628519c603af" providerId="ADAL" clId="{C8BF462A-0E3F-CA4B-82C3-371BC5A09D7A}" dt="2023-09-14T19:14:09.133" v="471" actId="1076"/>
          <ac:picMkLst>
            <pc:docMk/>
            <pc:sldMk cId="1136807624" sldId="812"/>
            <ac:picMk id="5124" creationId="{C1F18BEB-D426-7C45-94DA-7D2CAE50002F}"/>
          </ac:picMkLst>
        </pc:picChg>
      </pc:sldChg>
      <pc:sldChg chg="del">
        <pc:chgData name="Rochedi Adha" userId="b81c8f0a-fe0a-4ed5-816f-628519c603af" providerId="ADAL" clId="{C8BF462A-0E3F-CA4B-82C3-371BC5A09D7A}" dt="2023-09-14T12:39:54.151" v="29" actId="2696"/>
        <pc:sldMkLst>
          <pc:docMk/>
          <pc:sldMk cId="4045532826" sldId="812"/>
        </pc:sldMkLst>
      </pc:sldChg>
      <pc:sldChg chg="del">
        <pc:chgData name="Rochedi Adha" userId="b81c8f0a-fe0a-4ed5-816f-628519c603af" providerId="ADAL" clId="{C8BF462A-0E3F-CA4B-82C3-371BC5A09D7A}" dt="2023-09-14T12:39:54.159" v="33" actId="2696"/>
        <pc:sldMkLst>
          <pc:docMk/>
          <pc:sldMk cId="2300011247" sldId="813"/>
        </pc:sldMkLst>
      </pc:sldChg>
      <pc:sldChg chg="addSp delSp modSp add mod">
        <pc:chgData name="Rochedi Adha" userId="b81c8f0a-fe0a-4ed5-816f-628519c603af" providerId="ADAL" clId="{C8BF462A-0E3F-CA4B-82C3-371BC5A09D7A}" dt="2023-09-14T19:16:32.921" v="481" actId="1076"/>
        <pc:sldMkLst>
          <pc:docMk/>
          <pc:sldMk cId="3984409202" sldId="813"/>
        </pc:sldMkLst>
        <pc:spChg chg="mod">
          <ac:chgData name="Rochedi Adha" userId="b81c8f0a-fe0a-4ed5-816f-628519c603af" providerId="ADAL" clId="{C8BF462A-0E3F-CA4B-82C3-371BC5A09D7A}" dt="2023-09-14T19:16:15.208" v="476"/>
          <ac:spMkLst>
            <pc:docMk/>
            <pc:sldMk cId="3984409202" sldId="813"/>
            <ac:spMk id="5" creationId="{DEAC309C-2F4E-DCA3-0878-E53F7CBDCD1F}"/>
          </ac:spMkLst>
        </pc:spChg>
        <pc:picChg chg="add mod">
          <ac:chgData name="Rochedi Adha" userId="b81c8f0a-fe0a-4ed5-816f-628519c603af" providerId="ADAL" clId="{C8BF462A-0E3F-CA4B-82C3-371BC5A09D7A}" dt="2023-09-14T19:16:32.921" v="481" actId="1076"/>
          <ac:picMkLst>
            <pc:docMk/>
            <pc:sldMk cId="3984409202" sldId="813"/>
            <ac:picMk id="3" creationId="{9E2B2EAA-B74A-86C3-003B-2CA8662EB9BE}"/>
          </ac:picMkLst>
        </pc:picChg>
        <pc:picChg chg="del">
          <ac:chgData name="Rochedi Adha" userId="b81c8f0a-fe0a-4ed5-816f-628519c603af" providerId="ADAL" clId="{C8BF462A-0E3F-CA4B-82C3-371BC5A09D7A}" dt="2023-09-14T19:16:17.546" v="477" actId="478"/>
          <ac:picMkLst>
            <pc:docMk/>
            <pc:sldMk cId="3984409202" sldId="813"/>
            <ac:picMk id="5122" creationId="{8FCBD7B1-9E52-1C78-4D15-556E1AB782AC}"/>
          </ac:picMkLst>
        </pc:picChg>
        <pc:picChg chg="del">
          <ac:chgData name="Rochedi Adha" userId="b81c8f0a-fe0a-4ed5-816f-628519c603af" providerId="ADAL" clId="{C8BF462A-0E3F-CA4B-82C3-371BC5A09D7A}" dt="2023-09-14T19:16:18.764" v="478" actId="478"/>
          <ac:picMkLst>
            <pc:docMk/>
            <pc:sldMk cId="3984409202" sldId="813"/>
            <ac:picMk id="5124" creationId="{C1F18BEB-D426-7C45-94DA-7D2CAE50002F}"/>
          </ac:picMkLst>
        </pc:picChg>
      </pc:sldChg>
      <pc:sldChg chg="add del">
        <pc:chgData name="Rochedi Adha" userId="b81c8f0a-fe0a-4ed5-816f-628519c603af" providerId="ADAL" clId="{C8BF462A-0E3F-CA4B-82C3-371BC5A09D7A}" dt="2023-09-14T19:22:59.237" v="495" actId="2696"/>
        <pc:sldMkLst>
          <pc:docMk/>
          <pc:sldMk cId="442845154" sldId="814"/>
        </pc:sldMkLst>
      </pc:sldChg>
      <pc:sldChg chg="del">
        <pc:chgData name="Rochedi Adha" userId="b81c8f0a-fe0a-4ed5-816f-628519c603af" providerId="ADAL" clId="{C8BF462A-0E3F-CA4B-82C3-371BC5A09D7A}" dt="2023-09-14T12:39:54.237" v="47" actId="2696"/>
        <pc:sldMkLst>
          <pc:docMk/>
          <pc:sldMk cId="3147371925" sldId="814"/>
        </pc:sldMkLst>
      </pc:sldChg>
      <pc:sldChg chg="delSp modSp add mod">
        <pc:chgData name="Rochedi Adha" userId="b81c8f0a-fe0a-4ed5-816f-628519c603af" providerId="ADAL" clId="{C8BF462A-0E3F-CA4B-82C3-371BC5A09D7A}" dt="2023-09-14T19:26:51.036" v="521" actId="20577"/>
        <pc:sldMkLst>
          <pc:docMk/>
          <pc:sldMk cId="1161282606" sldId="815"/>
        </pc:sldMkLst>
        <pc:spChg chg="mod">
          <ac:chgData name="Rochedi Adha" userId="b81c8f0a-fe0a-4ed5-816f-628519c603af" providerId="ADAL" clId="{C8BF462A-0E3F-CA4B-82C3-371BC5A09D7A}" dt="2023-09-14T19:26:51.036" v="521" actId="20577"/>
          <ac:spMkLst>
            <pc:docMk/>
            <pc:sldMk cId="1161282606" sldId="815"/>
            <ac:spMk id="2" creationId="{2CD2D8A8-5C9F-9A27-E44F-619709E09283}"/>
          </ac:spMkLst>
        </pc:spChg>
        <pc:spChg chg="del">
          <ac:chgData name="Rochedi Adha" userId="b81c8f0a-fe0a-4ed5-816f-628519c603af" providerId="ADAL" clId="{C8BF462A-0E3F-CA4B-82C3-371BC5A09D7A}" dt="2023-09-14T19:24:00.066" v="497" actId="478"/>
          <ac:spMkLst>
            <pc:docMk/>
            <pc:sldMk cId="1161282606" sldId="815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9:23:05.343" v="496"/>
          <ac:spMkLst>
            <pc:docMk/>
            <pc:sldMk cId="1161282606" sldId="815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207" v="45" actId="2696"/>
        <pc:sldMkLst>
          <pc:docMk/>
          <pc:sldMk cId="2553999535" sldId="815"/>
        </pc:sldMkLst>
      </pc:sldChg>
      <pc:sldChg chg="del">
        <pc:chgData name="Rochedi Adha" userId="b81c8f0a-fe0a-4ed5-816f-628519c603af" providerId="ADAL" clId="{C8BF462A-0E3F-CA4B-82C3-371BC5A09D7A}" dt="2023-09-14T12:39:54.161" v="34" actId="2696"/>
        <pc:sldMkLst>
          <pc:docMk/>
          <pc:sldMk cId="782018073" sldId="816"/>
        </pc:sldMkLst>
      </pc:sldChg>
      <pc:sldChg chg="modSp add mod">
        <pc:chgData name="Rochedi Adha" userId="b81c8f0a-fe0a-4ed5-816f-628519c603af" providerId="ADAL" clId="{C8BF462A-0E3F-CA4B-82C3-371BC5A09D7A}" dt="2023-09-14T19:32:39.901" v="544" actId="20577"/>
        <pc:sldMkLst>
          <pc:docMk/>
          <pc:sldMk cId="1574274060" sldId="816"/>
        </pc:sldMkLst>
        <pc:spChg chg="mod">
          <ac:chgData name="Rochedi Adha" userId="b81c8f0a-fe0a-4ed5-816f-628519c603af" providerId="ADAL" clId="{C8BF462A-0E3F-CA4B-82C3-371BC5A09D7A}" dt="2023-09-14T19:32:39.901" v="544" actId="20577"/>
          <ac:spMkLst>
            <pc:docMk/>
            <pc:sldMk cId="1574274060" sldId="816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29:01.452" v="523"/>
          <ac:spMkLst>
            <pc:docMk/>
            <pc:sldMk cId="1574274060" sldId="816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30" v="24" actId="2696"/>
        <pc:sldMkLst>
          <pc:docMk/>
          <pc:sldMk cId="603894134" sldId="817"/>
        </pc:sldMkLst>
      </pc:sldChg>
      <pc:sldChg chg="addSp delSp modSp add mod">
        <pc:chgData name="Rochedi Adha" userId="b81c8f0a-fe0a-4ed5-816f-628519c603af" providerId="ADAL" clId="{C8BF462A-0E3F-CA4B-82C3-371BC5A09D7A}" dt="2023-09-14T19:34:12.015" v="567" actId="1037"/>
        <pc:sldMkLst>
          <pc:docMk/>
          <pc:sldMk cId="1930107255" sldId="817"/>
        </pc:sldMkLst>
        <pc:spChg chg="del">
          <ac:chgData name="Rochedi Adha" userId="b81c8f0a-fe0a-4ed5-816f-628519c603af" providerId="ADAL" clId="{C8BF462A-0E3F-CA4B-82C3-371BC5A09D7A}" dt="2023-09-14T19:33:29.536" v="546" actId="478"/>
          <ac:spMkLst>
            <pc:docMk/>
            <pc:sldMk cId="1930107255" sldId="817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9:34:12.015" v="567" actId="1037"/>
          <ac:spMkLst>
            <pc:docMk/>
            <pc:sldMk cId="1930107255" sldId="817"/>
            <ac:spMk id="5" creationId="{0966C966-80A2-A2AB-570F-0C7E4D19207C}"/>
          </ac:spMkLst>
        </pc:spChg>
        <pc:picChg chg="add mod">
          <ac:chgData name="Rochedi Adha" userId="b81c8f0a-fe0a-4ed5-816f-628519c603af" providerId="ADAL" clId="{C8BF462A-0E3F-CA4B-82C3-371BC5A09D7A}" dt="2023-09-14T19:33:50.596" v="551" actId="1076"/>
          <ac:picMkLst>
            <pc:docMk/>
            <pc:sldMk cId="1930107255" sldId="817"/>
            <ac:picMk id="4" creationId="{FCABDBCE-A7ED-1348-212D-74080CB55D4F}"/>
          </ac:picMkLst>
        </pc:picChg>
      </pc:sldChg>
      <pc:sldChg chg="del">
        <pc:chgData name="Rochedi Adha" userId="b81c8f0a-fe0a-4ed5-816f-628519c603af" providerId="ADAL" clId="{C8BF462A-0E3F-CA4B-82C3-371BC5A09D7A}" dt="2023-09-14T12:39:54.153" v="30" actId="2696"/>
        <pc:sldMkLst>
          <pc:docMk/>
          <pc:sldMk cId="3570838085" sldId="818"/>
        </pc:sldMkLst>
      </pc:sldChg>
      <pc:sldChg chg="modSp add mod">
        <pc:chgData name="Rochedi Adha" userId="b81c8f0a-fe0a-4ed5-816f-628519c603af" providerId="ADAL" clId="{C8BF462A-0E3F-CA4B-82C3-371BC5A09D7A}" dt="2023-09-14T19:38:21.596" v="608" actId="1076"/>
        <pc:sldMkLst>
          <pc:docMk/>
          <pc:sldMk cId="3801857678" sldId="818"/>
        </pc:sldMkLst>
        <pc:spChg chg="mod">
          <ac:chgData name="Rochedi Adha" userId="b81c8f0a-fe0a-4ed5-816f-628519c603af" providerId="ADAL" clId="{C8BF462A-0E3F-CA4B-82C3-371BC5A09D7A}" dt="2023-09-14T19:38:21.596" v="608" actId="1076"/>
          <ac:spMkLst>
            <pc:docMk/>
            <pc:sldMk cId="3801857678" sldId="818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35:05.253" v="575" actId="27636"/>
          <ac:spMkLst>
            <pc:docMk/>
            <pc:sldMk cId="3801857678" sldId="818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35" v="26" actId="2696"/>
        <pc:sldMkLst>
          <pc:docMk/>
          <pc:sldMk cId="1183568446" sldId="819"/>
        </pc:sldMkLst>
      </pc:sldChg>
      <pc:sldChg chg="addSp modSp add mod">
        <pc:chgData name="Rochedi Adha" userId="b81c8f0a-fe0a-4ed5-816f-628519c603af" providerId="ADAL" clId="{C8BF462A-0E3F-CA4B-82C3-371BC5A09D7A}" dt="2023-09-14T20:08:18.759" v="751" actId="1035"/>
        <pc:sldMkLst>
          <pc:docMk/>
          <pc:sldMk cId="2106469316" sldId="819"/>
        </pc:sldMkLst>
        <pc:spChg chg="add mod">
          <ac:chgData name="Rochedi Adha" userId="b81c8f0a-fe0a-4ed5-816f-628519c603af" providerId="ADAL" clId="{C8BF462A-0E3F-CA4B-82C3-371BC5A09D7A}" dt="2023-09-14T20:08:18.759" v="751" actId="1035"/>
          <ac:spMkLst>
            <pc:docMk/>
            <pc:sldMk cId="2106469316" sldId="819"/>
            <ac:spMk id="2" creationId="{2E4637BE-8A55-A540-C7D2-50E24E92C4E9}"/>
          </ac:spMkLst>
        </pc:spChg>
        <pc:spChg chg="mod">
          <ac:chgData name="Rochedi Adha" userId="b81c8f0a-fe0a-4ed5-816f-628519c603af" providerId="ADAL" clId="{C8BF462A-0E3F-CA4B-82C3-371BC5A09D7A}" dt="2023-09-14T20:07:59.250" v="711" actId="1076"/>
          <ac:spMkLst>
            <pc:docMk/>
            <pc:sldMk cId="2106469316" sldId="819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20:08:18.759" v="751" actId="1035"/>
          <ac:spMkLst>
            <pc:docMk/>
            <pc:sldMk cId="2106469316" sldId="819"/>
            <ac:spMk id="4" creationId="{CF8B3B4F-58D8-0E34-032A-16AE5654A23D}"/>
          </ac:spMkLst>
        </pc:spChg>
        <pc:spChg chg="mod">
          <ac:chgData name="Rochedi Adha" userId="b81c8f0a-fe0a-4ed5-816f-628519c603af" providerId="ADAL" clId="{C8BF462A-0E3F-CA4B-82C3-371BC5A09D7A}" dt="2023-09-14T19:40:53.319" v="617" actId="27636"/>
          <ac:spMkLst>
            <pc:docMk/>
            <pc:sldMk cId="2106469316" sldId="819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20:08:09.333" v="740" actId="1036"/>
          <ac:picMkLst>
            <pc:docMk/>
            <pc:sldMk cId="2106469316" sldId="819"/>
            <ac:picMk id="7170" creationId="{2659CAD8-836B-5823-FC05-58CD71343A50}"/>
          </ac:picMkLst>
        </pc:picChg>
        <pc:picChg chg="add mod">
          <ac:chgData name="Rochedi Adha" userId="b81c8f0a-fe0a-4ed5-816f-628519c603af" providerId="ADAL" clId="{C8BF462A-0E3F-CA4B-82C3-371BC5A09D7A}" dt="2023-09-14T20:08:09.333" v="740" actId="1036"/>
          <ac:picMkLst>
            <pc:docMk/>
            <pc:sldMk cId="2106469316" sldId="819"/>
            <ac:picMk id="7172" creationId="{F79BEC2A-4A24-7382-F69B-8E7827EFDAAD}"/>
          </ac:picMkLst>
        </pc:picChg>
      </pc:sldChg>
      <pc:sldChg chg="del">
        <pc:chgData name="Rochedi Adha" userId="b81c8f0a-fe0a-4ed5-816f-628519c603af" providerId="ADAL" clId="{C8BF462A-0E3F-CA4B-82C3-371BC5A09D7A}" dt="2023-09-14T12:39:54.167" v="37" actId="2696"/>
        <pc:sldMkLst>
          <pc:docMk/>
          <pc:sldMk cId="388585778" sldId="820"/>
        </pc:sldMkLst>
      </pc:sldChg>
      <pc:sldChg chg="addSp modSp add mod">
        <pc:chgData name="Rochedi Adha" userId="b81c8f0a-fe0a-4ed5-816f-628519c603af" providerId="ADAL" clId="{C8BF462A-0E3F-CA4B-82C3-371BC5A09D7A}" dt="2023-09-14T20:42:24.380" v="856" actId="14100"/>
        <pc:sldMkLst>
          <pc:docMk/>
          <pc:sldMk cId="2692287478" sldId="820"/>
        </pc:sldMkLst>
        <pc:spChg chg="add mod">
          <ac:chgData name="Rochedi Adha" userId="b81c8f0a-fe0a-4ed5-816f-628519c603af" providerId="ADAL" clId="{C8BF462A-0E3F-CA4B-82C3-371BC5A09D7A}" dt="2023-09-14T20:41:56.011" v="853" actId="1076"/>
          <ac:spMkLst>
            <pc:docMk/>
            <pc:sldMk cId="2692287478" sldId="820"/>
            <ac:spMk id="2" creationId="{A3F720AA-CCF5-8783-3C9A-55400D3B90EA}"/>
          </ac:spMkLst>
        </pc:spChg>
        <pc:spChg chg="mod">
          <ac:chgData name="Rochedi Adha" userId="b81c8f0a-fe0a-4ed5-816f-628519c603af" providerId="ADAL" clId="{C8BF462A-0E3F-CA4B-82C3-371BC5A09D7A}" dt="2023-09-14T20:41:52.785" v="852" actId="1035"/>
          <ac:spMkLst>
            <pc:docMk/>
            <pc:sldMk cId="2692287478" sldId="820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9:41:57.171" v="629" actId="14100"/>
          <ac:spMkLst>
            <pc:docMk/>
            <pc:sldMk cId="2692287478" sldId="820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20:42:24.380" v="856" actId="14100"/>
          <ac:picMkLst>
            <pc:docMk/>
            <pc:sldMk cId="2692287478" sldId="820"/>
            <ac:picMk id="5" creationId="{BEBDE55B-EF1B-4808-F0BD-B2412C061839}"/>
          </ac:picMkLst>
        </pc:picChg>
      </pc:sldChg>
      <pc:sldChg chg="addSp modSp add mod ord">
        <pc:chgData name="Rochedi Adha" userId="b81c8f0a-fe0a-4ed5-816f-628519c603af" providerId="ADAL" clId="{C8BF462A-0E3F-CA4B-82C3-371BC5A09D7A}" dt="2023-09-14T19:46:40.752" v="641" actId="20578"/>
        <pc:sldMkLst>
          <pc:docMk/>
          <pc:sldMk cId="1155635436" sldId="821"/>
        </pc:sldMkLst>
        <pc:spChg chg="mod">
          <ac:chgData name="Rochedi Adha" userId="b81c8f0a-fe0a-4ed5-816f-628519c603af" providerId="ADAL" clId="{C8BF462A-0E3F-CA4B-82C3-371BC5A09D7A}" dt="2023-09-14T19:45:18.770" v="632" actId="1076"/>
          <ac:spMkLst>
            <pc:docMk/>
            <pc:sldMk cId="1155635436" sldId="821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19:46:28.496" v="640" actId="1076"/>
          <ac:spMkLst>
            <pc:docMk/>
            <pc:sldMk cId="1155635436" sldId="821"/>
            <ac:spMk id="5" creationId="{60B4C299-F93C-1038-2AFD-59364EA09A01}"/>
          </ac:spMkLst>
        </pc:spChg>
        <pc:picChg chg="add mod modCrop">
          <ac:chgData name="Rochedi Adha" userId="b81c8f0a-fe0a-4ed5-816f-628519c603af" providerId="ADAL" clId="{C8BF462A-0E3F-CA4B-82C3-371BC5A09D7A}" dt="2023-09-14T19:46:09.775" v="636" actId="732"/>
          <ac:picMkLst>
            <pc:docMk/>
            <pc:sldMk cId="1155635436" sldId="821"/>
            <ac:picMk id="4" creationId="{E5CD351F-BD50-A4D2-F555-B50FB4639EFC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9:55:35.148" v="685" actId="1076"/>
        <pc:sldMkLst>
          <pc:docMk/>
          <pc:sldMk cId="2517564716" sldId="822"/>
        </pc:sldMkLst>
        <pc:spChg chg="mod">
          <ac:chgData name="Rochedi Adha" userId="b81c8f0a-fe0a-4ed5-816f-628519c603af" providerId="ADAL" clId="{C8BF462A-0E3F-CA4B-82C3-371BC5A09D7A}" dt="2023-09-14T19:46:54.268" v="645" actId="20577"/>
          <ac:spMkLst>
            <pc:docMk/>
            <pc:sldMk cId="2517564716" sldId="822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9:51:51.867" v="670"/>
          <ac:spMkLst>
            <pc:docMk/>
            <pc:sldMk cId="2517564716" sldId="822"/>
            <ac:spMk id="5" creationId="{60B4C299-F93C-1038-2AFD-59364EA09A01}"/>
          </ac:spMkLst>
        </pc:spChg>
        <pc:spChg chg="add mod">
          <ac:chgData name="Rochedi Adha" userId="b81c8f0a-fe0a-4ed5-816f-628519c603af" providerId="ADAL" clId="{C8BF462A-0E3F-CA4B-82C3-371BC5A09D7A}" dt="2023-09-14T19:52:15.331" v="674" actId="1076"/>
          <ac:spMkLst>
            <pc:docMk/>
            <pc:sldMk cId="2517564716" sldId="822"/>
            <ac:spMk id="7" creationId="{F8DDE5B2-90BF-672F-D49A-554938D546B0}"/>
          </ac:spMkLst>
        </pc:spChg>
        <pc:spChg chg="add mod">
          <ac:chgData name="Rochedi Adha" userId="b81c8f0a-fe0a-4ed5-816f-628519c603af" providerId="ADAL" clId="{C8BF462A-0E3F-CA4B-82C3-371BC5A09D7A}" dt="2023-09-14T19:55:35.148" v="685" actId="1076"/>
          <ac:spMkLst>
            <pc:docMk/>
            <pc:sldMk cId="2517564716" sldId="822"/>
            <ac:spMk id="8" creationId="{59C85D83-DBAA-81F5-77B6-8C35B1C44297}"/>
          </ac:spMkLst>
        </pc:spChg>
        <pc:picChg chg="del">
          <ac:chgData name="Rochedi Adha" userId="b81c8f0a-fe0a-4ed5-816f-628519c603af" providerId="ADAL" clId="{C8BF462A-0E3F-CA4B-82C3-371BC5A09D7A}" dt="2023-09-14T19:47:00.688" v="647" actId="478"/>
          <ac:picMkLst>
            <pc:docMk/>
            <pc:sldMk cId="2517564716" sldId="822"/>
            <ac:picMk id="4" creationId="{E5CD351F-BD50-A4D2-F555-B50FB4639EFC}"/>
          </ac:picMkLst>
        </pc:picChg>
        <pc:picChg chg="add mod">
          <ac:chgData name="Rochedi Adha" userId="b81c8f0a-fe0a-4ed5-816f-628519c603af" providerId="ADAL" clId="{C8BF462A-0E3F-CA4B-82C3-371BC5A09D7A}" dt="2023-09-14T19:51:33.008" v="669" actId="1076"/>
          <ac:picMkLst>
            <pc:docMk/>
            <pc:sldMk cId="2517564716" sldId="822"/>
            <ac:picMk id="6" creationId="{1157E14E-C432-F00E-6867-8D7CB653F874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9:48:06.193" v="652"/>
        <pc:sldMkLst>
          <pc:docMk/>
          <pc:sldMk cId="198795087" sldId="823"/>
        </pc:sldMkLst>
        <pc:spChg chg="mod">
          <ac:chgData name="Rochedi Adha" userId="b81c8f0a-fe0a-4ed5-816f-628519c603af" providerId="ADAL" clId="{C8BF462A-0E3F-CA4B-82C3-371BC5A09D7A}" dt="2023-09-14T19:48:06.193" v="652"/>
          <ac:spMkLst>
            <pc:docMk/>
            <pc:sldMk cId="198795087" sldId="823"/>
            <ac:spMk id="5" creationId="{60B4C299-F93C-1038-2AFD-59364EA09A01}"/>
          </ac:spMkLst>
        </pc:spChg>
        <pc:picChg chg="del">
          <ac:chgData name="Rochedi Adha" userId="b81c8f0a-fe0a-4ed5-816f-628519c603af" providerId="ADAL" clId="{C8BF462A-0E3F-CA4B-82C3-371BC5A09D7A}" dt="2023-09-14T19:47:42.525" v="649" actId="478"/>
          <ac:picMkLst>
            <pc:docMk/>
            <pc:sldMk cId="198795087" sldId="823"/>
            <ac:picMk id="4" creationId="{E5CD351F-BD50-A4D2-F555-B50FB4639EFC}"/>
          </ac:picMkLst>
        </pc:picChg>
        <pc:picChg chg="add mod">
          <ac:chgData name="Rochedi Adha" userId="b81c8f0a-fe0a-4ed5-816f-628519c603af" providerId="ADAL" clId="{C8BF462A-0E3F-CA4B-82C3-371BC5A09D7A}" dt="2023-09-14T19:47:53.427" v="651" actId="1076"/>
          <ac:picMkLst>
            <pc:docMk/>
            <pc:sldMk cId="198795087" sldId="823"/>
            <ac:picMk id="6" creationId="{B6438632-3189-5BB0-BD38-EDCDF38CA8B2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9:50:35.747" v="667" actId="1076"/>
        <pc:sldMkLst>
          <pc:docMk/>
          <pc:sldMk cId="251993291" sldId="824"/>
        </pc:sldMkLst>
        <pc:spChg chg="del">
          <ac:chgData name="Rochedi Adha" userId="b81c8f0a-fe0a-4ed5-816f-628519c603af" providerId="ADAL" clId="{C8BF462A-0E3F-CA4B-82C3-371BC5A09D7A}" dt="2023-09-14T19:49:05.180" v="655" actId="478"/>
          <ac:spMkLst>
            <pc:docMk/>
            <pc:sldMk cId="251993291" sldId="824"/>
            <ac:spMk id="5" creationId="{60B4C299-F93C-1038-2AFD-59364EA09A01}"/>
          </ac:spMkLst>
        </pc:spChg>
        <pc:spChg chg="add mod">
          <ac:chgData name="Rochedi Adha" userId="b81c8f0a-fe0a-4ed5-816f-628519c603af" providerId="ADAL" clId="{C8BF462A-0E3F-CA4B-82C3-371BC5A09D7A}" dt="2023-09-14T19:50:35.747" v="667" actId="1076"/>
          <ac:spMkLst>
            <pc:docMk/>
            <pc:sldMk cId="251993291" sldId="824"/>
            <ac:spMk id="9" creationId="{93A6A8D4-D69E-A27B-B1F5-56FE5873E98C}"/>
          </ac:spMkLst>
        </pc:spChg>
        <pc:picChg chg="add del mod">
          <ac:chgData name="Rochedi Adha" userId="b81c8f0a-fe0a-4ed5-816f-628519c603af" providerId="ADAL" clId="{C8BF462A-0E3F-CA4B-82C3-371BC5A09D7A}" dt="2023-09-14T19:49:24.132" v="657" actId="478"/>
          <ac:picMkLst>
            <pc:docMk/>
            <pc:sldMk cId="251993291" sldId="824"/>
            <ac:picMk id="4" creationId="{FA359F89-6E42-A2D2-FE42-51C770D62DFC}"/>
          </ac:picMkLst>
        </pc:picChg>
        <pc:picChg chg="del">
          <ac:chgData name="Rochedi Adha" userId="b81c8f0a-fe0a-4ed5-816f-628519c603af" providerId="ADAL" clId="{C8BF462A-0E3F-CA4B-82C3-371BC5A09D7A}" dt="2023-09-14T19:49:02.330" v="654" actId="478"/>
          <ac:picMkLst>
            <pc:docMk/>
            <pc:sldMk cId="251993291" sldId="824"/>
            <ac:picMk id="6" creationId="{B6438632-3189-5BB0-BD38-EDCDF38CA8B2}"/>
          </ac:picMkLst>
        </pc:picChg>
        <pc:picChg chg="add mod">
          <ac:chgData name="Rochedi Adha" userId="b81c8f0a-fe0a-4ed5-816f-628519c603af" providerId="ADAL" clId="{C8BF462A-0E3F-CA4B-82C3-371BC5A09D7A}" dt="2023-09-14T19:49:42.328" v="661" actId="1076"/>
          <ac:picMkLst>
            <pc:docMk/>
            <pc:sldMk cId="251993291" sldId="824"/>
            <ac:picMk id="8" creationId="{4A3428C6-CCCD-2172-4D7B-0271749F41E4}"/>
          </ac:picMkLst>
        </pc:picChg>
      </pc:sldChg>
      <pc:sldChg chg="addSp delSp modSp add mod modNotesTx">
        <pc:chgData name="Rochedi Adha" userId="b81c8f0a-fe0a-4ed5-816f-628519c603af" providerId="ADAL" clId="{C8BF462A-0E3F-CA4B-82C3-371BC5A09D7A}" dt="2023-09-14T19:55:59.138" v="689" actId="1076"/>
        <pc:sldMkLst>
          <pc:docMk/>
          <pc:sldMk cId="582341084" sldId="825"/>
        </pc:sldMkLst>
        <pc:spChg chg="mod">
          <ac:chgData name="Rochedi Adha" userId="b81c8f0a-fe0a-4ed5-816f-628519c603af" providerId="ADAL" clId="{C8BF462A-0E3F-CA4B-82C3-371BC5A09D7A}" dt="2023-09-14T19:53:38.685" v="679"/>
          <ac:spMkLst>
            <pc:docMk/>
            <pc:sldMk cId="582341084" sldId="825"/>
            <ac:spMk id="5" creationId="{60B4C299-F93C-1038-2AFD-59364EA09A01}"/>
          </ac:spMkLst>
        </pc:spChg>
        <pc:spChg chg="mod">
          <ac:chgData name="Rochedi Adha" userId="b81c8f0a-fe0a-4ed5-816f-628519c603af" providerId="ADAL" clId="{C8BF462A-0E3F-CA4B-82C3-371BC5A09D7A}" dt="2023-09-14T19:53:50.444" v="680"/>
          <ac:spMkLst>
            <pc:docMk/>
            <pc:sldMk cId="582341084" sldId="825"/>
            <ac:spMk id="7" creationId="{F8DDE5B2-90BF-672F-D49A-554938D546B0}"/>
          </ac:spMkLst>
        </pc:spChg>
        <pc:spChg chg="add mod">
          <ac:chgData name="Rochedi Adha" userId="b81c8f0a-fe0a-4ed5-816f-628519c603af" providerId="ADAL" clId="{C8BF462A-0E3F-CA4B-82C3-371BC5A09D7A}" dt="2023-09-14T19:55:59.138" v="689" actId="1076"/>
          <ac:spMkLst>
            <pc:docMk/>
            <pc:sldMk cId="582341084" sldId="825"/>
            <ac:spMk id="8" creationId="{D3792F03-5A85-8FF9-B75A-9265346076E8}"/>
          </ac:spMkLst>
        </pc:spChg>
        <pc:picChg chg="add mod">
          <ac:chgData name="Rochedi Adha" userId="b81c8f0a-fe0a-4ed5-816f-628519c603af" providerId="ADAL" clId="{C8BF462A-0E3F-CA4B-82C3-371BC5A09D7A}" dt="2023-09-14T19:53:24.738" v="678" actId="1076"/>
          <ac:picMkLst>
            <pc:docMk/>
            <pc:sldMk cId="582341084" sldId="825"/>
            <ac:picMk id="4" creationId="{666748D7-DF92-7B9B-E554-293A37C70EAB}"/>
          </ac:picMkLst>
        </pc:picChg>
        <pc:picChg chg="del">
          <ac:chgData name="Rochedi Adha" userId="b81c8f0a-fe0a-4ed5-816f-628519c603af" providerId="ADAL" clId="{C8BF462A-0E3F-CA4B-82C3-371BC5A09D7A}" dt="2023-09-14T19:53:07.793" v="676" actId="478"/>
          <ac:picMkLst>
            <pc:docMk/>
            <pc:sldMk cId="582341084" sldId="825"/>
            <ac:picMk id="6" creationId="{1157E14E-C432-F00E-6867-8D7CB653F874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20:37:25.322" v="818" actId="1076"/>
        <pc:sldMkLst>
          <pc:docMk/>
          <pc:sldMk cId="3820051781" sldId="826"/>
        </pc:sldMkLst>
        <pc:spChg chg="mod">
          <ac:chgData name="Rochedi Adha" userId="b81c8f0a-fe0a-4ed5-816f-628519c603af" providerId="ADAL" clId="{C8BF462A-0E3F-CA4B-82C3-371BC5A09D7A}" dt="2023-09-14T20:14:31.525" v="773" actId="20577"/>
          <ac:spMkLst>
            <pc:docMk/>
            <pc:sldMk cId="3820051781" sldId="826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20:31:16.956" v="785" actId="20577"/>
          <ac:spMkLst>
            <pc:docMk/>
            <pc:sldMk cId="3820051781" sldId="826"/>
            <ac:spMk id="5" creationId="{F2AB6E3B-423D-DD97-DBBD-4E078BCA37FF}"/>
          </ac:spMkLst>
        </pc:spChg>
        <pc:spChg chg="mod">
          <ac:chgData name="Rochedi Adha" userId="b81c8f0a-fe0a-4ed5-816f-628519c603af" providerId="ADAL" clId="{C8BF462A-0E3F-CA4B-82C3-371BC5A09D7A}" dt="2023-09-14T20:10:50.004" v="762" actId="27636"/>
          <ac:spMkLst>
            <pc:docMk/>
            <pc:sldMk cId="3820051781" sldId="826"/>
            <ac:spMk id="17409" creationId="{00000000-0000-0000-0000-000000000000}"/>
          </ac:spMkLst>
        </pc:spChg>
        <pc:picChg chg="add del mod">
          <ac:chgData name="Rochedi Adha" userId="b81c8f0a-fe0a-4ed5-816f-628519c603af" providerId="ADAL" clId="{C8BF462A-0E3F-CA4B-82C3-371BC5A09D7A}" dt="2023-09-14T20:37:16.691" v="815" actId="478"/>
          <ac:picMkLst>
            <pc:docMk/>
            <pc:sldMk cId="3820051781" sldId="826"/>
            <ac:picMk id="4" creationId="{4EA7F5E6-A04A-9478-B5D2-D8488AA2FCFC}"/>
          </ac:picMkLst>
        </pc:picChg>
        <pc:picChg chg="add mod">
          <ac:chgData name="Rochedi Adha" userId="b81c8f0a-fe0a-4ed5-816f-628519c603af" providerId="ADAL" clId="{C8BF462A-0E3F-CA4B-82C3-371BC5A09D7A}" dt="2023-09-14T20:37:25.322" v="818" actId="1076"/>
          <ac:picMkLst>
            <pc:docMk/>
            <pc:sldMk cId="3820051781" sldId="826"/>
            <ac:picMk id="10242" creationId="{00313621-B908-D11C-2DBE-CE2955B2B741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20:35:33.190" v="806" actId="1076"/>
        <pc:sldMkLst>
          <pc:docMk/>
          <pc:sldMk cId="1823808038" sldId="827"/>
        </pc:sldMkLst>
        <pc:spChg chg="add mod">
          <ac:chgData name="Rochedi Adha" userId="b81c8f0a-fe0a-4ed5-816f-628519c603af" providerId="ADAL" clId="{C8BF462A-0E3F-CA4B-82C3-371BC5A09D7A}" dt="2023-09-14T20:35:33.190" v="806" actId="1076"/>
          <ac:spMkLst>
            <pc:docMk/>
            <pc:sldMk cId="1823808038" sldId="827"/>
            <ac:spMk id="2" creationId="{9F231659-0348-5494-23CD-12A65CF6650C}"/>
          </ac:spMkLst>
        </pc:spChg>
        <pc:spChg chg="mod">
          <ac:chgData name="Rochedi Adha" userId="b81c8f0a-fe0a-4ed5-816f-628519c603af" providerId="ADAL" clId="{C8BF462A-0E3F-CA4B-82C3-371BC5A09D7A}" dt="2023-09-14T20:32:28.432" v="790"/>
          <ac:spMkLst>
            <pc:docMk/>
            <pc:sldMk cId="1823808038" sldId="827"/>
            <ac:spMk id="3" creationId="{74CB3768-F37B-BCBB-A23E-2C705943EEDD}"/>
          </ac:spMkLst>
        </pc:spChg>
        <pc:spChg chg="del mod">
          <ac:chgData name="Rochedi Adha" userId="b81c8f0a-fe0a-4ed5-816f-628519c603af" providerId="ADAL" clId="{C8BF462A-0E3F-CA4B-82C3-371BC5A09D7A}" dt="2023-09-14T20:35:24.248" v="804" actId="478"/>
          <ac:spMkLst>
            <pc:docMk/>
            <pc:sldMk cId="1823808038" sldId="827"/>
            <ac:spMk id="5" creationId="{F2AB6E3B-423D-DD97-DBBD-4E078BCA37FF}"/>
          </ac:spMkLst>
        </pc:spChg>
        <pc:picChg chg="del">
          <ac:chgData name="Rochedi Adha" userId="b81c8f0a-fe0a-4ed5-816f-628519c603af" providerId="ADAL" clId="{C8BF462A-0E3F-CA4B-82C3-371BC5A09D7A}" dt="2023-09-14T20:32:31.355" v="791" actId="478"/>
          <ac:picMkLst>
            <pc:docMk/>
            <pc:sldMk cId="1823808038" sldId="827"/>
            <ac:picMk id="4" creationId="{4EA7F5E6-A04A-9478-B5D2-D8488AA2FCFC}"/>
          </ac:picMkLst>
        </pc:picChg>
        <pc:picChg chg="add mod">
          <ac:chgData name="Rochedi Adha" userId="b81c8f0a-fe0a-4ed5-816f-628519c603af" providerId="ADAL" clId="{C8BF462A-0E3F-CA4B-82C3-371BC5A09D7A}" dt="2023-09-14T20:35:28.353" v="805" actId="1076"/>
          <ac:picMkLst>
            <pc:docMk/>
            <pc:sldMk cId="1823808038" sldId="827"/>
            <ac:picMk id="8194" creationId="{F6AF4F3F-F797-76C0-5115-82932B18BACB}"/>
          </ac:picMkLst>
        </pc:picChg>
      </pc:sldChg>
      <pc:sldChg chg="add del">
        <pc:chgData name="Rochedi Adha" userId="b81c8f0a-fe0a-4ed5-816f-628519c603af" providerId="ADAL" clId="{C8BF462A-0E3F-CA4B-82C3-371BC5A09D7A}" dt="2023-09-14T20:42:43.497" v="858" actId="2696"/>
        <pc:sldMkLst>
          <pc:docMk/>
          <pc:sldMk cId="1024598737" sldId="828"/>
        </pc:sldMkLst>
      </pc:sldChg>
      <pc:sldChg chg="add del">
        <pc:chgData name="Rochedi Adha" userId="b81c8f0a-fe0a-4ed5-816f-628519c603af" providerId="ADAL" clId="{C8BF462A-0E3F-CA4B-82C3-371BC5A09D7A}" dt="2023-09-14T20:36:31.891" v="808" actId="2696"/>
        <pc:sldMkLst>
          <pc:docMk/>
          <pc:sldMk cId="1960001631" sldId="828"/>
        </pc:sldMkLst>
      </pc:sldChg>
      <pc:sldChg chg="delSp modSp add mod">
        <pc:chgData name="Rochedi Adha" userId="b81c8f0a-fe0a-4ed5-816f-628519c603af" providerId="ADAL" clId="{C8BF462A-0E3F-CA4B-82C3-371BC5A09D7A}" dt="2023-09-14T20:47:27.861" v="884" actId="20577"/>
        <pc:sldMkLst>
          <pc:docMk/>
          <pc:sldMk cId="4130323947" sldId="829"/>
        </pc:sldMkLst>
        <pc:spChg chg="mod">
          <ac:chgData name="Rochedi Adha" userId="b81c8f0a-fe0a-4ed5-816f-628519c603af" providerId="ADAL" clId="{C8BF462A-0E3F-CA4B-82C3-371BC5A09D7A}" dt="2023-09-14T20:47:27.861" v="884" actId="20577"/>
          <ac:spMkLst>
            <pc:docMk/>
            <pc:sldMk cId="4130323947" sldId="829"/>
            <ac:spMk id="2" creationId="{A3F720AA-CCF5-8783-3C9A-55400D3B90EA}"/>
          </ac:spMkLst>
        </pc:spChg>
        <pc:spChg chg="mod">
          <ac:chgData name="Rochedi Adha" userId="b81c8f0a-fe0a-4ed5-816f-628519c603af" providerId="ADAL" clId="{C8BF462A-0E3F-CA4B-82C3-371BC5A09D7A}" dt="2023-09-14T20:45:32.087" v="874"/>
          <ac:spMkLst>
            <pc:docMk/>
            <pc:sldMk cId="4130323947" sldId="829"/>
            <ac:spMk id="3" creationId="{74CB3768-F37B-BCBB-A23E-2C705943EEDD}"/>
          </ac:spMkLst>
        </pc:spChg>
        <pc:picChg chg="del">
          <ac:chgData name="Rochedi Adha" userId="b81c8f0a-fe0a-4ed5-816f-628519c603af" providerId="ADAL" clId="{C8BF462A-0E3F-CA4B-82C3-371BC5A09D7A}" dt="2023-09-14T20:47:05.188" v="876" actId="478"/>
          <ac:picMkLst>
            <pc:docMk/>
            <pc:sldMk cId="4130323947" sldId="829"/>
            <ac:picMk id="5" creationId="{BEBDE55B-EF1B-4808-F0BD-B2412C061839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20:44:55.490" v="870" actId="1076"/>
        <pc:sldMkLst>
          <pc:docMk/>
          <pc:sldMk cId="4288802031" sldId="830"/>
        </pc:sldMkLst>
        <pc:spChg chg="del">
          <ac:chgData name="Rochedi Adha" userId="b81c8f0a-fe0a-4ed5-816f-628519c603af" providerId="ADAL" clId="{C8BF462A-0E3F-CA4B-82C3-371BC5A09D7A}" dt="2023-09-14T20:42:51.159" v="861" actId="478"/>
          <ac:spMkLst>
            <pc:docMk/>
            <pc:sldMk cId="4288802031" sldId="830"/>
            <ac:spMk id="2" creationId="{A3F720AA-CCF5-8783-3C9A-55400D3B90EA}"/>
          </ac:spMkLst>
        </pc:spChg>
        <pc:spChg chg="add mod">
          <ac:chgData name="Rochedi Adha" userId="b81c8f0a-fe0a-4ed5-816f-628519c603af" providerId="ADAL" clId="{C8BF462A-0E3F-CA4B-82C3-371BC5A09D7A}" dt="2023-09-14T20:44:55.490" v="870" actId="1076"/>
          <ac:spMkLst>
            <pc:docMk/>
            <pc:sldMk cId="4288802031" sldId="830"/>
            <ac:spMk id="7" creationId="{5885FBFE-FF62-1736-F41F-D70A58CBBF84}"/>
          </ac:spMkLst>
        </pc:spChg>
        <pc:picChg chg="del">
          <ac:chgData name="Rochedi Adha" userId="b81c8f0a-fe0a-4ed5-816f-628519c603af" providerId="ADAL" clId="{C8BF462A-0E3F-CA4B-82C3-371BC5A09D7A}" dt="2023-09-14T20:42:48.600" v="860" actId="478"/>
          <ac:picMkLst>
            <pc:docMk/>
            <pc:sldMk cId="4288802031" sldId="830"/>
            <ac:picMk id="5" creationId="{BEBDE55B-EF1B-4808-F0BD-B2412C061839}"/>
          </ac:picMkLst>
        </pc:picChg>
        <pc:picChg chg="add mod">
          <ac:chgData name="Rochedi Adha" userId="b81c8f0a-fe0a-4ed5-816f-628519c603af" providerId="ADAL" clId="{C8BF462A-0E3F-CA4B-82C3-371BC5A09D7A}" dt="2023-09-14T20:44:32.575" v="866" actId="1076"/>
          <ac:picMkLst>
            <pc:docMk/>
            <pc:sldMk cId="4288802031" sldId="830"/>
            <ac:picMk id="6" creationId="{17D9FFD7-323C-F4F6-6AF8-945CAA2FA12B}"/>
          </ac:picMkLst>
        </pc:picChg>
      </pc:sldChg>
      <pc:sldChg chg="modSp add mod">
        <pc:chgData name="Rochedi Adha" userId="b81c8f0a-fe0a-4ed5-816f-628519c603af" providerId="ADAL" clId="{C8BF462A-0E3F-CA4B-82C3-371BC5A09D7A}" dt="2023-09-14T20:52:42.477" v="900" actId="20577"/>
        <pc:sldMkLst>
          <pc:docMk/>
          <pc:sldMk cId="2679685152" sldId="831"/>
        </pc:sldMkLst>
        <pc:spChg chg="mod">
          <ac:chgData name="Rochedi Adha" userId="b81c8f0a-fe0a-4ed5-816f-628519c603af" providerId="ADAL" clId="{C8BF462A-0E3F-CA4B-82C3-371BC5A09D7A}" dt="2023-09-14T20:52:42.477" v="900" actId="20577"/>
          <ac:spMkLst>
            <pc:docMk/>
            <pc:sldMk cId="2679685152" sldId="831"/>
            <ac:spMk id="2" creationId="{A3F720AA-CCF5-8783-3C9A-55400D3B90EA}"/>
          </ac:spMkLst>
        </pc:spChg>
        <pc:spChg chg="mod">
          <ac:chgData name="Rochedi Adha" userId="b81c8f0a-fe0a-4ed5-816f-628519c603af" providerId="ADAL" clId="{C8BF462A-0E3F-CA4B-82C3-371BC5A09D7A}" dt="2023-09-14T20:49:19.476" v="889"/>
          <ac:spMkLst>
            <pc:docMk/>
            <pc:sldMk cId="2679685152" sldId="831"/>
            <ac:spMk id="3" creationId="{74CB3768-F37B-BCBB-A23E-2C705943EEDD}"/>
          </ac:spMkLst>
        </pc:spChg>
      </pc:sldChg>
      <pc:sldChg chg="addSp delSp modSp add mod">
        <pc:chgData name="Rochedi Adha" userId="b81c8f0a-fe0a-4ed5-816f-628519c603af" providerId="ADAL" clId="{C8BF462A-0E3F-CA4B-82C3-371BC5A09D7A}" dt="2023-09-14T20:55:18.115" v="916" actId="1076"/>
        <pc:sldMkLst>
          <pc:docMk/>
          <pc:sldMk cId="2303202138" sldId="832"/>
        </pc:sldMkLst>
        <pc:spChg chg="del">
          <ac:chgData name="Rochedi Adha" userId="b81c8f0a-fe0a-4ed5-816f-628519c603af" providerId="ADAL" clId="{C8BF462A-0E3F-CA4B-82C3-371BC5A09D7A}" dt="2023-09-14T20:52:56.145" v="902" actId="478"/>
          <ac:spMkLst>
            <pc:docMk/>
            <pc:sldMk cId="2303202138" sldId="832"/>
            <ac:spMk id="2" creationId="{A3F720AA-CCF5-8783-3C9A-55400D3B90EA}"/>
          </ac:spMkLst>
        </pc:spChg>
        <pc:spChg chg="add mod">
          <ac:chgData name="Rochedi Adha" userId="b81c8f0a-fe0a-4ed5-816f-628519c603af" providerId="ADAL" clId="{C8BF462A-0E3F-CA4B-82C3-371BC5A09D7A}" dt="2023-09-14T20:53:53.972" v="910" actId="1076"/>
          <ac:spMkLst>
            <pc:docMk/>
            <pc:sldMk cId="2303202138" sldId="832"/>
            <ac:spMk id="6" creationId="{7D386BE0-60B5-00A1-8AE8-76008D9685EA}"/>
          </ac:spMkLst>
        </pc:spChg>
        <pc:picChg chg="add mod">
          <ac:chgData name="Rochedi Adha" userId="b81c8f0a-fe0a-4ed5-816f-628519c603af" providerId="ADAL" clId="{C8BF462A-0E3F-CA4B-82C3-371BC5A09D7A}" dt="2023-09-14T20:53:47.349" v="906" actId="1076"/>
          <ac:picMkLst>
            <pc:docMk/>
            <pc:sldMk cId="2303202138" sldId="832"/>
            <ac:picMk id="5" creationId="{66F2A619-BE29-AAF9-5734-EEA66648049D}"/>
          </ac:picMkLst>
        </pc:picChg>
        <pc:picChg chg="add del mod">
          <ac:chgData name="Rochedi Adha" userId="b81c8f0a-fe0a-4ed5-816f-628519c603af" providerId="ADAL" clId="{C8BF462A-0E3F-CA4B-82C3-371BC5A09D7A}" dt="2023-09-14T20:54:51.965" v="913" actId="478"/>
          <ac:picMkLst>
            <pc:docMk/>
            <pc:sldMk cId="2303202138" sldId="832"/>
            <ac:picMk id="11266" creationId="{CBCC06EB-C0B1-CE2C-0DE8-96A12BE285FA}"/>
          </ac:picMkLst>
        </pc:picChg>
        <pc:picChg chg="add mod">
          <ac:chgData name="Rochedi Adha" userId="b81c8f0a-fe0a-4ed5-816f-628519c603af" providerId="ADAL" clId="{C8BF462A-0E3F-CA4B-82C3-371BC5A09D7A}" dt="2023-09-14T20:55:18.115" v="916" actId="1076"/>
          <ac:picMkLst>
            <pc:docMk/>
            <pc:sldMk cId="2303202138" sldId="832"/>
            <ac:picMk id="11268" creationId="{5CF084F3-D7BC-F72F-D380-4458782E347D}"/>
          </ac:picMkLst>
        </pc:picChg>
      </pc:sldChg>
      <pc:sldChg chg="modSp add mod">
        <pc:chgData name="Rochedi Adha" userId="b81c8f0a-fe0a-4ed5-816f-628519c603af" providerId="ADAL" clId="{C8BF462A-0E3F-CA4B-82C3-371BC5A09D7A}" dt="2023-09-15T00:41:50.750" v="1295" actId="20577"/>
        <pc:sldMkLst>
          <pc:docMk/>
          <pc:sldMk cId="610675310" sldId="833"/>
        </pc:sldMkLst>
        <pc:spChg chg="mod">
          <ac:chgData name="Rochedi Adha" userId="b81c8f0a-fe0a-4ed5-816f-628519c603af" providerId="ADAL" clId="{C8BF462A-0E3F-CA4B-82C3-371BC5A09D7A}" dt="2023-09-15T00:41:50.750" v="1295" actId="20577"/>
          <ac:spMkLst>
            <pc:docMk/>
            <pc:sldMk cId="610675310" sldId="833"/>
            <ac:spMk id="2" creationId="{00000000-0000-0000-0000-000000000000}"/>
          </ac:spMkLst>
        </pc:spChg>
        <pc:spChg chg="mod">
          <ac:chgData name="Rochedi Adha" userId="b81c8f0a-fe0a-4ed5-816f-628519c603af" providerId="ADAL" clId="{C8BF462A-0E3F-CA4B-82C3-371BC5A09D7A}" dt="2023-09-15T00:38:32.586" v="1083" actId="20577"/>
          <ac:spMkLst>
            <pc:docMk/>
            <pc:sldMk cId="610675310" sldId="833"/>
            <ac:spMk id="119809" creationId="{00000000-0000-0000-0000-000000000000}"/>
          </ac:spMkLst>
        </pc:spChg>
      </pc:sldChg>
    </pc:docChg>
  </pc:docChgLst>
  <pc:docChgLst>
    <pc:chgData name="Rochedi Adha" userId="b81c8f0a-fe0a-4ed5-816f-628519c603af" providerId="ADAL" clId="{1279158E-5352-8045-89DD-FDFFD6725461}"/>
    <pc:docChg chg="undo custSel addSld delSld modSld">
      <pc:chgData name="Rochedi Adha" userId="b81c8f0a-fe0a-4ed5-816f-628519c603af" providerId="ADAL" clId="{1279158E-5352-8045-89DD-FDFFD6725461}" dt="2024-09-10T01:50:24.086" v="313" actId="20577"/>
      <pc:docMkLst>
        <pc:docMk/>
      </pc:docMkLst>
      <pc:sldChg chg="delSp modSp add del mod">
        <pc:chgData name="Rochedi Adha" userId="b81c8f0a-fe0a-4ed5-816f-628519c603af" providerId="ADAL" clId="{1279158E-5352-8045-89DD-FDFFD6725461}" dt="2024-09-08T16:08:12.620" v="226" actId="478"/>
        <pc:sldMkLst>
          <pc:docMk/>
          <pc:sldMk cId="0" sldId="257"/>
        </pc:sldMkLst>
        <pc:spChg chg="del">
          <ac:chgData name="Rochedi Adha" userId="b81c8f0a-fe0a-4ed5-816f-628519c603af" providerId="ADAL" clId="{1279158E-5352-8045-89DD-FDFFD6725461}" dt="2024-09-08T15:56:38.087" v="60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6:34.662" v="5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6:59.646" v="64" actId="14100"/>
          <ac:spMkLst>
            <pc:docMk/>
            <pc:sldMk cId="0" sldId="257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8:12.620" v="226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1:46:20.255" v="250" actId="1076"/>
        <pc:sldMkLst>
          <pc:docMk/>
          <pc:sldMk cId="0" sldId="258"/>
        </pc:sldMkLst>
        <pc:spChg chg="del">
          <ac:chgData name="Rochedi Adha" userId="b81c8f0a-fe0a-4ed5-816f-628519c603af" providerId="ADAL" clId="{1279158E-5352-8045-89DD-FDFFD6725461}" dt="2024-09-08T15:57:12.852" v="66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5:57:09.056" v="65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8:07.932" v="225" actId="478"/>
          <ac:spMkLst>
            <pc:docMk/>
            <pc:sldMk cId="0" sldId="258"/>
            <ac:spMk id="51" creationId="{00000000-0000-0000-0000-000000000000}"/>
          </ac:spMkLst>
        </pc:spChg>
        <pc:spChg chg="add mod">
          <ac:chgData name="Rochedi Adha" userId="b81c8f0a-fe0a-4ed5-816f-628519c603af" providerId="ADAL" clId="{1279158E-5352-8045-89DD-FDFFD6725461}" dt="2024-09-09T21:46:20.255" v="250" actId="1076"/>
          <ac:spMkLst>
            <pc:docMk/>
            <pc:sldMk cId="0" sldId="258"/>
            <ac:spMk id="51" creationId="{8C63F711-61CA-5112-6380-C47B661DD9BB}"/>
          </ac:spMkLst>
        </pc:spChg>
        <pc:spChg chg="add mod">
          <ac:chgData name="Rochedi Adha" userId="b81c8f0a-fe0a-4ed5-816f-628519c603af" providerId="ADAL" clId="{1279158E-5352-8045-89DD-FDFFD6725461}" dt="2024-09-08T15:58:43.673" v="95" actId="1037"/>
          <ac:spMkLst>
            <pc:docMk/>
            <pc:sldMk cId="0" sldId="258"/>
            <ac:spMk id="52" creationId="{7DB20581-50B2-DAC3-D9A2-7704AE5B2AF6}"/>
          </ac:spMkLst>
        </pc:spChg>
      </pc:sldChg>
      <pc:sldChg chg="delSp add del mod">
        <pc:chgData name="Rochedi Adha" userId="b81c8f0a-fe0a-4ed5-816f-628519c603af" providerId="ADAL" clId="{1279158E-5352-8045-89DD-FDFFD6725461}" dt="2024-09-08T16:09:29.182" v="227" actId="478"/>
        <pc:sldMkLst>
          <pc:docMk/>
          <pc:sldMk cId="0" sldId="259"/>
        </pc:sldMkLst>
        <pc:spChg chg="del">
          <ac:chgData name="Rochedi Adha" userId="b81c8f0a-fe0a-4ed5-816f-628519c603af" providerId="ADAL" clId="{1279158E-5352-8045-89DD-FDFFD6725461}" dt="2024-09-08T15:58:50.157" v="96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5:58:52.927" v="97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5:58:59.207" v="99" actId="478"/>
          <ac:spMkLst>
            <pc:docMk/>
            <pc:sldMk cId="0" sldId="259"/>
            <ac:spMk id="60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29.182" v="227" actId="478"/>
          <ac:spMkLst>
            <pc:docMk/>
            <pc:sldMk cId="0" sldId="259"/>
            <ac:spMk id="61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8T16:09:33.258" v="228" actId="478"/>
        <pc:sldMkLst>
          <pc:docMk/>
          <pc:sldMk cId="0" sldId="260"/>
        </pc:sldMkLst>
        <pc:spChg chg="del mod">
          <ac:chgData name="Rochedi Adha" userId="b81c8f0a-fe0a-4ed5-816f-628519c603af" providerId="ADAL" clId="{1279158E-5352-8045-89DD-FDFFD6725461}" dt="2024-09-08T15:59:45.730" v="106" actId="478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Rochedi Adha" userId="b81c8f0a-fe0a-4ed5-816f-628519c603af" providerId="ADAL" clId="{1279158E-5352-8045-89DD-FDFFD6725461}" dt="2024-09-08T15:59:49.559" v="107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5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6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7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8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9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Rochedi Adha" userId="b81c8f0a-fe0a-4ed5-816f-628519c603af" providerId="ADAL" clId="{1279158E-5352-8045-89DD-FDFFD6725461}" dt="2024-09-08T15:59:52.926" v="108" actId="478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Rochedi Adha" userId="b81c8f0a-fe0a-4ed5-816f-628519c603af" providerId="ADAL" clId="{1279158E-5352-8045-89DD-FDFFD6725461}" dt="2024-09-08T16:09:33.258" v="228" actId="478"/>
          <ac:spMkLst>
            <pc:docMk/>
            <pc:sldMk cId="0" sldId="260"/>
            <ac:spMk id="12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9T23:20:11.598" v="251" actId="2696"/>
        <pc:sldMkLst>
          <pc:docMk/>
          <pc:sldMk cId="0" sldId="261"/>
        </pc:sldMkLst>
        <pc:spChg chg="del">
          <ac:chgData name="Rochedi Adha" userId="b81c8f0a-fe0a-4ed5-816f-628519c603af" providerId="ADAL" clId="{1279158E-5352-8045-89DD-FDFFD6725461}" dt="2024-09-08T16:00:12.391" v="111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15.668" v="112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0:06.088" v="110" actId="120"/>
          <ac:spMkLst>
            <pc:docMk/>
            <pc:sldMk cId="0" sldId="261"/>
            <ac:spMk id="5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18.639" v="113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37.495" v="229" actId="478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0:45.550" v="258" actId="1076"/>
        <pc:sldMkLst>
          <pc:docMk/>
          <pc:sldMk cId="0" sldId="262"/>
        </pc:sldMkLst>
        <pc:spChg chg="del">
          <ac:chgData name="Rochedi Adha" userId="b81c8f0a-fe0a-4ed5-816f-628519c603af" providerId="ADAL" clId="{1279158E-5352-8045-89DD-FDFFD6725461}" dt="2024-09-08T16:00:29.639" v="115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33.088" v="116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3:20:39.219" v="257" actId="20577"/>
          <ac:spMkLst>
            <pc:docMk/>
            <pc:sldMk cId="0" sldId="262"/>
            <ac:spMk id="5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39.558" v="11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42.796" v="230" actId="478"/>
          <ac:spMkLst>
            <pc:docMk/>
            <pc:sldMk cId="0" sldId="262"/>
            <ac:spMk id="7" creationId="{00000000-0000-0000-0000-000000000000}"/>
          </ac:spMkLst>
        </pc:spChg>
        <pc:spChg chg="add mod">
          <ac:chgData name="Rochedi Adha" userId="b81c8f0a-fe0a-4ed5-816f-628519c603af" providerId="ADAL" clId="{1279158E-5352-8045-89DD-FDFFD6725461}" dt="2024-09-09T23:20:45.550" v="258" actId="1076"/>
          <ac:spMkLst>
            <pc:docMk/>
            <pc:sldMk cId="0" sldId="262"/>
            <ac:spMk id="7" creationId="{67138644-83AC-3F18-8525-AB4131AE95F4}"/>
          </ac:spMkLst>
        </pc:spChg>
      </pc:sldChg>
      <pc:sldChg chg="delSp add del mod">
        <pc:chgData name="Rochedi Adha" userId="b81c8f0a-fe0a-4ed5-816f-628519c603af" providerId="ADAL" clId="{1279158E-5352-8045-89DD-FDFFD6725461}" dt="2024-09-08T16:09:49.881" v="231" actId="478"/>
        <pc:sldMkLst>
          <pc:docMk/>
          <pc:sldMk cId="0" sldId="263"/>
        </pc:sldMkLst>
        <pc:spChg chg="del">
          <ac:chgData name="Rochedi Adha" userId="b81c8f0a-fe0a-4ed5-816f-628519c603af" providerId="ADAL" clId="{1279158E-5352-8045-89DD-FDFFD6725461}" dt="2024-09-08T16:00:53.557" v="120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56.249" v="12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1:01.451" v="123" actId="478"/>
          <ac:spMkLst>
            <pc:docMk/>
            <pc:sldMk cId="0" sldId="263"/>
            <ac:spMk id="40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49.881" v="231" actId="478"/>
          <ac:spMkLst>
            <pc:docMk/>
            <pc:sldMk cId="0" sldId="263"/>
            <ac:spMk id="41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4"/>
        </pc:sldMkLst>
        <pc:spChg chg="del">
          <ac:chgData name="Rochedi Adha" userId="b81c8f0a-fe0a-4ed5-816f-628519c603af" providerId="ADAL" clId="{1279158E-5352-8045-89DD-FDFFD6725461}" dt="2024-09-08T16:01:15.882" v="125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08.749" v="124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21.606" v="127" actId="120"/>
          <ac:spMkLst>
            <pc:docMk/>
            <pc:sldMk cId="0" sldId="264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25.509" v="128" actId="120"/>
          <ac:spMkLst>
            <pc:docMk/>
            <pc:sldMk cId="0" sldId="264"/>
            <ac:spMk id="4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4"/>
            <ac:spMk id="43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5"/>
        </pc:sldMkLst>
        <pc:spChg chg="del">
          <ac:chgData name="Rochedi Adha" userId="b81c8f0a-fe0a-4ed5-816f-628519c603af" providerId="ADAL" clId="{1279158E-5352-8045-89DD-FDFFD6725461}" dt="2024-09-08T16:01:40.861" v="130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7.125" v="179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35.808" v="129" actId="120"/>
          <ac:spMkLst>
            <pc:docMk/>
            <pc:sldMk cId="0" sldId="265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5"/>
            <ac:spMk id="6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6"/>
        </pc:sldMkLst>
        <pc:spChg chg="add del">
          <ac:chgData name="Rochedi Adha" userId="b81c8f0a-fe0a-4ed5-816f-628519c603af" providerId="ADAL" clId="{1279158E-5352-8045-89DD-FDFFD6725461}" dt="2024-09-08T16:04:37.118" v="178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973" v="177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876" v="176" actId="120"/>
          <ac:spMkLst>
            <pc:docMk/>
            <pc:sldMk cId="0" sldId="266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6"/>
            <ac:spMk id="5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7"/>
        </pc:sldMkLst>
        <pc:spChg chg="add del">
          <ac:chgData name="Rochedi Adha" userId="b81c8f0a-fe0a-4ed5-816f-628519c603af" providerId="ADAL" clId="{1279158E-5352-8045-89DD-FDFFD6725461}" dt="2024-09-08T16:04:36.683" v="174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514" v="173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756" v="175" actId="120"/>
          <ac:spMkLst>
            <pc:docMk/>
            <pc:sldMk cId="0" sldId="267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7"/>
            <ac:spMk id="6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5:31.225" v="274" actId="14100"/>
        <pc:sldMkLst>
          <pc:docMk/>
          <pc:sldMk cId="0" sldId="268"/>
        </pc:sldMkLst>
        <pc:spChg chg="add del">
          <ac:chgData name="Rochedi Adha" userId="b81c8f0a-fe0a-4ed5-816f-628519c603af" providerId="ADAL" clId="{1279158E-5352-8045-89DD-FDFFD6725461}" dt="2024-09-08T16:04:36.378" v="171" actId="478"/>
          <ac:spMkLst>
            <pc:docMk/>
            <pc:sldMk cId="0" sldId="268"/>
            <ac:spMk id="2" creationId="{00000000-0000-0000-0000-000000000000}"/>
          </ac:spMkLst>
        </pc:spChg>
        <pc:spChg chg="add del">
          <ac:chgData name="Rochedi Adha" userId="b81c8f0a-fe0a-4ed5-816f-628519c603af" providerId="ADAL" clId="{1279158E-5352-8045-89DD-FDFFD6725461}" dt="2024-09-08T16:04:36.231" v="170" actId="478"/>
          <ac:spMkLst>
            <pc:docMk/>
            <pc:sldMk cId="0" sldId="268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451" v="172" actId="120"/>
          <ac:spMkLst>
            <pc:docMk/>
            <pc:sldMk cId="0" sldId="268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9T01:07:55.632" v="234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Rochedi Adha" userId="b81c8f0a-fe0a-4ed5-816f-628519c603af" providerId="ADAL" clId="{1279158E-5352-8045-89DD-FDFFD6725461}" dt="2024-09-09T23:25:06.635" v="268" actId="14100"/>
          <ac:spMkLst>
            <pc:docMk/>
            <pc:sldMk cId="0" sldId="268"/>
            <ac:spMk id="6" creationId="{9BF99CD5-55BC-ABA7-E202-53465AE4D39F}"/>
          </ac:spMkLst>
        </pc:spChg>
        <pc:spChg chg="add mod">
          <ac:chgData name="Rochedi Adha" userId="b81c8f0a-fe0a-4ed5-816f-628519c603af" providerId="ADAL" clId="{1279158E-5352-8045-89DD-FDFFD6725461}" dt="2024-09-09T23:25:31.225" v="274" actId="14100"/>
          <ac:spMkLst>
            <pc:docMk/>
            <pc:sldMk cId="0" sldId="268"/>
            <ac:spMk id="7" creationId="{02F686D1-FB7C-3994-8C1F-39A85AA69BF9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5:09.259" v="269" actId="2696"/>
        <pc:sldMkLst>
          <pc:docMk/>
          <pc:sldMk cId="0" sldId="269"/>
        </pc:sldMkLst>
        <pc:spChg chg="add del">
          <ac:chgData name="Rochedi Adha" userId="b81c8f0a-fe0a-4ed5-816f-628519c603af" providerId="ADAL" clId="{1279158E-5352-8045-89DD-FDFFD6725461}" dt="2024-09-08T16:04:35.944" v="167" actId="478"/>
          <ac:spMkLst>
            <pc:docMk/>
            <pc:sldMk cId="0" sldId="269"/>
            <ac:spMk id="2" creationId="{00000000-0000-0000-0000-000000000000}"/>
          </ac:spMkLst>
        </pc:spChg>
        <pc:spChg chg="add del">
          <ac:chgData name="Rochedi Adha" userId="b81c8f0a-fe0a-4ed5-816f-628519c603af" providerId="ADAL" clId="{1279158E-5352-8045-89DD-FDFFD6725461}" dt="2024-09-08T16:04:36.032" v="168" actId="478"/>
          <ac:spMkLst>
            <pc:docMk/>
            <pc:sldMk cId="0" sldId="269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3:24:52.598" v="265" actId="20577"/>
          <ac:spMkLst>
            <pc:docMk/>
            <pc:sldMk cId="0" sldId="269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9T01:08:06.228" v="235" actId="478"/>
          <ac:spMkLst>
            <pc:docMk/>
            <pc:sldMk cId="0" sldId="269"/>
            <ac:spMk id="5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5:37.309" v="275" actId="2696"/>
        <pc:sldMkLst>
          <pc:docMk/>
          <pc:sldMk cId="0" sldId="270"/>
        </pc:sldMkLst>
        <pc:spChg chg="add del">
          <ac:chgData name="Rochedi Adha" userId="b81c8f0a-fe0a-4ed5-816f-628519c603af" providerId="ADAL" clId="{1279158E-5352-8045-89DD-FDFFD6725461}" dt="2024-09-08T16:04:31.089" v="161" actId="478"/>
          <ac:spMkLst>
            <pc:docMk/>
            <pc:sldMk cId="0" sldId="270"/>
            <ac:spMk id="2" creationId="{00000000-0000-0000-0000-000000000000}"/>
          </ac:spMkLst>
        </pc:spChg>
        <pc:spChg chg="add del">
          <ac:chgData name="Rochedi Adha" userId="b81c8f0a-fe0a-4ed5-816f-628519c603af" providerId="ADAL" clId="{1279158E-5352-8045-89DD-FDFFD6725461}" dt="2024-09-08T16:04:29.641" v="160" actId="478"/>
          <ac:spMkLst>
            <pc:docMk/>
            <pc:sldMk cId="0" sldId="270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3:25:15.485" v="271" actId="20577"/>
          <ac:spMkLst>
            <pc:docMk/>
            <pc:sldMk cId="0" sldId="270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10:36.492" v="233" actId="478"/>
          <ac:spMkLst>
            <pc:docMk/>
            <pc:sldMk cId="0" sldId="270"/>
            <ac:spMk id="5" creationId="{00000000-0000-0000-0000-000000000000}"/>
          </ac:spMkLst>
        </pc:spChg>
      </pc:sldChg>
      <pc:sldChg chg="delSp add del mod">
        <pc:chgData name="Rochedi Adha" userId="b81c8f0a-fe0a-4ed5-816f-628519c603af" providerId="ADAL" clId="{1279158E-5352-8045-89DD-FDFFD6725461}" dt="2024-09-09T23:25:47.286" v="276" actId="2696"/>
        <pc:sldMkLst>
          <pc:docMk/>
          <pc:sldMk cId="0" sldId="271"/>
        </pc:sldMkLst>
        <pc:spChg chg="del">
          <ac:chgData name="Rochedi Adha" userId="b81c8f0a-fe0a-4ed5-816f-628519c603af" providerId="ADAL" clId="{1279158E-5352-8045-89DD-FDFFD6725461}" dt="2024-09-08T16:10:14.787" v="232" actId="478"/>
          <ac:spMkLst>
            <pc:docMk/>
            <pc:sldMk cId="0" sldId="271"/>
            <ac:spMk id="5" creationId="{00000000-0000-0000-0000-000000000000}"/>
          </ac:spMkLst>
        </pc:spChg>
      </pc:sldChg>
      <pc:sldChg chg="modSp add del mod">
        <pc:chgData name="Rochedi Adha" userId="b81c8f0a-fe0a-4ed5-816f-628519c603af" providerId="ADAL" clId="{1279158E-5352-8045-89DD-FDFFD6725461}" dt="2024-09-09T23:27:25.285" v="304" actId="20577"/>
        <pc:sldMkLst>
          <pc:docMk/>
          <pc:sldMk cId="0" sldId="272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2"/>
            <ac:spMk id="46" creationId="{00000000-0000-0000-0000-000000000000}"/>
          </ac:spMkLst>
        </pc:spChg>
        <pc:graphicFrameChg chg="mod modGraphic">
          <ac:chgData name="Rochedi Adha" userId="b81c8f0a-fe0a-4ed5-816f-628519c603af" providerId="ADAL" clId="{1279158E-5352-8045-89DD-FDFFD6725461}" dt="2024-09-09T23:27:25.285" v="304" actId="20577"/>
          <ac:graphicFrameMkLst>
            <pc:docMk/>
            <pc:sldMk cId="0" sldId="272"/>
            <ac:graphicFrameMk id="5" creationId="{00000000-0000-0000-0000-000000000000}"/>
          </ac:graphicFrameMkLst>
        </pc:graphicFrame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3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3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4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4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5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5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6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6"/>
            <ac:spMk id="34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7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7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8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8"/>
            <ac:spMk id="60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9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0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0"/>
            <ac:spMk id="47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1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1"/>
            <ac:spMk id="27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2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3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3"/>
            <ac:spMk id="64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4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4"/>
            <ac:spMk id="9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5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6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6"/>
            <ac:spMk id="8" creationId="{00000000-0000-0000-0000-000000000000}"/>
          </ac:spMkLst>
        </pc:spChg>
      </pc:sldChg>
      <pc:sldChg chg="modSp add del modNotesTx">
        <pc:chgData name="Rochedi Adha" userId="b81c8f0a-fe0a-4ed5-816f-628519c603af" providerId="ADAL" clId="{1279158E-5352-8045-89DD-FDFFD6725461}" dt="2024-09-10T01:50:24.086" v="313" actId="20577"/>
        <pc:sldMkLst>
          <pc:docMk/>
          <pc:sldMk cId="0" sldId="287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7"/>
            <ac:spMk id="17" creationId="{00000000-0000-0000-0000-000000000000}"/>
          </ac:spMkLst>
        </pc:spChg>
      </pc:sldChg>
      <pc:sldChg chg="modSp add del modNotesTx">
        <pc:chgData name="Rochedi Adha" userId="b81c8f0a-fe0a-4ed5-816f-628519c603af" providerId="ADAL" clId="{1279158E-5352-8045-89DD-FDFFD6725461}" dt="2024-09-10T01:48:50.769" v="310" actId="20577"/>
        <pc:sldMkLst>
          <pc:docMk/>
          <pc:sldMk cId="0" sldId="288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8"/>
            <ac:spMk id="11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9"/>
        </pc:sldMkLst>
      </pc:sldChg>
      <pc:sldChg chg="delSp modSp add del mod">
        <pc:chgData name="Rochedi Adha" userId="b81c8f0a-fe0a-4ed5-816f-628519c603af" providerId="ADAL" clId="{1279158E-5352-8045-89DD-FDFFD6725461}" dt="2024-09-09T23:41:44.460" v="306" actId="20577"/>
        <pc:sldMkLst>
          <pc:docMk/>
          <pc:sldMk cId="0" sldId="290"/>
        </pc:sldMkLst>
        <pc:spChg chg="mod">
          <ac:chgData name="Rochedi Adha" userId="b81c8f0a-fe0a-4ed5-816f-628519c603af" providerId="ADAL" clId="{1279158E-5352-8045-89DD-FDFFD6725461}" dt="2024-09-09T23:41:44.460" v="306" actId="20577"/>
          <ac:spMkLst>
            <pc:docMk/>
            <pc:sldMk cId="0" sldId="290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9T21:15:27.206" v="236" actId="478"/>
          <ac:spMkLst>
            <pc:docMk/>
            <pc:sldMk cId="0" sldId="290"/>
            <ac:spMk id="5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1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2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2"/>
            <ac:spMk id="39" creationId="{00000000-0000-0000-0000-000000000000}"/>
          </ac:spMkLst>
        </pc:spChg>
      </pc:sldChg>
      <pc:sldChg chg="modSp add del mod">
        <pc:chgData name="Rochedi Adha" userId="b81c8f0a-fe0a-4ed5-816f-628519c603af" providerId="ADAL" clId="{1279158E-5352-8045-89DD-FDFFD6725461}" dt="2024-09-09T21:16:36.821" v="242" actId="14100"/>
        <pc:sldMkLst>
          <pc:docMk/>
          <pc:sldMk cId="0" sldId="293"/>
        </pc:sldMkLst>
        <pc:spChg chg="mod">
          <ac:chgData name="Rochedi Adha" userId="b81c8f0a-fe0a-4ed5-816f-628519c603af" providerId="ADAL" clId="{1279158E-5352-8045-89DD-FDFFD6725461}" dt="2024-09-09T21:16:36.821" v="242" actId="14100"/>
          <ac:spMkLst>
            <pc:docMk/>
            <pc:sldMk cId="0" sldId="293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1:16:30.621" v="240" actId="1076"/>
          <ac:spMkLst>
            <pc:docMk/>
            <pc:sldMk cId="0" sldId="293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3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4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4"/>
            <ac:spMk id="7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5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5"/>
            <ac:spMk id="26" creationId="{00000000-0000-0000-0000-000000000000}"/>
          </ac:spMkLst>
        </pc:spChg>
      </pc:sldChg>
      <pc:sldChg chg="modSp mod">
        <pc:chgData name="Rochedi Adha" userId="b81c8f0a-fe0a-4ed5-816f-628519c603af" providerId="ADAL" clId="{1279158E-5352-8045-89DD-FDFFD6725461}" dt="2024-09-08T15:56:21.561" v="58" actId="20577"/>
        <pc:sldMkLst>
          <pc:docMk/>
          <pc:sldMk cId="0" sldId="500"/>
        </pc:sldMkLst>
        <pc:spChg chg="mod">
          <ac:chgData name="Rochedi Adha" userId="b81c8f0a-fe0a-4ed5-816f-628519c603af" providerId="ADAL" clId="{1279158E-5352-8045-89DD-FDFFD6725461}" dt="2024-09-08T15:56:21.561" v="58" actId="20577"/>
          <ac:spMkLst>
            <pc:docMk/>
            <pc:sldMk cId="0" sldId="500"/>
            <ac:spMk id="2" creationId="{50556B3B-D716-3DF3-67B3-DAA9E89E3FDA}"/>
          </ac:spMkLst>
        </pc:spChg>
        <pc:spChg chg="mod">
          <ac:chgData name="Rochedi Adha" userId="b81c8f0a-fe0a-4ed5-816f-628519c603af" providerId="ADAL" clId="{1279158E-5352-8045-89DD-FDFFD6725461}" dt="2024-09-08T15:55:52.453" v="55" actId="20577"/>
          <ac:spMkLst>
            <pc:docMk/>
            <pc:sldMk cId="0" sldId="500"/>
            <ac:spMk id="7169" creationId="{00000000-0000-0000-0000-000000000000}"/>
          </ac:spMkLst>
        </pc:spChg>
      </pc:sldChg>
      <pc:sldChg chg="del">
        <pc:chgData name="Rochedi Adha" userId="b81c8f0a-fe0a-4ed5-816f-628519c603af" providerId="ADAL" clId="{1279158E-5352-8045-89DD-FDFFD6725461}" dt="2024-09-08T15:55:32.878" v="23" actId="2696"/>
        <pc:sldMkLst>
          <pc:docMk/>
          <pc:sldMk cId="0" sldId="541"/>
        </pc:sldMkLst>
      </pc:sldChg>
      <pc:sldChg chg="del">
        <pc:chgData name="Rochedi Adha" userId="b81c8f0a-fe0a-4ed5-816f-628519c603af" providerId="ADAL" clId="{1279158E-5352-8045-89DD-FDFFD6725461}" dt="2024-09-08T15:55:32.935" v="34" actId="2696"/>
        <pc:sldMkLst>
          <pc:docMk/>
          <pc:sldMk cId="1065710895" sldId="786"/>
        </pc:sldMkLst>
      </pc:sldChg>
      <pc:sldChg chg="del">
        <pc:chgData name="Rochedi Adha" userId="b81c8f0a-fe0a-4ed5-816f-628519c603af" providerId="ADAL" clId="{1279158E-5352-8045-89DD-FDFFD6725461}" dt="2024-09-08T15:55:32.907" v="33" actId="2696"/>
        <pc:sldMkLst>
          <pc:docMk/>
          <pc:sldMk cId="148987261" sldId="787"/>
        </pc:sldMkLst>
      </pc:sldChg>
      <pc:sldChg chg="del">
        <pc:chgData name="Rochedi Adha" userId="b81c8f0a-fe0a-4ed5-816f-628519c603af" providerId="ADAL" clId="{1279158E-5352-8045-89DD-FDFFD6725461}" dt="2024-09-08T15:55:32.904" v="32" actId="2696"/>
        <pc:sldMkLst>
          <pc:docMk/>
          <pc:sldMk cId="2753221210" sldId="791"/>
        </pc:sldMkLst>
      </pc:sldChg>
      <pc:sldChg chg="del">
        <pc:chgData name="Rochedi Adha" userId="b81c8f0a-fe0a-4ed5-816f-628519c603af" providerId="ADAL" clId="{1279158E-5352-8045-89DD-FDFFD6725461}" dt="2024-09-08T15:55:32.797" v="0" actId="2696"/>
        <pc:sldMkLst>
          <pc:docMk/>
          <pc:sldMk cId="2443380836" sldId="797"/>
        </pc:sldMkLst>
      </pc:sldChg>
      <pc:sldChg chg="del">
        <pc:chgData name="Rochedi Adha" userId="b81c8f0a-fe0a-4ed5-816f-628519c603af" providerId="ADAL" clId="{1279158E-5352-8045-89DD-FDFFD6725461}" dt="2024-09-08T15:55:32.819" v="6" actId="2696"/>
        <pc:sldMkLst>
          <pc:docMk/>
          <pc:sldMk cId="2981319734" sldId="798"/>
        </pc:sldMkLst>
      </pc:sldChg>
      <pc:sldChg chg="del">
        <pc:chgData name="Rochedi Adha" userId="b81c8f0a-fe0a-4ed5-816f-628519c603af" providerId="ADAL" clId="{1279158E-5352-8045-89DD-FDFFD6725461}" dt="2024-09-08T15:55:32.888" v="26" actId="2696"/>
        <pc:sldMkLst>
          <pc:docMk/>
          <pc:sldMk cId="798795609" sldId="799"/>
        </pc:sldMkLst>
      </pc:sldChg>
      <pc:sldChg chg="del">
        <pc:chgData name="Rochedi Adha" userId="b81c8f0a-fe0a-4ed5-816f-628519c603af" providerId="ADAL" clId="{1279158E-5352-8045-89DD-FDFFD6725461}" dt="2024-09-08T15:55:32.885" v="25" actId="2696"/>
        <pc:sldMkLst>
          <pc:docMk/>
          <pc:sldMk cId="1212488392" sldId="800"/>
        </pc:sldMkLst>
      </pc:sldChg>
      <pc:sldChg chg="del">
        <pc:chgData name="Rochedi Adha" userId="b81c8f0a-fe0a-4ed5-816f-628519c603af" providerId="ADAL" clId="{1279158E-5352-8045-89DD-FDFFD6725461}" dt="2024-09-08T15:55:32.815" v="5" actId="2696"/>
        <pc:sldMkLst>
          <pc:docMk/>
          <pc:sldMk cId="2135640684" sldId="801"/>
        </pc:sldMkLst>
      </pc:sldChg>
      <pc:sldChg chg="del">
        <pc:chgData name="Rochedi Adha" userId="b81c8f0a-fe0a-4ed5-816f-628519c603af" providerId="ADAL" clId="{1279158E-5352-8045-89DD-FDFFD6725461}" dt="2024-09-08T15:55:32.899" v="30" actId="2696"/>
        <pc:sldMkLst>
          <pc:docMk/>
          <pc:sldMk cId="3766187319" sldId="802"/>
        </pc:sldMkLst>
      </pc:sldChg>
      <pc:sldChg chg="del">
        <pc:chgData name="Rochedi Adha" userId="b81c8f0a-fe0a-4ed5-816f-628519c603af" providerId="ADAL" clId="{1279158E-5352-8045-89DD-FDFFD6725461}" dt="2024-09-08T15:55:32.828" v="9" actId="2696"/>
        <pc:sldMkLst>
          <pc:docMk/>
          <pc:sldMk cId="775078090" sldId="803"/>
        </pc:sldMkLst>
      </pc:sldChg>
      <pc:sldChg chg="del">
        <pc:chgData name="Rochedi Adha" userId="b81c8f0a-fe0a-4ed5-816f-628519c603af" providerId="ADAL" clId="{1279158E-5352-8045-89DD-FDFFD6725461}" dt="2024-09-08T15:55:32.875" v="22" actId="2696"/>
        <pc:sldMkLst>
          <pc:docMk/>
          <pc:sldMk cId="2891570011" sldId="805"/>
        </pc:sldMkLst>
      </pc:sldChg>
      <pc:sldChg chg="del">
        <pc:chgData name="Rochedi Adha" userId="b81c8f0a-fe0a-4ed5-816f-628519c603af" providerId="ADAL" clId="{1279158E-5352-8045-89DD-FDFFD6725461}" dt="2024-09-08T15:55:32.855" v="16" actId="2696"/>
        <pc:sldMkLst>
          <pc:docMk/>
          <pc:sldMk cId="2413900090" sldId="806"/>
        </pc:sldMkLst>
      </pc:sldChg>
      <pc:sldChg chg="del">
        <pc:chgData name="Rochedi Adha" userId="b81c8f0a-fe0a-4ed5-816f-628519c603af" providerId="ADAL" clId="{1279158E-5352-8045-89DD-FDFFD6725461}" dt="2024-09-08T15:55:32.882" v="24" actId="2696"/>
        <pc:sldMkLst>
          <pc:docMk/>
          <pc:sldMk cId="1371343510" sldId="807"/>
        </pc:sldMkLst>
      </pc:sldChg>
      <pc:sldChg chg="del">
        <pc:chgData name="Rochedi Adha" userId="b81c8f0a-fe0a-4ed5-816f-628519c603af" providerId="ADAL" clId="{1279158E-5352-8045-89DD-FDFFD6725461}" dt="2024-09-08T15:55:32.839" v="11" actId="2696"/>
        <pc:sldMkLst>
          <pc:docMk/>
          <pc:sldMk cId="1652702374" sldId="808"/>
        </pc:sldMkLst>
      </pc:sldChg>
      <pc:sldChg chg="del">
        <pc:chgData name="Rochedi Adha" userId="b81c8f0a-fe0a-4ed5-816f-628519c603af" providerId="ADAL" clId="{1279158E-5352-8045-89DD-FDFFD6725461}" dt="2024-09-08T15:55:32.803" v="1" actId="2696"/>
        <pc:sldMkLst>
          <pc:docMk/>
          <pc:sldMk cId="1736675639" sldId="809"/>
        </pc:sldMkLst>
      </pc:sldChg>
      <pc:sldChg chg="del">
        <pc:chgData name="Rochedi Adha" userId="b81c8f0a-fe0a-4ed5-816f-628519c603af" providerId="ADAL" clId="{1279158E-5352-8045-89DD-FDFFD6725461}" dt="2024-09-08T15:55:32.849" v="14" actId="2696"/>
        <pc:sldMkLst>
          <pc:docMk/>
          <pc:sldMk cId="2450204033" sldId="810"/>
        </pc:sldMkLst>
      </pc:sldChg>
      <pc:sldChg chg="del">
        <pc:chgData name="Rochedi Adha" userId="b81c8f0a-fe0a-4ed5-816f-628519c603af" providerId="ADAL" clId="{1279158E-5352-8045-89DD-FDFFD6725461}" dt="2024-09-08T15:55:32.954" v="37" actId="2696"/>
        <pc:sldMkLst>
          <pc:docMk/>
          <pc:sldMk cId="2735887965" sldId="811"/>
        </pc:sldMkLst>
      </pc:sldChg>
      <pc:sldChg chg="del">
        <pc:chgData name="Rochedi Adha" userId="b81c8f0a-fe0a-4ed5-816f-628519c603af" providerId="ADAL" clId="{1279158E-5352-8045-89DD-FDFFD6725461}" dt="2024-09-08T15:55:32.845" v="13" actId="2696"/>
        <pc:sldMkLst>
          <pc:docMk/>
          <pc:sldMk cId="1136807624" sldId="812"/>
        </pc:sldMkLst>
      </pc:sldChg>
      <pc:sldChg chg="del">
        <pc:chgData name="Rochedi Adha" userId="b81c8f0a-fe0a-4ed5-816f-628519c603af" providerId="ADAL" clId="{1279158E-5352-8045-89DD-FDFFD6725461}" dt="2024-09-08T15:55:32.807" v="2" actId="2696"/>
        <pc:sldMkLst>
          <pc:docMk/>
          <pc:sldMk cId="3984409202" sldId="813"/>
        </pc:sldMkLst>
      </pc:sldChg>
      <pc:sldChg chg="del">
        <pc:chgData name="Rochedi Adha" userId="b81c8f0a-fe0a-4ed5-816f-628519c603af" providerId="ADAL" clId="{1279158E-5352-8045-89DD-FDFFD6725461}" dt="2024-09-08T15:55:32.866" v="19" actId="2696"/>
        <pc:sldMkLst>
          <pc:docMk/>
          <pc:sldMk cId="1161282606" sldId="815"/>
        </pc:sldMkLst>
      </pc:sldChg>
      <pc:sldChg chg="del">
        <pc:chgData name="Rochedi Adha" userId="b81c8f0a-fe0a-4ed5-816f-628519c603af" providerId="ADAL" clId="{1279158E-5352-8045-89DD-FDFFD6725461}" dt="2024-09-08T15:55:32.826" v="8" actId="2696"/>
        <pc:sldMkLst>
          <pc:docMk/>
          <pc:sldMk cId="1574274060" sldId="816"/>
        </pc:sldMkLst>
      </pc:sldChg>
      <pc:sldChg chg="del">
        <pc:chgData name="Rochedi Adha" userId="b81c8f0a-fe0a-4ed5-816f-628519c603af" providerId="ADAL" clId="{1279158E-5352-8045-89DD-FDFFD6725461}" dt="2024-09-08T15:55:32.862" v="18" actId="2696"/>
        <pc:sldMkLst>
          <pc:docMk/>
          <pc:sldMk cId="1930107255" sldId="817"/>
        </pc:sldMkLst>
      </pc:sldChg>
      <pc:sldChg chg="del">
        <pc:chgData name="Rochedi Adha" userId="b81c8f0a-fe0a-4ed5-816f-628519c603af" providerId="ADAL" clId="{1279158E-5352-8045-89DD-FDFFD6725461}" dt="2024-09-08T15:55:32.834" v="10" actId="2696"/>
        <pc:sldMkLst>
          <pc:docMk/>
          <pc:sldMk cId="3801857678" sldId="818"/>
        </pc:sldMkLst>
      </pc:sldChg>
      <pc:sldChg chg="del">
        <pc:chgData name="Rochedi Adha" userId="b81c8f0a-fe0a-4ed5-816f-628519c603af" providerId="ADAL" clId="{1279158E-5352-8045-89DD-FDFFD6725461}" dt="2024-09-08T15:55:32.852" v="15" actId="2696"/>
        <pc:sldMkLst>
          <pc:docMk/>
          <pc:sldMk cId="2106469316" sldId="819"/>
        </pc:sldMkLst>
      </pc:sldChg>
      <pc:sldChg chg="del">
        <pc:chgData name="Rochedi Adha" userId="b81c8f0a-fe0a-4ed5-816f-628519c603af" providerId="ADAL" clId="{1279158E-5352-8045-89DD-FDFFD6725461}" dt="2024-09-08T15:55:32.891" v="27" actId="2696"/>
        <pc:sldMkLst>
          <pc:docMk/>
          <pc:sldMk cId="2692287478" sldId="820"/>
        </pc:sldMkLst>
      </pc:sldChg>
      <pc:sldChg chg="del">
        <pc:chgData name="Rochedi Adha" userId="b81c8f0a-fe0a-4ed5-816f-628519c603af" providerId="ADAL" clId="{1279158E-5352-8045-89DD-FDFFD6725461}" dt="2024-09-08T15:55:32.897" v="29" actId="2696"/>
        <pc:sldMkLst>
          <pc:docMk/>
          <pc:sldMk cId="1155635436" sldId="821"/>
        </pc:sldMkLst>
      </pc:sldChg>
      <pc:sldChg chg="del">
        <pc:chgData name="Rochedi Adha" userId="b81c8f0a-fe0a-4ed5-816f-628519c603af" providerId="ADAL" clId="{1279158E-5352-8045-89DD-FDFFD6725461}" dt="2024-09-08T15:55:32.940" v="36" actId="2696"/>
        <pc:sldMkLst>
          <pc:docMk/>
          <pc:sldMk cId="2517564716" sldId="822"/>
        </pc:sldMkLst>
      </pc:sldChg>
      <pc:sldChg chg="del">
        <pc:chgData name="Rochedi Adha" userId="b81c8f0a-fe0a-4ed5-816f-628519c603af" providerId="ADAL" clId="{1279158E-5352-8045-89DD-FDFFD6725461}" dt="2024-09-08T15:55:32.871" v="21" actId="2696"/>
        <pc:sldMkLst>
          <pc:docMk/>
          <pc:sldMk cId="198795087" sldId="823"/>
        </pc:sldMkLst>
      </pc:sldChg>
      <pc:sldChg chg="del">
        <pc:chgData name="Rochedi Adha" userId="b81c8f0a-fe0a-4ed5-816f-628519c603af" providerId="ADAL" clId="{1279158E-5352-8045-89DD-FDFFD6725461}" dt="2024-09-08T15:55:32.937" v="35" actId="2696"/>
        <pc:sldMkLst>
          <pc:docMk/>
          <pc:sldMk cId="251993291" sldId="824"/>
        </pc:sldMkLst>
      </pc:sldChg>
      <pc:sldChg chg="del">
        <pc:chgData name="Rochedi Adha" userId="b81c8f0a-fe0a-4ed5-816f-628519c603af" providerId="ADAL" clId="{1279158E-5352-8045-89DD-FDFFD6725461}" dt="2024-09-08T15:55:32.868" v="20" actId="2696"/>
        <pc:sldMkLst>
          <pc:docMk/>
          <pc:sldMk cId="582341084" sldId="825"/>
        </pc:sldMkLst>
      </pc:sldChg>
      <pc:sldChg chg="del">
        <pc:chgData name="Rochedi Adha" userId="b81c8f0a-fe0a-4ed5-816f-628519c603af" providerId="ADAL" clId="{1279158E-5352-8045-89DD-FDFFD6725461}" dt="2024-09-08T15:55:32.894" v="28" actId="2696"/>
        <pc:sldMkLst>
          <pc:docMk/>
          <pc:sldMk cId="3820051781" sldId="826"/>
        </pc:sldMkLst>
      </pc:sldChg>
      <pc:sldChg chg="del">
        <pc:chgData name="Rochedi Adha" userId="b81c8f0a-fe0a-4ed5-816f-628519c603af" providerId="ADAL" clId="{1279158E-5352-8045-89DD-FDFFD6725461}" dt="2024-09-08T15:55:32.810" v="3" actId="2696"/>
        <pc:sldMkLst>
          <pc:docMk/>
          <pc:sldMk cId="1823808038" sldId="827"/>
        </pc:sldMkLst>
      </pc:sldChg>
      <pc:sldChg chg="del">
        <pc:chgData name="Rochedi Adha" userId="b81c8f0a-fe0a-4ed5-816f-628519c603af" providerId="ADAL" clId="{1279158E-5352-8045-89DD-FDFFD6725461}" dt="2024-09-08T15:55:32.822" v="7" actId="2696"/>
        <pc:sldMkLst>
          <pc:docMk/>
          <pc:sldMk cId="4130323947" sldId="829"/>
        </pc:sldMkLst>
      </pc:sldChg>
      <pc:sldChg chg="del">
        <pc:chgData name="Rochedi Adha" userId="b81c8f0a-fe0a-4ed5-816f-628519c603af" providerId="ADAL" clId="{1279158E-5352-8045-89DD-FDFFD6725461}" dt="2024-09-08T15:55:32.812" v="4" actId="2696"/>
        <pc:sldMkLst>
          <pc:docMk/>
          <pc:sldMk cId="4288802031" sldId="830"/>
        </pc:sldMkLst>
      </pc:sldChg>
      <pc:sldChg chg="del">
        <pc:chgData name="Rochedi Adha" userId="b81c8f0a-fe0a-4ed5-816f-628519c603af" providerId="ADAL" clId="{1279158E-5352-8045-89DD-FDFFD6725461}" dt="2024-09-08T15:55:32.859" v="17" actId="2696"/>
        <pc:sldMkLst>
          <pc:docMk/>
          <pc:sldMk cId="2679685152" sldId="831"/>
        </pc:sldMkLst>
      </pc:sldChg>
      <pc:sldChg chg="del">
        <pc:chgData name="Rochedi Adha" userId="b81c8f0a-fe0a-4ed5-816f-628519c603af" providerId="ADAL" clId="{1279158E-5352-8045-89DD-FDFFD6725461}" dt="2024-09-08T15:55:32.842" v="12" actId="2696"/>
        <pc:sldMkLst>
          <pc:docMk/>
          <pc:sldMk cId="2303202138" sldId="832"/>
        </pc:sldMkLst>
      </pc:sldChg>
      <pc:sldChg chg="del">
        <pc:chgData name="Rochedi Adha" userId="b81c8f0a-fe0a-4ed5-816f-628519c603af" providerId="ADAL" clId="{1279158E-5352-8045-89DD-FDFFD6725461}" dt="2024-09-08T15:55:32.902" v="31" actId="2696"/>
        <pc:sldMkLst>
          <pc:docMk/>
          <pc:sldMk cId="610675310" sldId="833"/>
        </pc:sldMkLst>
      </pc:sldChg>
    </pc:docChg>
  </pc:docChgLst>
  <pc:docChgLst>
    <pc:chgData name="Rochedi Adha" userId="b81c8f0a-fe0a-4ed5-816f-628519c603af" providerId="ADAL" clId="{B45E9C0E-A7E3-A545-8908-79E6D3903277}"/>
    <pc:docChg chg="undo custSel addSld delSld modSld sldOrd">
      <pc:chgData name="Rochedi Adha" userId="b81c8f0a-fe0a-4ed5-816f-628519c603af" providerId="ADAL" clId="{B45E9C0E-A7E3-A545-8908-79E6D3903277}" dt="2024-10-13T16:44:35.243" v="629" actId="20577"/>
      <pc:docMkLst>
        <pc:docMk/>
      </pc:docMkLst>
      <pc:sldChg chg="delSp modSp add del mod ord">
        <pc:chgData name="Rochedi Adha" userId="b81c8f0a-fe0a-4ed5-816f-628519c603af" providerId="ADAL" clId="{B45E9C0E-A7E3-A545-8908-79E6D3903277}" dt="2024-10-13T15:34:44.113" v="369" actId="403"/>
        <pc:sldMkLst>
          <pc:docMk/>
          <pc:sldMk cId="0" sldId="257"/>
        </pc:sldMkLst>
        <pc:spChg chg="del">
          <ac:chgData name="Rochedi Adha" userId="b81c8f0a-fe0a-4ed5-816f-628519c603af" providerId="ADAL" clId="{B45E9C0E-A7E3-A545-8908-79E6D3903277}" dt="2024-10-13T15:27:04.075" v="337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5:31:15.014" v="364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5:34:44.113" v="369" actId="403"/>
          <ac:spMkLst>
            <pc:docMk/>
            <pc:sldMk cId="0" sldId="257"/>
            <ac:spMk id="4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5:31:21.331" v="365" actId="478"/>
          <ac:spMkLst>
            <pc:docMk/>
            <pc:sldMk cId="0" sldId="257"/>
            <ac:spMk id="5" creationId="{00000000-0000-0000-0000-000000000000}"/>
          </ac:spMkLst>
        </pc:spChg>
      </pc:sldChg>
      <pc:sldChg chg="add del">
        <pc:chgData name="Rochedi Adha" userId="b81c8f0a-fe0a-4ed5-816f-628519c603af" providerId="ADAL" clId="{B45E9C0E-A7E3-A545-8908-79E6D3903277}" dt="2024-10-13T15:24:13.755" v="332"/>
        <pc:sldMkLst>
          <pc:docMk/>
          <pc:sldMk cId="4247468306" sldId="257"/>
        </pc:sldMkLst>
      </pc:sldChg>
      <pc:sldChg chg="delSp add del mod ord">
        <pc:chgData name="Rochedi Adha" userId="b81c8f0a-fe0a-4ed5-816f-628519c603af" providerId="ADAL" clId="{B45E9C0E-A7E3-A545-8908-79E6D3903277}" dt="2024-10-13T16:04:53.353" v="424" actId="2696"/>
        <pc:sldMkLst>
          <pc:docMk/>
          <pc:sldMk cId="0" sldId="258"/>
        </pc:sldMkLst>
        <pc:spChg chg="del">
          <ac:chgData name="Rochedi Adha" userId="b81c8f0a-fe0a-4ed5-816f-628519c603af" providerId="ADAL" clId="{B45E9C0E-A7E3-A545-8908-79E6D3903277}" dt="2024-10-13T15:27:13.298" v="338" actId="478"/>
          <ac:spMkLst>
            <pc:docMk/>
            <pc:sldMk cId="0" sldId="258"/>
            <ac:spMk id="2" creationId="{00000000-0000-0000-0000-000000000000}"/>
          </ac:spMkLst>
        </pc:spChg>
      </pc:sldChg>
      <pc:sldChg chg="add del">
        <pc:chgData name="Rochedi Adha" userId="b81c8f0a-fe0a-4ed5-816f-628519c603af" providerId="ADAL" clId="{B45E9C0E-A7E3-A545-8908-79E6D3903277}" dt="2024-10-13T15:24:13.755" v="332"/>
        <pc:sldMkLst>
          <pc:docMk/>
          <pc:sldMk cId="532083754" sldId="258"/>
        </pc:sldMkLst>
      </pc:sldChg>
      <pc:sldChg chg="delSp mod ord">
        <pc:chgData name="Rochedi Adha" userId="b81c8f0a-fe0a-4ed5-816f-628519c603af" providerId="ADAL" clId="{B45E9C0E-A7E3-A545-8908-79E6D3903277}" dt="2024-10-13T16:10:18.644" v="464" actId="478"/>
        <pc:sldMkLst>
          <pc:docMk/>
          <pc:sldMk cId="0" sldId="259"/>
        </pc:sldMkLst>
        <pc:spChg chg="del">
          <ac:chgData name="Rochedi Adha" userId="b81c8f0a-fe0a-4ed5-816f-628519c603af" providerId="ADAL" clId="{B45E9C0E-A7E3-A545-8908-79E6D3903277}" dt="2024-10-13T16:10:09.066" v="461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10:11.835" v="462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10:15.453" v="463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10:18.644" v="464" actId="478"/>
          <ac:spMkLst>
            <pc:docMk/>
            <pc:sldMk cId="0" sldId="259"/>
            <ac:spMk id="7" creationId="{00000000-0000-0000-0000-000000000000}"/>
          </ac:spMkLst>
        </pc:spChg>
      </pc:sldChg>
      <pc:sldChg chg="delSp modSp mod ord">
        <pc:chgData name="Rochedi Adha" userId="b81c8f0a-fe0a-4ed5-816f-628519c603af" providerId="ADAL" clId="{B45E9C0E-A7E3-A545-8908-79E6D3903277}" dt="2024-10-13T16:25:23.823" v="481" actId="12"/>
        <pc:sldMkLst>
          <pc:docMk/>
          <pc:sldMk cId="0" sldId="260"/>
        </pc:sldMkLst>
        <pc:spChg chg="del">
          <ac:chgData name="Rochedi Adha" userId="b81c8f0a-fe0a-4ed5-816f-628519c603af" providerId="ADAL" clId="{B45E9C0E-A7E3-A545-8908-79E6D3903277}" dt="2024-10-13T16:24:09.566" v="465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4:13.485" v="466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6:24:58.651" v="477" actId="14100"/>
          <ac:spMkLst>
            <pc:docMk/>
            <pc:sldMk cId="0" sldId="260"/>
            <ac:spMk id="4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6:25:23.823" v="481" actId="12"/>
          <ac:spMkLst>
            <pc:docMk/>
            <pc:sldMk cId="0" sldId="260"/>
            <ac:spMk id="5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4:16.686" v="467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4:19.315" v="468" actId="478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 ord">
        <pc:chgData name="Rochedi Adha" userId="b81c8f0a-fe0a-4ed5-816f-628519c603af" providerId="ADAL" clId="{B45E9C0E-A7E3-A545-8908-79E6D3903277}" dt="2024-10-13T16:27:20.635" v="497" actId="478"/>
        <pc:sldMkLst>
          <pc:docMk/>
          <pc:sldMk cId="0" sldId="261"/>
        </pc:sldMkLst>
        <pc:spChg chg="del">
          <ac:chgData name="Rochedi Adha" userId="b81c8f0a-fe0a-4ed5-816f-628519c603af" providerId="ADAL" clId="{B45E9C0E-A7E3-A545-8908-79E6D3903277}" dt="2024-10-13T16:25:57.159" v="482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6:00.274" v="483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6:26:22.875" v="493" actId="20577"/>
          <ac:spMkLst>
            <pc:docMk/>
            <pc:sldMk cId="0" sldId="261"/>
            <ac:spMk id="4" creationId="{00000000-0000-0000-0000-000000000000}"/>
          </ac:spMkLst>
        </pc:spChg>
        <pc:spChg chg="add del">
          <ac:chgData name="Rochedi Adha" userId="b81c8f0a-fe0a-4ed5-816f-628519c603af" providerId="ADAL" clId="{B45E9C0E-A7E3-A545-8908-79E6D3903277}" dt="2024-10-13T16:27:20.635" v="49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6:03.251" v="484" actId="478"/>
          <ac:spMkLst>
            <pc:docMk/>
            <pc:sldMk cId="0" sldId="261"/>
            <ac:spMk id="31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6:05.952" v="485" actId="478"/>
          <ac:spMkLst>
            <pc:docMk/>
            <pc:sldMk cId="0" sldId="261"/>
            <ac:spMk id="32" creationId="{00000000-0000-0000-0000-000000000000}"/>
          </ac:spMkLst>
        </pc:spChg>
        <pc:grpChg chg="add mod">
          <ac:chgData name="Rochedi Adha" userId="b81c8f0a-fe0a-4ed5-816f-628519c603af" providerId="ADAL" clId="{B45E9C0E-A7E3-A545-8908-79E6D3903277}" dt="2024-10-13T16:27:13.345" v="495" actId="1076"/>
          <ac:grpSpMkLst>
            <pc:docMk/>
            <pc:sldMk cId="0" sldId="261"/>
            <ac:grpSpMk id="33" creationId="{353CF55A-BEFF-CC6A-9636-CC974DCE467E}"/>
          </ac:grpSpMkLst>
        </pc:grpChg>
      </pc:sldChg>
      <pc:sldChg chg="addSp delSp modSp mod ord">
        <pc:chgData name="Rochedi Adha" userId="b81c8f0a-fe0a-4ed5-816f-628519c603af" providerId="ADAL" clId="{B45E9C0E-A7E3-A545-8908-79E6D3903277}" dt="2024-10-13T16:31:54.911" v="513" actId="164"/>
        <pc:sldMkLst>
          <pc:docMk/>
          <pc:sldMk cId="0" sldId="262"/>
        </pc:sldMkLst>
        <pc:spChg chg="del">
          <ac:chgData name="Rochedi Adha" userId="b81c8f0a-fe0a-4ed5-816f-628519c603af" providerId="ADAL" clId="{B45E9C0E-A7E3-A545-8908-79E6D3903277}" dt="2024-10-13T16:29:22.017" v="498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9:28.758" v="499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6:29:41.293" v="505" actId="20577"/>
          <ac:spMkLst>
            <pc:docMk/>
            <pc:sldMk cId="0" sldId="262"/>
            <ac:spMk id="4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9:44.950" v="506" actId="478"/>
          <ac:spMkLst>
            <pc:docMk/>
            <pc:sldMk cId="0" sldId="262"/>
            <ac:spMk id="29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29:47.642" v="507" actId="478"/>
          <ac:spMkLst>
            <pc:docMk/>
            <pc:sldMk cId="0" sldId="262"/>
            <ac:spMk id="30" creationId="{00000000-0000-0000-0000-000000000000}"/>
          </ac:spMkLst>
        </pc:spChg>
        <pc:grpChg chg="add">
          <ac:chgData name="Rochedi Adha" userId="b81c8f0a-fe0a-4ed5-816f-628519c603af" providerId="ADAL" clId="{B45E9C0E-A7E3-A545-8908-79E6D3903277}" dt="2024-10-13T16:31:47.025" v="512" actId="164"/>
          <ac:grpSpMkLst>
            <pc:docMk/>
            <pc:sldMk cId="0" sldId="262"/>
            <ac:grpSpMk id="31" creationId="{5F2FFD05-C1FB-84D9-B3AF-AFE33AA0B059}"/>
          </ac:grpSpMkLst>
        </pc:grpChg>
        <pc:grpChg chg="add">
          <ac:chgData name="Rochedi Adha" userId="b81c8f0a-fe0a-4ed5-816f-628519c603af" providerId="ADAL" clId="{B45E9C0E-A7E3-A545-8908-79E6D3903277}" dt="2024-10-13T16:31:54.911" v="513" actId="164"/>
          <ac:grpSpMkLst>
            <pc:docMk/>
            <pc:sldMk cId="0" sldId="262"/>
            <ac:grpSpMk id="32" creationId="{FE52551F-C0AD-112A-962B-8195049D0393}"/>
          </ac:grpSpMkLst>
        </pc:grpChg>
      </pc:sldChg>
      <pc:sldChg chg="delSp modSp mod ord">
        <pc:chgData name="Rochedi Adha" userId="b81c8f0a-fe0a-4ed5-816f-628519c603af" providerId="ADAL" clId="{B45E9C0E-A7E3-A545-8908-79E6D3903277}" dt="2024-10-13T16:44:35.243" v="629" actId="20577"/>
        <pc:sldMkLst>
          <pc:docMk/>
          <pc:sldMk cId="0" sldId="263"/>
        </pc:sldMkLst>
        <pc:spChg chg="del">
          <ac:chgData name="Rochedi Adha" userId="b81c8f0a-fe0a-4ed5-816f-628519c603af" providerId="ADAL" clId="{B45E9C0E-A7E3-A545-8908-79E6D3903277}" dt="2024-10-13T16:30:39.835" v="508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30:42.512" v="509" actId="478"/>
          <ac:spMkLst>
            <pc:docMk/>
            <pc:sldMk cId="0" sldId="263"/>
            <ac:spMk id="3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6:44:21.821" v="626" actId="14100"/>
          <ac:spMkLst>
            <pc:docMk/>
            <pc:sldMk cId="0" sldId="263"/>
            <ac:spMk id="4" creationId="{00000000-0000-0000-0000-000000000000}"/>
          </ac:spMkLst>
        </pc:spChg>
        <pc:spChg chg="mod">
          <ac:chgData name="Rochedi Adha" userId="b81c8f0a-fe0a-4ed5-816f-628519c603af" providerId="ADAL" clId="{B45E9C0E-A7E3-A545-8908-79E6D3903277}" dt="2024-10-13T16:44:35.243" v="629" actId="20577"/>
          <ac:spMkLst>
            <pc:docMk/>
            <pc:sldMk cId="0" sldId="263"/>
            <ac:spMk id="5" creationId="{00000000-0000-0000-0000-000000000000}"/>
          </ac:spMkLst>
        </pc:spChg>
      </pc:sldChg>
      <pc:sldChg chg="delSp mod ord">
        <pc:chgData name="Rochedi Adha" userId="b81c8f0a-fe0a-4ed5-816f-628519c603af" providerId="ADAL" clId="{B45E9C0E-A7E3-A545-8908-79E6D3903277}" dt="2024-10-13T16:30:52.993" v="511" actId="478"/>
        <pc:sldMkLst>
          <pc:docMk/>
          <pc:sldMk cId="0" sldId="264"/>
        </pc:sldMkLst>
        <pc:spChg chg="del">
          <ac:chgData name="Rochedi Adha" userId="b81c8f0a-fe0a-4ed5-816f-628519c603af" providerId="ADAL" clId="{B45E9C0E-A7E3-A545-8908-79E6D3903277}" dt="2024-10-13T16:30:49.841" v="510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Rochedi Adha" userId="b81c8f0a-fe0a-4ed5-816f-628519c603af" providerId="ADAL" clId="{B45E9C0E-A7E3-A545-8908-79E6D3903277}" dt="2024-10-13T16:30:52.993" v="511" actId="478"/>
          <ac:spMkLst>
            <pc:docMk/>
            <pc:sldMk cId="0" sldId="264"/>
            <ac:spMk id="3" creationId="{00000000-0000-0000-0000-000000000000}"/>
          </ac:spMkLst>
        </pc:spChg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65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66"/>
        </pc:sldMkLst>
      </pc:sldChg>
      <pc:sldChg chg="del">
        <pc:chgData name="Rochedi Adha" userId="b81c8f0a-fe0a-4ed5-816f-628519c603af" providerId="ADAL" clId="{B45E9C0E-A7E3-A545-8908-79E6D3903277}" dt="2024-10-13T13:03:18.040" v="152" actId="2696"/>
        <pc:sldMkLst>
          <pc:docMk/>
          <pc:sldMk cId="0" sldId="267"/>
        </pc:sldMkLst>
      </pc:sldChg>
      <pc:sldChg chg="del">
        <pc:chgData name="Rochedi Adha" userId="b81c8f0a-fe0a-4ed5-816f-628519c603af" providerId="ADAL" clId="{B45E9C0E-A7E3-A545-8908-79E6D3903277}" dt="2024-10-13T13:03:24.392" v="153" actId="2696"/>
        <pc:sldMkLst>
          <pc:docMk/>
          <pc:sldMk cId="0" sldId="268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69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0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1"/>
        </pc:sldMkLst>
      </pc:sldChg>
      <pc:sldChg chg="del">
        <pc:chgData name="Rochedi Adha" userId="b81c8f0a-fe0a-4ed5-816f-628519c603af" providerId="ADAL" clId="{B45E9C0E-A7E3-A545-8908-79E6D3903277}" dt="2024-10-13T13:03:45.850" v="156" actId="2696"/>
        <pc:sldMkLst>
          <pc:docMk/>
          <pc:sldMk cId="0" sldId="272"/>
        </pc:sldMkLst>
      </pc:sldChg>
      <pc:sldChg chg="del">
        <pc:chgData name="Rochedi Adha" userId="b81c8f0a-fe0a-4ed5-816f-628519c603af" providerId="ADAL" clId="{B45E9C0E-A7E3-A545-8908-79E6D3903277}" dt="2024-10-13T13:03:42.451" v="155" actId="2696"/>
        <pc:sldMkLst>
          <pc:docMk/>
          <pc:sldMk cId="0" sldId="273"/>
        </pc:sldMkLst>
      </pc:sldChg>
      <pc:sldChg chg="del">
        <pc:chgData name="Rochedi Adha" userId="b81c8f0a-fe0a-4ed5-816f-628519c603af" providerId="ADAL" clId="{B45E9C0E-A7E3-A545-8908-79E6D3903277}" dt="2024-10-13T13:03:41.013" v="154" actId="2696"/>
        <pc:sldMkLst>
          <pc:docMk/>
          <pc:sldMk cId="0" sldId="274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5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6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7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8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79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80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81"/>
        </pc:sldMkLst>
      </pc:sldChg>
      <pc:sldChg chg="ord">
        <pc:chgData name="Rochedi Adha" userId="b81c8f0a-fe0a-4ed5-816f-628519c603af" providerId="ADAL" clId="{B45E9C0E-A7E3-A545-8908-79E6D3903277}" dt="2024-10-13T15:25:19.327" v="335" actId="20578"/>
        <pc:sldMkLst>
          <pc:docMk/>
          <pc:sldMk cId="0" sldId="282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83"/>
        </pc:sldMkLst>
      </pc:sldChg>
      <pc:sldChg chg="del">
        <pc:chgData name="Rochedi Adha" userId="b81c8f0a-fe0a-4ed5-816f-628519c603af" providerId="ADAL" clId="{B45E9C0E-A7E3-A545-8908-79E6D3903277}" dt="2024-10-13T13:04:05.792" v="157" actId="2696"/>
        <pc:sldMkLst>
          <pc:docMk/>
          <pc:sldMk cId="0" sldId="284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85"/>
        </pc:sldMkLst>
      </pc:sldChg>
      <pc:sldChg chg="del">
        <pc:chgData name="Rochedi Adha" userId="b81c8f0a-fe0a-4ed5-816f-628519c603af" providerId="ADAL" clId="{B45E9C0E-A7E3-A545-8908-79E6D3903277}" dt="2024-10-13T13:04:13.629" v="159" actId="2696"/>
        <pc:sldMkLst>
          <pc:docMk/>
          <pc:sldMk cId="0" sldId="286"/>
        </pc:sldMkLst>
      </pc:sldChg>
      <pc:sldChg chg="del">
        <pc:chgData name="Rochedi Adha" userId="b81c8f0a-fe0a-4ed5-816f-628519c603af" providerId="ADAL" clId="{B45E9C0E-A7E3-A545-8908-79E6D3903277}" dt="2024-10-13T13:04:12.266" v="158" actId="2696"/>
        <pc:sldMkLst>
          <pc:docMk/>
          <pc:sldMk cId="0" sldId="287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88"/>
        </pc:sldMkLst>
      </pc:sldChg>
      <pc:sldChg chg="del">
        <pc:chgData name="Rochedi Adha" userId="b81c8f0a-fe0a-4ed5-816f-628519c603af" providerId="ADAL" clId="{B45E9C0E-A7E3-A545-8908-79E6D3903277}" dt="2024-10-13T13:04:23.112" v="160" actId="2696"/>
        <pc:sldMkLst>
          <pc:docMk/>
          <pc:sldMk cId="0" sldId="289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90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91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92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93"/>
        </pc:sldMkLst>
      </pc:sldChg>
      <pc:sldChg chg="del">
        <pc:chgData name="Rochedi Adha" userId="b81c8f0a-fe0a-4ed5-816f-628519c603af" providerId="ADAL" clId="{B45E9C0E-A7E3-A545-8908-79E6D3903277}" dt="2024-10-13T13:04:47.077" v="164" actId="2696"/>
        <pc:sldMkLst>
          <pc:docMk/>
          <pc:sldMk cId="0" sldId="294"/>
        </pc:sldMkLst>
      </pc:sldChg>
      <pc:sldChg chg="del">
        <pc:chgData name="Rochedi Adha" userId="b81c8f0a-fe0a-4ed5-816f-628519c603af" providerId="ADAL" clId="{B45E9C0E-A7E3-A545-8908-79E6D3903277}" dt="2024-10-13T13:04:44.300" v="163" actId="2696"/>
        <pc:sldMkLst>
          <pc:docMk/>
          <pc:sldMk cId="0" sldId="295"/>
        </pc:sldMkLst>
      </pc:sldChg>
      <pc:sldChg chg="del">
        <pc:chgData name="Rochedi Adha" userId="b81c8f0a-fe0a-4ed5-816f-628519c603af" providerId="ADAL" clId="{B45E9C0E-A7E3-A545-8908-79E6D3903277}" dt="2024-10-13T13:04:42.052" v="162" actId="2696"/>
        <pc:sldMkLst>
          <pc:docMk/>
          <pc:sldMk cId="0" sldId="296"/>
        </pc:sldMkLst>
      </pc:sldChg>
      <pc:sldChg chg="del">
        <pc:chgData name="Rochedi Adha" userId="b81c8f0a-fe0a-4ed5-816f-628519c603af" providerId="ADAL" clId="{B45E9C0E-A7E3-A545-8908-79E6D3903277}" dt="2024-10-13T13:04:39.784" v="161" actId="2696"/>
        <pc:sldMkLst>
          <pc:docMk/>
          <pc:sldMk cId="0" sldId="297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98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299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0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1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2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3"/>
        </pc:sldMkLst>
      </pc:sldChg>
      <pc:sldChg chg="del">
        <pc:chgData name="Rochedi Adha" userId="b81c8f0a-fe0a-4ed5-816f-628519c603af" providerId="ADAL" clId="{B45E9C0E-A7E3-A545-8908-79E6D3903277}" dt="2024-10-13T12:29:57.601" v="113" actId="2696"/>
        <pc:sldMkLst>
          <pc:docMk/>
          <pc:sldMk cId="0" sldId="304"/>
        </pc:sldMkLst>
      </pc:sldChg>
      <pc:sldChg chg="del">
        <pc:chgData name="Rochedi Adha" userId="b81c8f0a-fe0a-4ed5-816f-628519c603af" providerId="ADAL" clId="{B45E9C0E-A7E3-A545-8908-79E6D3903277}" dt="2024-10-13T12:29:55.552" v="112" actId="2696"/>
        <pc:sldMkLst>
          <pc:docMk/>
          <pc:sldMk cId="0" sldId="305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6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7"/>
        </pc:sldMkLst>
      </pc:sldChg>
      <pc:sldChg chg="ord">
        <pc:chgData name="Rochedi Adha" userId="b81c8f0a-fe0a-4ed5-816f-628519c603af" providerId="ADAL" clId="{B45E9C0E-A7E3-A545-8908-79E6D3903277}" dt="2024-10-13T15:25:56.631" v="336" actId="20578"/>
        <pc:sldMkLst>
          <pc:docMk/>
          <pc:sldMk cId="0" sldId="308"/>
        </pc:sldMkLst>
      </pc:sldChg>
      <pc:sldChg chg="del">
        <pc:chgData name="Rochedi Adha" userId="b81c8f0a-fe0a-4ed5-816f-628519c603af" providerId="ADAL" clId="{B45E9C0E-A7E3-A545-8908-79E6D3903277}" dt="2024-10-13T12:30:06.326" v="114" actId="2696"/>
        <pc:sldMkLst>
          <pc:docMk/>
          <pc:sldMk cId="0" sldId="309"/>
        </pc:sldMkLst>
      </pc:sldChg>
      <pc:sldChg chg="modSp mod">
        <pc:chgData name="Rochedi Adha" userId="b81c8f0a-fe0a-4ed5-816f-628519c603af" providerId="ADAL" clId="{B45E9C0E-A7E3-A545-8908-79E6D3903277}" dt="2024-10-13T11:49:33.686" v="6" actId="313"/>
        <pc:sldMkLst>
          <pc:docMk/>
          <pc:sldMk cId="0" sldId="500"/>
        </pc:sldMkLst>
        <pc:spChg chg="mod">
          <ac:chgData name="Rochedi Adha" userId="b81c8f0a-fe0a-4ed5-816f-628519c603af" providerId="ADAL" clId="{B45E9C0E-A7E3-A545-8908-79E6D3903277}" dt="2024-10-13T11:49:23.059" v="5" actId="20577"/>
          <ac:spMkLst>
            <pc:docMk/>
            <pc:sldMk cId="0" sldId="500"/>
            <ac:spMk id="2" creationId="{50556B3B-D716-3DF3-67B3-DAA9E89E3FDA}"/>
          </ac:spMkLst>
        </pc:spChg>
        <pc:spChg chg="mod">
          <ac:chgData name="Rochedi Adha" userId="b81c8f0a-fe0a-4ed5-816f-628519c603af" providerId="ADAL" clId="{B45E9C0E-A7E3-A545-8908-79E6D3903277}" dt="2024-10-13T11:49:33.686" v="6" actId="313"/>
          <ac:spMkLst>
            <pc:docMk/>
            <pc:sldMk cId="0" sldId="500"/>
            <ac:spMk id="7169" creationId="{00000000-0000-0000-0000-000000000000}"/>
          </ac:spMkLst>
        </pc:spChg>
      </pc:sldChg>
      <pc:sldChg chg="modSp add mod">
        <pc:chgData name="Rochedi Adha" userId="b81c8f0a-fe0a-4ed5-816f-628519c603af" providerId="ADAL" clId="{B45E9C0E-A7E3-A545-8908-79E6D3903277}" dt="2024-10-13T13:38:56.069" v="321" actId="20577"/>
        <pc:sldMkLst>
          <pc:docMk/>
          <pc:sldMk cId="0" sldId="845"/>
        </pc:sldMkLst>
        <pc:spChg chg="mod">
          <ac:chgData name="Rochedi Adha" userId="b81c8f0a-fe0a-4ed5-816f-628519c603af" providerId="ADAL" clId="{B45E9C0E-A7E3-A545-8908-79E6D3903277}" dt="2024-10-13T13:38:56.069" v="321" actId="20577"/>
          <ac:spMkLst>
            <pc:docMk/>
            <pc:sldMk cId="0" sldId="845"/>
            <ac:spMk id="3" creationId="{06C07BC9-FF43-4589-9189-09ACD252A76D}"/>
          </ac:spMkLst>
        </pc:spChg>
      </pc:sldChg>
      <pc:sldChg chg="modSp add mod">
        <pc:chgData name="Rochedi Adha" userId="b81c8f0a-fe0a-4ed5-816f-628519c603af" providerId="ADAL" clId="{B45E9C0E-A7E3-A545-8908-79E6D3903277}" dt="2024-10-13T13:35:59.033" v="302" actId="20577"/>
        <pc:sldMkLst>
          <pc:docMk/>
          <pc:sldMk cId="4078162443" sldId="846"/>
        </pc:sldMkLst>
        <pc:spChg chg="mod">
          <ac:chgData name="Rochedi Adha" userId="b81c8f0a-fe0a-4ed5-816f-628519c603af" providerId="ADAL" clId="{B45E9C0E-A7E3-A545-8908-79E6D3903277}" dt="2024-10-13T13:35:59.033" v="302" actId="20577"/>
          <ac:spMkLst>
            <pc:docMk/>
            <pc:sldMk cId="4078162443" sldId="846"/>
            <ac:spMk id="3" creationId="{0FE484A3-36DC-567D-97F1-194FB4E42CC4}"/>
          </ac:spMkLst>
        </pc:spChg>
      </pc:sldChg>
      <pc:sldChg chg="modSp add mod">
        <pc:chgData name="Rochedi Adha" userId="b81c8f0a-fe0a-4ed5-816f-628519c603af" providerId="ADAL" clId="{B45E9C0E-A7E3-A545-8908-79E6D3903277}" dt="2024-10-13T13:43:19.695" v="326" actId="13926"/>
        <pc:sldMkLst>
          <pc:docMk/>
          <pc:sldMk cId="2363381658" sldId="847"/>
        </pc:sldMkLst>
        <pc:spChg chg="mod">
          <ac:chgData name="Rochedi Adha" userId="b81c8f0a-fe0a-4ed5-816f-628519c603af" providerId="ADAL" clId="{B45E9C0E-A7E3-A545-8908-79E6D3903277}" dt="2024-10-13T13:43:19.695" v="326" actId="13926"/>
          <ac:spMkLst>
            <pc:docMk/>
            <pc:sldMk cId="2363381658" sldId="847"/>
            <ac:spMk id="3" creationId="{8CABC63B-0D7C-68E1-9C03-034753F74954}"/>
          </ac:spMkLst>
        </pc:spChg>
      </pc:sldChg>
      <pc:sldChg chg="modSp add del mod">
        <pc:chgData name="Rochedi Adha" userId="b81c8f0a-fe0a-4ed5-816f-628519c603af" providerId="ADAL" clId="{B45E9C0E-A7E3-A545-8908-79E6D3903277}" dt="2024-10-13T13:33:12.596" v="208" actId="2696"/>
        <pc:sldMkLst>
          <pc:docMk/>
          <pc:sldMk cId="3207560939" sldId="847"/>
        </pc:sldMkLst>
        <pc:spChg chg="mod">
          <ac:chgData name="Rochedi Adha" userId="b81c8f0a-fe0a-4ed5-816f-628519c603af" providerId="ADAL" clId="{B45E9C0E-A7E3-A545-8908-79E6D3903277}" dt="2024-10-13T12:40:11.875" v="150" actId="13926"/>
          <ac:spMkLst>
            <pc:docMk/>
            <pc:sldMk cId="3207560939" sldId="847"/>
            <ac:spMk id="3" creationId="{D16B6BDB-E7DD-D384-B418-BDFB476AE132}"/>
          </ac:spMkLst>
        </pc:spChg>
      </pc:sldChg>
      <pc:sldChg chg="modSp add mod">
        <pc:chgData name="Rochedi Adha" userId="b81c8f0a-fe0a-4ed5-816f-628519c603af" providerId="ADAL" clId="{B45E9C0E-A7E3-A545-8908-79E6D3903277}" dt="2024-10-13T13:43:26.887" v="327" actId="13926"/>
        <pc:sldMkLst>
          <pc:docMk/>
          <pc:sldMk cId="636276168" sldId="848"/>
        </pc:sldMkLst>
        <pc:spChg chg="mod">
          <ac:chgData name="Rochedi Adha" userId="b81c8f0a-fe0a-4ed5-816f-628519c603af" providerId="ADAL" clId="{B45E9C0E-A7E3-A545-8908-79E6D3903277}" dt="2024-10-13T13:43:26.887" v="327" actId="13926"/>
          <ac:spMkLst>
            <pc:docMk/>
            <pc:sldMk cId="636276168" sldId="848"/>
            <ac:spMk id="3" creationId="{D3F5A765-B5D7-035D-1721-951209E44D75}"/>
          </ac:spMkLst>
        </pc:spChg>
      </pc:sldChg>
      <pc:sldChg chg="modSp add del mod">
        <pc:chgData name="Rochedi Adha" userId="b81c8f0a-fe0a-4ed5-816f-628519c603af" providerId="ADAL" clId="{B45E9C0E-A7E3-A545-8908-79E6D3903277}" dt="2024-10-13T13:33:12.620" v="209" actId="2696"/>
        <pc:sldMkLst>
          <pc:docMk/>
          <pc:sldMk cId="1862085981" sldId="848"/>
        </pc:sldMkLst>
        <pc:spChg chg="mod">
          <ac:chgData name="Rochedi Adha" userId="b81c8f0a-fe0a-4ed5-816f-628519c603af" providerId="ADAL" clId="{B45E9C0E-A7E3-A545-8908-79E6D3903277}" dt="2024-10-13T13:24:48.416" v="170" actId="13926"/>
          <ac:spMkLst>
            <pc:docMk/>
            <pc:sldMk cId="1862085981" sldId="848"/>
            <ac:spMk id="3" creationId="{4BA04C6A-5C02-6585-E79A-E46118793B25}"/>
          </ac:spMkLst>
        </pc:spChg>
      </pc:sldChg>
      <pc:sldChg chg="add del">
        <pc:chgData name="Rochedi Adha" userId="b81c8f0a-fe0a-4ed5-816f-628519c603af" providerId="ADAL" clId="{B45E9C0E-A7E3-A545-8908-79E6D3903277}" dt="2024-10-13T13:24:31.173" v="165" actId="2696"/>
        <pc:sldMkLst>
          <pc:docMk/>
          <pc:sldMk cId="1950574075" sldId="848"/>
        </pc:sldMkLst>
      </pc:sldChg>
      <pc:sldChg chg="modSp add mod">
        <pc:chgData name="Rochedi Adha" userId="b81c8f0a-fe0a-4ed5-816f-628519c603af" providerId="ADAL" clId="{B45E9C0E-A7E3-A545-8908-79E6D3903277}" dt="2024-10-13T13:43:31.369" v="328" actId="13926"/>
        <pc:sldMkLst>
          <pc:docMk/>
          <pc:sldMk cId="2065132241" sldId="849"/>
        </pc:sldMkLst>
        <pc:spChg chg="mod">
          <ac:chgData name="Rochedi Adha" userId="b81c8f0a-fe0a-4ed5-816f-628519c603af" providerId="ADAL" clId="{B45E9C0E-A7E3-A545-8908-79E6D3903277}" dt="2024-10-13T13:43:31.369" v="328" actId="13926"/>
          <ac:spMkLst>
            <pc:docMk/>
            <pc:sldMk cId="2065132241" sldId="849"/>
            <ac:spMk id="3" creationId="{287D152C-2C88-2F88-400A-84FA8A1E130D}"/>
          </ac:spMkLst>
        </pc:spChg>
      </pc:sldChg>
      <pc:sldChg chg="modSp add del mod">
        <pc:chgData name="Rochedi Adha" userId="b81c8f0a-fe0a-4ed5-816f-628519c603af" providerId="ADAL" clId="{B45E9C0E-A7E3-A545-8908-79E6D3903277}" dt="2024-10-13T13:33:12.630" v="210" actId="2696"/>
        <pc:sldMkLst>
          <pc:docMk/>
          <pc:sldMk cId="4098818338" sldId="849"/>
        </pc:sldMkLst>
        <pc:spChg chg="mod">
          <ac:chgData name="Rochedi Adha" userId="b81c8f0a-fe0a-4ed5-816f-628519c603af" providerId="ADAL" clId="{B45E9C0E-A7E3-A545-8908-79E6D3903277}" dt="2024-10-13T13:24:53.407" v="171" actId="13926"/>
          <ac:spMkLst>
            <pc:docMk/>
            <pc:sldMk cId="4098818338" sldId="849"/>
            <ac:spMk id="3" creationId="{F66B8B32-E1D4-4E6E-CF2F-F30766768B39}"/>
          </ac:spMkLst>
        </pc:spChg>
      </pc:sldChg>
      <pc:sldChg chg="modSp add del mod">
        <pc:chgData name="Rochedi Adha" userId="b81c8f0a-fe0a-4ed5-816f-628519c603af" providerId="ADAL" clId="{B45E9C0E-A7E3-A545-8908-79E6D3903277}" dt="2024-10-13T13:33:12.671" v="212" actId="2696"/>
        <pc:sldMkLst>
          <pc:docMk/>
          <pc:sldMk cId="33639182" sldId="850"/>
        </pc:sldMkLst>
        <pc:spChg chg="mod">
          <ac:chgData name="Rochedi Adha" userId="b81c8f0a-fe0a-4ed5-816f-628519c603af" providerId="ADAL" clId="{B45E9C0E-A7E3-A545-8908-79E6D3903277}" dt="2024-10-13T13:25:00.133" v="172" actId="13926"/>
          <ac:spMkLst>
            <pc:docMk/>
            <pc:sldMk cId="33639182" sldId="850"/>
            <ac:spMk id="3" creationId="{DD87B025-B738-55C6-1231-75F95536302B}"/>
          </ac:spMkLst>
        </pc:spChg>
      </pc:sldChg>
      <pc:sldChg chg="modSp add mod">
        <pc:chgData name="Rochedi Adha" userId="b81c8f0a-fe0a-4ed5-816f-628519c603af" providerId="ADAL" clId="{B45E9C0E-A7E3-A545-8908-79E6D3903277}" dt="2024-10-13T13:43:37.164" v="329" actId="13926"/>
        <pc:sldMkLst>
          <pc:docMk/>
          <pc:sldMk cId="1215550727" sldId="850"/>
        </pc:sldMkLst>
        <pc:spChg chg="mod">
          <ac:chgData name="Rochedi Adha" userId="b81c8f0a-fe0a-4ed5-816f-628519c603af" providerId="ADAL" clId="{B45E9C0E-A7E3-A545-8908-79E6D3903277}" dt="2024-10-13T13:43:37.164" v="329" actId="13926"/>
          <ac:spMkLst>
            <pc:docMk/>
            <pc:sldMk cId="1215550727" sldId="850"/>
            <ac:spMk id="3" creationId="{DFAECF98-FA12-FE88-A794-711A8BB0C01B}"/>
          </ac:spMkLst>
        </pc:spChg>
      </pc:sldChg>
      <pc:sldChg chg="addSp delSp modSp add mod">
        <pc:chgData name="Rochedi Adha" userId="b81c8f0a-fe0a-4ed5-816f-628519c603af" providerId="ADAL" clId="{B45E9C0E-A7E3-A545-8908-79E6D3903277}" dt="2024-10-13T16:00:27.455" v="381" actId="20577"/>
        <pc:sldMkLst>
          <pc:docMk/>
          <pc:sldMk cId="583979931" sldId="851"/>
        </pc:sldMkLst>
        <pc:spChg chg="mod">
          <ac:chgData name="Rochedi Adha" userId="b81c8f0a-fe0a-4ed5-816f-628519c603af" providerId="ADAL" clId="{B45E9C0E-A7E3-A545-8908-79E6D3903277}" dt="2024-10-13T16:00:27.455" v="381" actId="20577"/>
          <ac:spMkLst>
            <pc:docMk/>
            <pc:sldMk cId="583979931" sldId="851"/>
            <ac:spMk id="3" creationId="{F2707714-EF81-850C-311A-24C5E758A460}"/>
          </ac:spMkLst>
        </pc:spChg>
        <pc:spChg chg="del">
          <ac:chgData name="Rochedi Adha" userId="b81c8f0a-fe0a-4ed5-816f-628519c603af" providerId="ADAL" clId="{B45E9C0E-A7E3-A545-8908-79E6D3903277}" dt="2024-10-13T16:00:06.850" v="372" actId="478"/>
          <ac:spMkLst>
            <pc:docMk/>
            <pc:sldMk cId="583979931" sldId="851"/>
            <ac:spMk id="4" creationId="{DFD2F5EA-445B-C35C-496F-3CCDA95885D3}"/>
          </ac:spMkLst>
        </pc:spChg>
        <pc:picChg chg="add mod">
          <ac:chgData name="Rochedi Adha" userId="b81c8f0a-fe0a-4ed5-816f-628519c603af" providerId="ADAL" clId="{B45E9C0E-A7E3-A545-8908-79E6D3903277}" dt="2024-10-13T16:00:24.834" v="378" actId="1076"/>
          <ac:picMkLst>
            <pc:docMk/>
            <pc:sldMk cId="583979931" sldId="851"/>
            <ac:picMk id="1026" creationId="{F1655FB2-272A-B644-B533-15C087DB2399}"/>
          </ac:picMkLst>
        </pc:picChg>
      </pc:sldChg>
      <pc:sldChg chg="modSp add del mod">
        <pc:chgData name="Rochedi Adha" userId="b81c8f0a-fe0a-4ed5-816f-628519c603af" providerId="ADAL" clId="{B45E9C0E-A7E3-A545-8908-79E6D3903277}" dt="2024-10-13T13:33:12.691" v="213" actId="2696"/>
        <pc:sldMkLst>
          <pc:docMk/>
          <pc:sldMk cId="1530732234" sldId="851"/>
        </pc:sldMkLst>
        <pc:spChg chg="mod">
          <ac:chgData name="Rochedi Adha" userId="b81c8f0a-fe0a-4ed5-816f-628519c603af" providerId="ADAL" clId="{B45E9C0E-A7E3-A545-8908-79E6D3903277}" dt="2024-10-13T13:25:09.014" v="174" actId="13926"/>
          <ac:spMkLst>
            <pc:docMk/>
            <pc:sldMk cId="1530732234" sldId="851"/>
            <ac:spMk id="3" creationId="{6E37ABE1-2CD6-330E-32D8-3F0E83CB5F8F}"/>
          </ac:spMkLst>
        </pc:spChg>
      </pc:sldChg>
      <pc:sldChg chg="modSp add del mod">
        <pc:chgData name="Rochedi Adha" userId="b81c8f0a-fe0a-4ed5-816f-628519c603af" providerId="ADAL" clId="{B45E9C0E-A7E3-A545-8908-79E6D3903277}" dt="2024-10-13T13:33:12.710" v="214" actId="2696"/>
        <pc:sldMkLst>
          <pc:docMk/>
          <pc:sldMk cId="3154063214" sldId="852"/>
        </pc:sldMkLst>
        <pc:spChg chg="mod">
          <ac:chgData name="Rochedi Adha" userId="b81c8f0a-fe0a-4ed5-816f-628519c603af" providerId="ADAL" clId="{B45E9C0E-A7E3-A545-8908-79E6D3903277}" dt="2024-10-13T13:25:13.301" v="175" actId="13926"/>
          <ac:spMkLst>
            <pc:docMk/>
            <pc:sldMk cId="3154063214" sldId="852"/>
            <ac:spMk id="3" creationId="{BE2BD78C-EE4A-C6DE-B391-0CBE9349118D}"/>
          </ac:spMkLst>
        </pc:spChg>
      </pc:sldChg>
      <pc:sldChg chg="addSp delSp modSp add mod modAnim">
        <pc:chgData name="Rochedi Adha" userId="b81c8f0a-fe0a-4ed5-816f-628519c603af" providerId="ADAL" clId="{B45E9C0E-A7E3-A545-8908-79E6D3903277}" dt="2024-10-13T16:04:20.831" v="423" actId="1076"/>
        <pc:sldMkLst>
          <pc:docMk/>
          <pc:sldMk cId="3971410043" sldId="852"/>
        </pc:sldMkLst>
        <pc:spChg chg="mod">
          <ac:chgData name="Rochedi Adha" userId="b81c8f0a-fe0a-4ed5-816f-628519c603af" providerId="ADAL" clId="{B45E9C0E-A7E3-A545-8908-79E6D3903277}" dt="2024-10-13T16:03:51.907" v="406"/>
          <ac:spMkLst>
            <pc:docMk/>
            <pc:sldMk cId="3971410043" sldId="852"/>
            <ac:spMk id="3" creationId="{C21DDC81-01D4-2931-188A-F9E5C8BD934B}"/>
          </ac:spMkLst>
        </pc:spChg>
        <pc:spChg chg="del">
          <ac:chgData name="Rochedi Adha" userId="b81c8f0a-fe0a-4ed5-816f-628519c603af" providerId="ADAL" clId="{B45E9C0E-A7E3-A545-8908-79E6D3903277}" dt="2024-10-13T16:03:28.452" v="400" actId="478"/>
          <ac:spMkLst>
            <pc:docMk/>
            <pc:sldMk cId="3971410043" sldId="852"/>
            <ac:spMk id="4" creationId="{3B9EB1ED-7CB5-3CE1-6B4C-C0DFA99093BE}"/>
          </ac:spMkLst>
        </pc:spChg>
        <pc:spChg chg="add mod">
          <ac:chgData name="Rochedi Adha" userId="b81c8f0a-fe0a-4ed5-816f-628519c603af" providerId="ADAL" clId="{B45E9C0E-A7E3-A545-8908-79E6D3903277}" dt="2024-10-13T16:04:20.831" v="423" actId="1076"/>
          <ac:spMkLst>
            <pc:docMk/>
            <pc:sldMk cId="3971410043" sldId="852"/>
            <ac:spMk id="5" creationId="{733CA8B6-3806-5E83-A04A-4DC2559F3BAE}"/>
          </ac:spMkLst>
        </pc:spChg>
        <pc:picChg chg="add mod">
          <ac:chgData name="Rochedi Adha" userId="b81c8f0a-fe0a-4ed5-816f-628519c603af" providerId="ADAL" clId="{B45E9C0E-A7E3-A545-8908-79E6D3903277}" dt="2024-10-13T16:03:59.821" v="410" actId="1076"/>
          <ac:picMkLst>
            <pc:docMk/>
            <pc:sldMk cId="3971410043" sldId="852"/>
            <ac:picMk id="2" creationId="{8EB301F3-7676-97D3-494F-A7C047D5C762}"/>
          </ac:picMkLst>
        </pc:picChg>
      </pc:sldChg>
      <pc:sldChg chg="addSp delSp modSp add mod">
        <pc:chgData name="Rochedi Adha" userId="b81c8f0a-fe0a-4ed5-816f-628519c603af" providerId="ADAL" clId="{B45E9C0E-A7E3-A545-8908-79E6D3903277}" dt="2024-10-13T16:01:43.636" v="398" actId="20577"/>
        <pc:sldMkLst>
          <pc:docMk/>
          <pc:sldMk cId="356171800" sldId="853"/>
        </pc:sldMkLst>
        <pc:spChg chg="mod">
          <ac:chgData name="Rochedi Adha" userId="b81c8f0a-fe0a-4ed5-816f-628519c603af" providerId="ADAL" clId="{B45E9C0E-A7E3-A545-8908-79E6D3903277}" dt="2024-10-13T16:01:43.636" v="398" actId="20577"/>
          <ac:spMkLst>
            <pc:docMk/>
            <pc:sldMk cId="356171800" sldId="853"/>
            <ac:spMk id="3" creationId="{046E461C-79A8-8893-B6C7-0CF8F31420EA}"/>
          </ac:spMkLst>
        </pc:spChg>
        <pc:picChg chg="del">
          <ac:chgData name="Rochedi Adha" userId="b81c8f0a-fe0a-4ed5-816f-628519c603af" providerId="ADAL" clId="{B45E9C0E-A7E3-A545-8908-79E6D3903277}" dt="2024-10-13T16:01:28.533" v="383" actId="478"/>
          <ac:picMkLst>
            <pc:docMk/>
            <pc:sldMk cId="356171800" sldId="853"/>
            <ac:picMk id="1026" creationId="{417B4F25-0910-9B0F-F5D7-0C7C8236FC9C}"/>
          </ac:picMkLst>
        </pc:picChg>
        <pc:picChg chg="add mod">
          <ac:chgData name="Rochedi Adha" userId="b81c8f0a-fe0a-4ed5-816f-628519c603af" providerId="ADAL" clId="{B45E9C0E-A7E3-A545-8908-79E6D3903277}" dt="2024-10-13T16:01:36.254" v="386" actId="1076"/>
          <ac:picMkLst>
            <pc:docMk/>
            <pc:sldMk cId="356171800" sldId="853"/>
            <ac:picMk id="2050" creationId="{EE010C58-1BFE-499A-4B20-E65C2CAF713A}"/>
          </ac:picMkLst>
        </pc:picChg>
      </pc:sldChg>
      <pc:sldChg chg="modSp add del mod">
        <pc:chgData name="Rochedi Adha" userId="b81c8f0a-fe0a-4ed5-816f-628519c603af" providerId="ADAL" clId="{B45E9C0E-A7E3-A545-8908-79E6D3903277}" dt="2024-10-13T13:33:12.650" v="211" actId="2696"/>
        <pc:sldMkLst>
          <pc:docMk/>
          <pc:sldMk cId="2588758134" sldId="853"/>
        </pc:sldMkLst>
        <pc:spChg chg="mod">
          <ac:chgData name="Rochedi Adha" userId="b81c8f0a-fe0a-4ed5-816f-628519c603af" providerId="ADAL" clId="{B45E9C0E-A7E3-A545-8908-79E6D3903277}" dt="2024-10-13T13:25:37" v="187" actId="20577"/>
          <ac:spMkLst>
            <pc:docMk/>
            <pc:sldMk cId="2588758134" sldId="853"/>
            <ac:spMk id="2" creationId="{C8CE1BE4-7F64-9959-ADA4-299219505EE2}"/>
          </ac:spMkLst>
        </pc:spChg>
        <pc:spChg chg="mod">
          <ac:chgData name="Rochedi Adha" userId="b81c8f0a-fe0a-4ed5-816f-628519c603af" providerId="ADAL" clId="{B45E9C0E-A7E3-A545-8908-79E6D3903277}" dt="2024-10-13T13:25:58.946" v="207" actId="20577"/>
          <ac:spMkLst>
            <pc:docMk/>
            <pc:sldMk cId="2588758134" sldId="853"/>
            <ac:spMk id="3" creationId="{5E653DDA-3406-9D7C-DDBC-36DE898095F5}"/>
          </ac:spMkLst>
        </pc:spChg>
      </pc:sldChg>
      <pc:sldChg chg="modSp add del mod">
        <pc:chgData name="Rochedi Adha" userId="b81c8f0a-fe0a-4ed5-816f-628519c603af" providerId="ADAL" clId="{B45E9C0E-A7E3-A545-8908-79E6D3903277}" dt="2024-10-13T16:08:56.993" v="447" actId="2696"/>
        <pc:sldMkLst>
          <pc:docMk/>
          <pc:sldMk cId="3917720013" sldId="854"/>
        </pc:sldMkLst>
        <pc:spChg chg="mod">
          <ac:chgData name="Rochedi Adha" userId="b81c8f0a-fe0a-4ed5-816f-628519c603af" providerId="ADAL" clId="{B45E9C0E-A7E3-A545-8908-79E6D3903277}" dt="2024-10-13T16:08:17.116" v="436" actId="20577"/>
          <ac:spMkLst>
            <pc:docMk/>
            <pc:sldMk cId="3917720013" sldId="854"/>
            <ac:spMk id="3" creationId="{AA6A1645-BB1D-4893-AB1D-ABA9D7DC3B3B}"/>
          </ac:spMkLst>
        </pc:spChg>
      </pc:sldChg>
      <pc:sldChg chg="add del">
        <pc:chgData name="Rochedi Adha" userId="b81c8f0a-fe0a-4ed5-816f-628519c603af" providerId="ADAL" clId="{B45E9C0E-A7E3-A545-8908-79E6D3903277}" dt="2024-10-13T16:08:37.718" v="440"/>
        <pc:sldMkLst>
          <pc:docMk/>
          <pc:sldMk cId="1159672779" sldId="855"/>
        </pc:sldMkLst>
      </pc:sldChg>
      <pc:sldChg chg="modSp add mod">
        <pc:chgData name="Rochedi Adha" userId="b81c8f0a-fe0a-4ed5-816f-628519c603af" providerId="ADAL" clId="{B45E9C0E-A7E3-A545-8908-79E6D3903277}" dt="2024-10-13T16:09:24.812" v="460" actId="207"/>
        <pc:sldMkLst>
          <pc:docMk/>
          <pc:sldMk cId="2948162490" sldId="855"/>
        </pc:sldMkLst>
        <pc:spChg chg="mod">
          <ac:chgData name="Rochedi Adha" userId="b81c8f0a-fe0a-4ed5-816f-628519c603af" providerId="ADAL" clId="{B45E9C0E-A7E3-A545-8908-79E6D3903277}" dt="2024-10-13T16:08:47.476" v="446" actId="20577"/>
          <ac:spMkLst>
            <pc:docMk/>
            <pc:sldMk cId="2948162490" sldId="855"/>
            <ac:spMk id="3" creationId="{03AC8AC2-BC57-B52E-398F-5E0B78642D8A}"/>
          </ac:spMkLst>
        </pc:spChg>
        <pc:spChg chg="mod">
          <ac:chgData name="Rochedi Adha" userId="b81c8f0a-fe0a-4ed5-816f-628519c603af" providerId="ADAL" clId="{B45E9C0E-A7E3-A545-8908-79E6D3903277}" dt="2024-10-13T16:09:24.812" v="460" actId="207"/>
          <ac:spMkLst>
            <pc:docMk/>
            <pc:sldMk cId="2948162490" sldId="855"/>
            <ac:spMk id="4" creationId="{7D31C686-6FFD-A7C6-0220-7BD2BEE9BCF6}"/>
          </ac:spMkLst>
        </pc:spChg>
      </pc:sldChg>
      <pc:sldChg chg="delSp modSp add mod modNotesTx">
        <pc:chgData name="Rochedi Adha" userId="b81c8f0a-fe0a-4ed5-816f-628519c603af" providerId="ADAL" clId="{B45E9C0E-A7E3-A545-8908-79E6D3903277}" dt="2024-10-13T16:39:40.778" v="621" actId="13926"/>
        <pc:sldMkLst>
          <pc:docMk/>
          <pc:sldMk cId="2701638607" sldId="856"/>
        </pc:sldMkLst>
        <pc:spChg chg="del">
          <ac:chgData name="Rochedi Adha" userId="b81c8f0a-fe0a-4ed5-816f-628519c603af" providerId="ADAL" clId="{B45E9C0E-A7E3-A545-8908-79E6D3903277}" dt="2024-10-13T16:34:32.311" v="518" actId="478"/>
          <ac:spMkLst>
            <pc:docMk/>
            <pc:sldMk cId="2701638607" sldId="856"/>
            <ac:spMk id="4" creationId="{A706FABB-EB86-6A95-4608-6BAAB781ADB9}"/>
          </ac:spMkLst>
        </pc:spChg>
        <pc:spChg chg="mod">
          <ac:chgData name="Rochedi Adha" userId="b81c8f0a-fe0a-4ed5-816f-628519c603af" providerId="ADAL" clId="{B45E9C0E-A7E3-A545-8908-79E6D3903277}" dt="2024-10-13T16:39:40.778" v="621" actId="13926"/>
          <ac:spMkLst>
            <pc:docMk/>
            <pc:sldMk cId="2701638607" sldId="856"/>
            <ac:spMk id="5" creationId="{79A34729-774F-210B-1CE6-F44405858950}"/>
          </ac:spMkLst>
        </pc:spChg>
      </pc:sldChg>
    </pc:docChg>
  </pc:docChgLst>
  <pc:docChgLst>
    <pc:chgData name="Rochedi Adha" userId="b81c8f0a-fe0a-4ed5-816f-628519c603af" providerId="ADAL" clId="{FA4B0757-EA9B-5544-A6BA-247B971FEE6E}"/>
    <pc:docChg chg="undo redo custSel addSld delSld modSld sldOrd">
      <pc:chgData name="Rochedi Adha" userId="b81c8f0a-fe0a-4ed5-816f-628519c603af" providerId="ADAL" clId="{FA4B0757-EA9B-5544-A6BA-247B971FEE6E}" dt="2023-09-02T14:24:41.199" v="2688" actId="1076"/>
      <pc:docMkLst>
        <pc:docMk/>
      </pc:docMkLst>
      <pc:sldChg chg="addSp modSp mod modNotesTx">
        <pc:chgData name="Rochedi Adha" userId="b81c8f0a-fe0a-4ed5-816f-628519c603af" providerId="ADAL" clId="{FA4B0757-EA9B-5544-A6BA-247B971FEE6E}" dt="2023-08-31T16:13:45.359" v="1574" actId="20577"/>
        <pc:sldMkLst>
          <pc:docMk/>
          <pc:sldMk cId="0" sldId="500"/>
        </pc:sldMkLst>
        <pc:spChg chg="add mod">
          <ac:chgData name="Rochedi Adha" userId="b81c8f0a-fe0a-4ed5-816f-628519c603af" providerId="ADAL" clId="{FA4B0757-EA9B-5544-A6BA-247B971FEE6E}" dt="2023-08-31T16:13:38.756" v="1556" actId="20577"/>
          <ac:spMkLst>
            <pc:docMk/>
            <pc:sldMk cId="0" sldId="500"/>
            <ac:spMk id="2" creationId="{50556B3B-D716-3DF3-67B3-DAA9E89E3FDA}"/>
          </ac:spMkLst>
        </pc:spChg>
        <pc:spChg chg="add mod">
          <ac:chgData name="Rochedi Adha" userId="b81c8f0a-fe0a-4ed5-816f-628519c603af" providerId="ADAL" clId="{FA4B0757-EA9B-5544-A6BA-247B971FEE6E}" dt="2023-08-31T13:40:08.437" v="61" actId="207"/>
          <ac:spMkLst>
            <pc:docMk/>
            <pc:sldMk cId="0" sldId="500"/>
            <ac:spMk id="3" creationId="{C1C920DF-B822-562D-11D9-C68C274678B5}"/>
          </ac:spMkLst>
        </pc:spChg>
        <pc:spChg chg="mod">
          <ac:chgData name="Rochedi Adha" userId="b81c8f0a-fe0a-4ed5-816f-628519c603af" providerId="ADAL" clId="{FA4B0757-EA9B-5544-A6BA-247B971FEE6E}" dt="2023-08-31T16:13:45.359" v="1574" actId="20577"/>
          <ac:spMkLst>
            <pc:docMk/>
            <pc:sldMk cId="0" sldId="500"/>
            <ac:spMk id="7169" creationId="{00000000-0000-0000-0000-000000000000}"/>
          </ac:spMkLst>
        </pc:spChg>
      </pc:sldChg>
      <pc:sldChg chg="modSp mod modNotesTx">
        <pc:chgData name="Rochedi Adha" userId="b81c8f0a-fe0a-4ed5-816f-628519c603af" providerId="ADAL" clId="{FA4B0757-EA9B-5544-A6BA-247B971FEE6E}" dt="2023-08-31T16:40:20.921" v="1880" actId="20577"/>
        <pc:sldMkLst>
          <pc:docMk/>
          <pc:sldMk cId="0" sldId="541"/>
        </pc:sldMkLst>
        <pc:spChg chg="mod">
          <ac:chgData name="Rochedi Adha" userId="b81c8f0a-fe0a-4ed5-816f-628519c603af" providerId="ADAL" clId="{FA4B0757-EA9B-5544-A6BA-247B971FEE6E}" dt="2023-08-31T16:32:50.467" v="1706" actId="20577"/>
          <ac:spMkLst>
            <pc:docMk/>
            <pc:sldMk cId="0" sldId="541"/>
            <ac:spMk id="9217" creationId="{00000000-0000-0000-0000-000000000000}"/>
          </ac:spMkLst>
        </pc:spChg>
        <pc:spChg chg="mod">
          <ac:chgData name="Rochedi Adha" userId="b81c8f0a-fe0a-4ed5-816f-628519c603af" providerId="ADAL" clId="{FA4B0757-EA9B-5544-A6BA-247B971FEE6E}" dt="2023-08-31T16:40:20.921" v="1880" actId="20577"/>
          <ac:spMkLst>
            <pc:docMk/>
            <pc:sldMk cId="0" sldId="541"/>
            <ac:spMk id="9218" creationId="{00000000-0000-0000-0000-000000000000}"/>
          </ac:spMkLst>
        </pc:spChg>
      </pc:sldChg>
      <pc:sldChg chg="addSp delSp modSp mod">
        <pc:chgData name="Rochedi Adha" userId="b81c8f0a-fe0a-4ed5-816f-628519c603af" providerId="ADAL" clId="{FA4B0757-EA9B-5544-A6BA-247B971FEE6E}" dt="2023-09-02T14:24:41.199" v="2688" actId="1076"/>
        <pc:sldMkLst>
          <pc:docMk/>
          <pc:sldMk cId="0" sldId="681"/>
        </pc:sldMkLst>
        <pc:spChg chg="del">
          <ac:chgData name="Rochedi Adha" userId="b81c8f0a-fe0a-4ed5-816f-628519c603af" providerId="ADAL" clId="{FA4B0757-EA9B-5544-A6BA-247B971FEE6E}" dt="2023-08-31T13:54:14.757" v="170" actId="478"/>
          <ac:spMkLst>
            <pc:docMk/>
            <pc:sldMk cId="0" sldId="681"/>
            <ac:spMk id="2" creationId="{6EC3E2CC-6EE4-A640-B314-A2DD7ED29668}"/>
          </ac:spMkLst>
        </pc:spChg>
        <pc:spChg chg="add mod">
          <ac:chgData name="Rochedi Adha" userId="b81c8f0a-fe0a-4ed5-816f-628519c603af" providerId="ADAL" clId="{FA4B0757-EA9B-5544-A6BA-247B971FEE6E}" dt="2023-09-02T14:24:41.199" v="2688" actId="1076"/>
          <ac:spMkLst>
            <pc:docMk/>
            <pc:sldMk cId="0" sldId="681"/>
            <ac:spMk id="4" creationId="{FB3378CA-452B-1438-753C-B1CA1F580C76}"/>
          </ac:spMkLst>
        </pc:spChg>
        <pc:picChg chg="add mod">
          <ac:chgData name="Rochedi Adha" userId="b81c8f0a-fe0a-4ed5-816f-628519c603af" providerId="ADAL" clId="{FA4B0757-EA9B-5544-A6BA-247B971FEE6E}" dt="2023-09-02T14:24:41.199" v="2688" actId="1076"/>
          <ac:picMkLst>
            <pc:docMk/>
            <pc:sldMk cId="0" sldId="681"/>
            <ac:picMk id="3" creationId="{2F5BDD40-C1A9-E99B-B08C-072803A60D12}"/>
          </ac:picMkLst>
        </pc:picChg>
        <pc:cxnChg chg="add mod">
          <ac:chgData name="Rochedi Adha" userId="b81c8f0a-fe0a-4ed5-816f-628519c603af" providerId="ADAL" clId="{FA4B0757-EA9B-5544-A6BA-247B971FEE6E}" dt="2023-09-02T14:24:41.199" v="2688" actId="1076"/>
          <ac:cxnSpMkLst>
            <pc:docMk/>
            <pc:sldMk cId="0" sldId="681"/>
            <ac:cxnSpMk id="6" creationId="{5C6FFA24-4F64-07B5-AB17-EE61372BC0D4}"/>
          </ac:cxnSpMkLst>
        </pc:cxnChg>
      </pc:sldChg>
      <pc:sldChg chg="del">
        <pc:chgData name="Rochedi Adha" userId="b81c8f0a-fe0a-4ed5-816f-628519c603af" providerId="ADAL" clId="{FA4B0757-EA9B-5544-A6BA-247B971FEE6E}" dt="2023-08-31T13:54:01.223" v="158" actId="2696"/>
        <pc:sldMkLst>
          <pc:docMk/>
          <pc:sldMk cId="0" sldId="716"/>
        </pc:sldMkLst>
      </pc:sldChg>
      <pc:sldChg chg="del">
        <pc:chgData name="Rochedi Adha" userId="b81c8f0a-fe0a-4ed5-816f-628519c603af" providerId="ADAL" clId="{FA4B0757-EA9B-5544-A6BA-247B971FEE6E}" dt="2023-08-31T13:54:01.221" v="157" actId="2696"/>
        <pc:sldMkLst>
          <pc:docMk/>
          <pc:sldMk cId="0" sldId="719"/>
        </pc:sldMkLst>
      </pc:sldChg>
      <pc:sldChg chg="del">
        <pc:chgData name="Rochedi Adha" userId="b81c8f0a-fe0a-4ed5-816f-628519c603af" providerId="ADAL" clId="{FA4B0757-EA9B-5544-A6BA-247B971FEE6E}" dt="2023-08-31T13:54:01.187" v="140" actId="2696"/>
        <pc:sldMkLst>
          <pc:docMk/>
          <pc:sldMk cId="0" sldId="723"/>
        </pc:sldMkLst>
      </pc:sldChg>
      <pc:sldChg chg="addSp delSp modSp mod modNotesTx">
        <pc:chgData name="Rochedi Adha" userId="b81c8f0a-fe0a-4ed5-816f-628519c603af" providerId="ADAL" clId="{FA4B0757-EA9B-5544-A6BA-247B971FEE6E}" dt="2023-08-31T16:41:29.570" v="1892"/>
        <pc:sldMkLst>
          <pc:docMk/>
          <pc:sldMk cId="0" sldId="736"/>
        </pc:sldMkLst>
        <pc:spChg chg="add del mod">
          <ac:chgData name="Rochedi Adha" userId="b81c8f0a-fe0a-4ed5-816f-628519c603af" providerId="ADAL" clId="{FA4B0757-EA9B-5544-A6BA-247B971FEE6E}" dt="2023-08-31T14:04:35.672" v="286" actId="478"/>
          <ac:spMkLst>
            <pc:docMk/>
            <pc:sldMk cId="0" sldId="736"/>
            <ac:spMk id="3" creationId="{84FB7146-5A39-DFF8-8F3B-4BF223E9A85E}"/>
          </ac:spMkLst>
        </pc:spChg>
        <pc:spChg chg="add mod">
          <ac:chgData name="Rochedi Adha" userId="b81c8f0a-fe0a-4ed5-816f-628519c603af" providerId="ADAL" clId="{FA4B0757-EA9B-5544-A6BA-247B971FEE6E}" dt="2023-08-31T14:53:19.577" v="861" actId="1076"/>
          <ac:spMkLst>
            <pc:docMk/>
            <pc:sldMk cId="0" sldId="736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1:29.570" v="1892"/>
          <ac:spMkLst>
            <pc:docMk/>
            <pc:sldMk cId="0" sldId="736"/>
            <ac:spMk id="17409" creationId="{00000000-0000-0000-0000-000000000000}"/>
          </ac:spMkLst>
        </pc:spChg>
        <pc:picChg chg="del">
          <ac:chgData name="Rochedi Adha" userId="b81c8f0a-fe0a-4ed5-816f-628519c603af" providerId="ADAL" clId="{FA4B0757-EA9B-5544-A6BA-247B971FEE6E}" dt="2023-08-31T14:04:32.876" v="285" actId="478"/>
          <ac:picMkLst>
            <pc:docMk/>
            <pc:sldMk cId="0" sldId="736"/>
            <ac:picMk id="5" creationId="{00000000-0000-0000-0000-000000000000}"/>
          </ac:picMkLst>
        </pc:picChg>
      </pc:sldChg>
      <pc:sldChg chg="del">
        <pc:chgData name="Rochedi Adha" userId="b81c8f0a-fe0a-4ed5-816f-628519c603af" providerId="ADAL" clId="{FA4B0757-EA9B-5544-A6BA-247B971FEE6E}" dt="2023-08-31T13:54:01.155" v="128" actId="2696"/>
        <pc:sldMkLst>
          <pc:docMk/>
          <pc:sldMk cId="0" sldId="737"/>
        </pc:sldMkLst>
      </pc:sldChg>
      <pc:sldChg chg="del">
        <pc:chgData name="Rochedi Adha" userId="b81c8f0a-fe0a-4ed5-816f-628519c603af" providerId="ADAL" clId="{FA4B0757-EA9B-5544-A6BA-247B971FEE6E}" dt="2023-08-31T13:54:01.167" v="131" actId="2696"/>
        <pc:sldMkLst>
          <pc:docMk/>
          <pc:sldMk cId="0" sldId="738"/>
        </pc:sldMkLst>
      </pc:sldChg>
      <pc:sldChg chg="del">
        <pc:chgData name="Rochedi Adha" userId="b81c8f0a-fe0a-4ed5-816f-628519c603af" providerId="ADAL" clId="{FA4B0757-EA9B-5544-A6BA-247B971FEE6E}" dt="2023-08-31T13:54:01.238" v="164" actId="2696"/>
        <pc:sldMkLst>
          <pc:docMk/>
          <pc:sldMk cId="0" sldId="740"/>
        </pc:sldMkLst>
      </pc:sldChg>
      <pc:sldChg chg="del">
        <pc:chgData name="Rochedi Adha" userId="b81c8f0a-fe0a-4ed5-816f-628519c603af" providerId="ADAL" clId="{FA4B0757-EA9B-5544-A6BA-247B971FEE6E}" dt="2023-08-31T13:54:01.226" v="160" actId="2696"/>
        <pc:sldMkLst>
          <pc:docMk/>
          <pc:sldMk cId="0" sldId="742"/>
        </pc:sldMkLst>
      </pc:sldChg>
      <pc:sldChg chg="del">
        <pc:chgData name="Rochedi Adha" userId="b81c8f0a-fe0a-4ed5-816f-628519c603af" providerId="ADAL" clId="{FA4B0757-EA9B-5544-A6BA-247B971FEE6E}" dt="2023-08-31T13:54:01.259" v="167" actId="2696"/>
        <pc:sldMkLst>
          <pc:docMk/>
          <pc:sldMk cId="0" sldId="743"/>
        </pc:sldMkLst>
      </pc:sldChg>
      <pc:sldChg chg="del">
        <pc:chgData name="Rochedi Adha" userId="b81c8f0a-fe0a-4ed5-816f-628519c603af" providerId="ADAL" clId="{FA4B0757-EA9B-5544-A6BA-247B971FEE6E}" dt="2023-08-31T13:54:01.201" v="146" actId="2696"/>
        <pc:sldMkLst>
          <pc:docMk/>
          <pc:sldMk cId="0" sldId="744"/>
        </pc:sldMkLst>
      </pc:sldChg>
      <pc:sldChg chg="del">
        <pc:chgData name="Rochedi Adha" userId="b81c8f0a-fe0a-4ed5-816f-628519c603af" providerId="ADAL" clId="{FA4B0757-EA9B-5544-A6BA-247B971FEE6E}" dt="2023-08-31T13:54:01.209" v="150" actId="2696"/>
        <pc:sldMkLst>
          <pc:docMk/>
          <pc:sldMk cId="0" sldId="745"/>
        </pc:sldMkLst>
      </pc:sldChg>
      <pc:sldChg chg="del">
        <pc:chgData name="Rochedi Adha" userId="b81c8f0a-fe0a-4ed5-816f-628519c603af" providerId="ADAL" clId="{FA4B0757-EA9B-5544-A6BA-247B971FEE6E}" dt="2023-08-31T13:54:01.229" v="162" actId="2696"/>
        <pc:sldMkLst>
          <pc:docMk/>
          <pc:sldMk cId="0" sldId="746"/>
        </pc:sldMkLst>
      </pc:sldChg>
      <pc:sldChg chg="del">
        <pc:chgData name="Rochedi Adha" userId="b81c8f0a-fe0a-4ed5-816f-628519c603af" providerId="ADAL" clId="{FA4B0757-EA9B-5544-A6BA-247B971FEE6E}" dt="2023-08-31T13:54:01.219" v="156" actId="2696"/>
        <pc:sldMkLst>
          <pc:docMk/>
          <pc:sldMk cId="0" sldId="747"/>
        </pc:sldMkLst>
      </pc:sldChg>
      <pc:sldChg chg="del">
        <pc:chgData name="Rochedi Adha" userId="b81c8f0a-fe0a-4ed5-816f-628519c603af" providerId="ADAL" clId="{FA4B0757-EA9B-5544-A6BA-247B971FEE6E}" dt="2023-08-31T13:54:01.199" v="145" actId="2696"/>
        <pc:sldMkLst>
          <pc:docMk/>
          <pc:sldMk cId="0" sldId="748"/>
        </pc:sldMkLst>
      </pc:sldChg>
      <pc:sldChg chg="del">
        <pc:chgData name="Rochedi Adha" userId="b81c8f0a-fe0a-4ed5-816f-628519c603af" providerId="ADAL" clId="{FA4B0757-EA9B-5544-A6BA-247B971FEE6E}" dt="2023-08-31T13:54:01.231" v="163" actId="2696"/>
        <pc:sldMkLst>
          <pc:docMk/>
          <pc:sldMk cId="0" sldId="749"/>
        </pc:sldMkLst>
      </pc:sldChg>
      <pc:sldChg chg="del">
        <pc:chgData name="Rochedi Adha" userId="b81c8f0a-fe0a-4ed5-816f-628519c603af" providerId="ADAL" clId="{FA4B0757-EA9B-5544-A6BA-247B971FEE6E}" dt="2023-08-31T13:54:01.160" v="130" actId="2696"/>
        <pc:sldMkLst>
          <pc:docMk/>
          <pc:sldMk cId="0" sldId="750"/>
        </pc:sldMkLst>
      </pc:sldChg>
      <pc:sldChg chg="del">
        <pc:chgData name="Rochedi Adha" userId="b81c8f0a-fe0a-4ed5-816f-628519c603af" providerId="ADAL" clId="{FA4B0757-EA9B-5544-A6BA-247B971FEE6E}" dt="2023-08-31T13:54:01.195" v="143" actId="2696"/>
        <pc:sldMkLst>
          <pc:docMk/>
          <pc:sldMk cId="0" sldId="751"/>
        </pc:sldMkLst>
      </pc:sldChg>
      <pc:sldChg chg="del">
        <pc:chgData name="Rochedi Adha" userId="b81c8f0a-fe0a-4ed5-816f-628519c603af" providerId="ADAL" clId="{FA4B0757-EA9B-5544-A6BA-247B971FEE6E}" dt="2023-08-31T13:54:01.192" v="142" actId="2696"/>
        <pc:sldMkLst>
          <pc:docMk/>
          <pc:sldMk cId="0" sldId="752"/>
        </pc:sldMkLst>
      </pc:sldChg>
      <pc:sldChg chg="del">
        <pc:chgData name="Rochedi Adha" userId="b81c8f0a-fe0a-4ed5-816f-628519c603af" providerId="ADAL" clId="{FA4B0757-EA9B-5544-A6BA-247B971FEE6E}" dt="2023-08-31T13:54:01.212" v="152" actId="2696"/>
        <pc:sldMkLst>
          <pc:docMk/>
          <pc:sldMk cId="0" sldId="753"/>
        </pc:sldMkLst>
      </pc:sldChg>
      <pc:sldChg chg="del">
        <pc:chgData name="Rochedi Adha" userId="b81c8f0a-fe0a-4ed5-816f-628519c603af" providerId="ADAL" clId="{FA4B0757-EA9B-5544-A6BA-247B971FEE6E}" dt="2023-08-31T13:54:01.205" v="148" actId="2696"/>
        <pc:sldMkLst>
          <pc:docMk/>
          <pc:sldMk cId="0" sldId="754"/>
        </pc:sldMkLst>
      </pc:sldChg>
      <pc:sldChg chg="del">
        <pc:chgData name="Rochedi Adha" userId="b81c8f0a-fe0a-4ed5-816f-628519c603af" providerId="ADAL" clId="{FA4B0757-EA9B-5544-A6BA-247B971FEE6E}" dt="2023-08-31T13:54:01.218" v="155" actId="2696"/>
        <pc:sldMkLst>
          <pc:docMk/>
          <pc:sldMk cId="0" sldId="755"/>
        </pc:sldMkLst>
      </pc:sldChg>
      <pc:sldChg chg="del">
        <pc:chgData name="Rochedi Adha" userId="b81c8f0a-fe0a-4ed5-816f-628519c603af" providerId="ADAL" clId="{FA4B0757-EA9B-5544-A6BA-247B971FEE6E}" dt="2023-08-31T13:54:01.228" v="161" actId="2696"/>
        <pc:sldMkLst>
          <pc:docMk/>
          <pc:sldMk cId="0" sldId="756"/>
        </pc:sldMkLst>
      </pc:sldChg>
      <pc:sldChg chg="del">
        <pc:chgData name="Rochedi Adha" userId="b81c8f0a-fe0a-4ed5-816f-628519c603af" providerId="ADAL" clId="{FA4B0757-EA9B-5544-A6BA-247B971FEE6E}" dt="2023-08-31T13:54:01.190" v="141" actId="2696"/>
        <pc:sldMkLst>
          <pc:docMk/>
          <pc:sldMk cId="0" sldId="760"/>
        </pc:sldMkLst>
      </pc:sldChg>
      <pc:sldChg chg="del">
        <pc:chgData name="Rochedi Adha" userId="b81c8f0a-fe0a-4ed5-816f-628519c603af" providerId="ADAL" clId="{FA4B0757-EA9B-5544-A6BA-247B971FEE6E}" dt="2023-08-31T13:54:01.177" v="136" actId="2696"/>
        <pc:sldMkLst>
          <pc:docMk/>
          <pc:sldMk cId="0" sldId="761"/>
        </pc:sldMkLst>
      </pc:sldChg>
      <pc:sldChg chg="del">
        <pc:chgData name="Rochedi Adha" userId="b81c8f0a-fe0a-4ed5-816f-628519c603af" providerId="ADAL" clId="{FA4B0757-EA9B-5544-A6BA-247B971FEE6E}" dt="2023-08-31T13:54:01.173" v="134" actId="2696"/>
        <pc:sldMkLst>
          <pc:docMk/>
          <pc:sldMk cId="0" sldId="762"/>
        </pc:sldMkLst>
      </pc:sldChg>
      <pc:sldChg chg="del">
        <pc:chgData name="Rochedi Adha" userId="b81c8f0a-fe0a-4ed5-816f-628519c603af" providerId="ADAL" clId="{FA4B0757-EA9B-5544-A6BA-247B971FEE6E}" dt="2023-08-31T13:54:01.224" v="159" actId="2696"/>
        <pc:sldMkLst>
          <pc:docMk/>
          <pc:sldMk cId="0" sldId="763"/>
        </pc:sldMkLst>
      </pc:sldChg>
      <pc:sldChg chg="del">
        <pc:chgData name="Rochedi Adha" userId="b81c8f0a-fe0a-4ed5-816f-628519c603af" providerId="ADAL" clId="{FA4B0757-EA9B-5544-A6BA-247B971FEE6E}" dt="2023-08-31T13:54:01.183" v="138" actId="2696"/>
        <pc:sldMkLst>
          <pc:docMk/>
          <pc:sldMk cId="0" sldId="764"/>
        </pc:sldMkLst>
      </pc:sldChg>
      <pc:sldChg chg="del">
        <pc:chgData name="Rochedi Adha" userId="b81c8f0a-fe0a-4ed5-816f-628519c603af" providerId="ADAL" clId="{FA4B0757-EA9B-5544-A6BA-247B971FEE6E}" dt="2023-08-31T13:54:01.158" v="129" actId="2696"/>
        <pc:sldMkLst>
          <pc:docMk/>
          <pc:sldMk cId="0" sldId="765"/>
        </pc:sldMkLst>
      </pc:sldChg>
      <pc:sldChg chg="del">
        <pc:chgData name="Rochedi Adha" userId="b81c8f0a-fe0a-4ed5-816f-628519c603af" providerId="ADAL" clId="{FA4B0757-EA9B-5544-A6BA-247B971FEE6E}" dt="2023-08-31T13:54:01.203" v="147" actId="2696"/>
        <pc:sldMkLst>
          <pc:docMk/>
          <pc:sldMk cId="0" sldId="766"/>
        </pc:sldMkLst>
      </pc:sldChg>
      <pc:sldChg chg="del">
        <pc:chgData name="Rochedi Adha" userId="b81c8f0a-fe0a-4ed5-816f-628519c603af" providerId="ADAL" clId="{FA4B0757-EA9B-5544-A6BA-247B971FEE6E}" dt="2023-08-31T13:54:01.210" v="151" actId="2696"/>
        <pc:sldMkLst>
          <pc:docMk/>
          <pc:sldMk cId="0" sldId="767"/>
        </pc:sldMkLst>
      </pc:sldChg>
      <pc:sldChg chg="del">
        <pc:chgData name="Rochedi Adha" userId="b81c8f0a-fe0a-4ed5-816f-628519c603af" providerId="ADAL" clId="{FA4B0757-EA9B-5544-A6BA-247B971FEE6E}" dt="2023-08-31T13:54:01.171" v="133" actId="2696"/>
        <pc:sldMkLst>
          <pc:docMk/>
          <pc:sldMk cId="0" sldId="769"/>
        </pc:sldMkLst>
      </pc:sldChg>
      <pc:sldChg chg="del">
        <pc:chgData name="Rochedi Adha" userId="b81c8f0a-fe0a-4ed5-816f-628519c603af" providerId="ADAL" clId="{FA4B0757-EA9B-5544-A6BA-247B971FEE6E}" dt="2023-08-31T13:54:01.271" v="168" actId="2696"/>
        <pc:sldMkLst>
          <pc:docMk/>
          <pc:sldMk cId="0" sldId="770"/>
        </pc:sldMkLst>
      </pc:sldChg>
      <pc:sldChg chg="del">
        <pc:chgData name="Rochedi Adha" userId="b81c8f0a-fe0a-4ed5-816f-628519c603af" providerId="ADAL" clId="{FA4B0757-EA9B-5544-A6BA-247B971FEE6E}" dt="2023-08-31T13:54:01.181" v="137" actId="2696"/>
        <pc:sldMkLst>
          <pc:docMk/>
          <pc:sldMk cId="1800978167" sldId="777"/>
        </pc:sldMkLst>
      </pc:sldChg>
      <pc:sldChg chg="del">
        <pc:chgData name="Rochedi Adha" userId="b81c8f0a-fe0a-4ed5-816f-628519c603af" providerId="ADAL" clId="{FA4B0757-EA9B-5544-A6BA-247B971FEE6E}" dt="2023-08-31T13:54:01.243" v="165" actId="2696"/>
        <pc:sldMkLst>
          <pc:docMk/>
          <pc:sldMk cId="2863646563" sldId="780"/>
        </pc:sldMkLst>
      </pc:sldChg>
      <pc:sldChg chg="del">
        <pc:chgData name="Rochedi Adha" userId="b81c8f0a-fe0a-4ed5-816f-628519c603af" providerId="ADAL" clId="{FA4B0757-EA9B-5544-A6BA-247B971FEE6E}" dt="2023-08-31T13:54:01.175" v="135" actId="2696"/>
        <pc:sldMkLst>
          <pc:docMk/>
          <pc:sldMk cId="3611405726" sldId="781"/>
        </pc:sldMkLst>
      </pc:sldChg>
      <pc:sldChg chg="del">
        <pc:chgData name="Rochedi Adha" userId="b81c8f0a-fe0a-4ed5-816f-628519c603af" providerId="ADAL" clId="{FA4B0757-EA9B-5544-A6BA-247B971FEE6E}" dt="2023-08-31T13:54:01.216" v="154" actId="2696"/>
        <pc:sldMkLst>
          <pc:docMk/>
          <pc:sldMk cId="1595383915" sldId="782"/>
        </pc:sldMkLst>
      </pc:sldChg>
      <pc:sldChg chg="del">
        <pc:chgData name="Rochedi Adha" userId="b81c8f0a-fe0a-4ed5-816f-628519c603af" providerId="ADAL" clId="{FA4B0757-EA9B-5544-A6BA-247B971FEE6E}" dt="2023-08-31T13:54:01.196" v="144" actId="2696"/>
        <pc:sldMkLst>
          <pc:docMk/>
          <pc:sldMk cId="3021010368" sldId="783"/>
        </pc:sldMkLst>
      </pc:sldChg>
      <pc:sldChg chg="del">
        <pc:chgData name="Rochedi Adha" userId="b81c8f0a-fe0a-4ed5-816f-628519c603af" providerId="ADAL" clId="{FA4B0757-EA9B-5544-A6BA-247B971FEE6E}" dt="2023-08-31T13:54:01.169" v="132" actId="2696"/>
        <pc:sldMkLst>
          <pc:docMk/>
          <pc:sldMk cId="627177556" sldId="784"/>
        </pc:sldMkLst>
      </pc:sldChg>
      <pc:sldChg chg="del">
        <pc:chgData name="Rochedi Adha" userId="b81c8f0a-fe0a-4ed5-816f-628519c603af" providerId="ADAL" clId="{FA4B0757-EA9B-5544-A6BA-247B971FEE6E}" dt="2023-08-31T13:54:01.185" v="139" actId="2696"/>
        <pc:sldMkLst>
          <pc:docMk/>
          <pc:sldMk cId="2964771469" sldId="785"/>
        </pc:sldMkLst>
      </pc:sldChg>
      <pc:sldChg chg="modSp mod">
        <pc:chgData name="Rochedi Adha" userId="b81c8f0a-fe0a-4ed5-816f-628519c603af" providerId="ADAL" clId="{FA4B0757-EA9B-5544-A6BA-247B971FEE6E}" dt="2023-08-31T17:38:29.062" v="2622" actId="20577"/>
        <pc:sldMkLst>
          <pc:docMk/>
          <pc:sldMk cId="1065710895" sldId="786"/>
        </pc:sldMkLst>
        <pc:spChg chg="mod">
          <ac:chgData name="Rochedi Adha" userId="b81c8f0a-fe0a-4ed5-816f-628519c603af" providerId="ADAL" clId="{FA4B0757-EA9B-5544-A6BA-247B971FEE6E}" dt="2023-08-31T16:14:05.392" v="1575" actId="313"/>
          <ac:spMkLst>
            <pc:docMk/>
            <pc:sldMk cId="1065710895" sldId="786"/>
            <ac:spMk id="4098" creationId="{00000000-0000-0000-0000-000000000000}"/>
          </ac:spMkLst>
        </pc:spChg>
        <pc:spChg chg="mod">
          <ac:chgData name="Rochedi Adha" userId="b81c8f0a-fe0a-4ed5-816f-628519c603af" providerId="ADAL" clId="{FA4B0757-EA9B-5544-A6BA-247B971FEE6E}" dt="2023-08-31T17:38:29.062" v="2622" actId="20577"/>
          <ac:spMkLst>
            <pc:docMk/>
            <pc:sldMk cId="1065710895" sldId="786"/>
            <ac:spMk id="4099" creationId="{00000000-0000-0000-0000-000000000000}"/>
          </ac:spMkLst>
        </pc:spChg>
      </pc:sldChg>
      <pc:sldChg chg="modSp mod modNotesTx">
        <pc:chgData name="Rochedi Adha" userId="b81c8f0a-fe0a-4ed5-816f-628519c603af" providerId="ADAL" clId="{FA4B0757-EA9B-5544-A6BA-247B971FEE6E}" dt="2023-08-31T15:56:50.364" v="1443" actId="20577"/>
        <pc:sldMkLst>
          <pc:docMk/>
          <pc:sldMk cId="148987261" sldId="787"/>
        </pc:sldMkLst>
        <pc:spChg chg="mod">
          <ac:chgData name="Rochedi Adha" userId="b81c8f0a-fe0a-4ed5-816f-628519c603af" providerId="ADAL" clId="{FA4B0757-EA9B-5544-A6BA-247B971FEE6E}" dt="2023-08-31T15:56:06.058" v="1425"/>
          <ac:spMkLst>
            <pc:docMk/>
            <pc:sldMk cId="148987261" sldId="787"/>
            <ac:spMk id="2" creationId="{00000000-0000-0000-0000-000000000000}"/>
          </ac:spMkLst>
        </pc:spChg>
        <pc:spChg chg="mod">
          <ac:chgData name="Rochedi Adha" userId="b81c8f0a-fe0a-4ed5-816f-628519c603af" providerId="ADAL" clId="{FA4B0757-EA9B-5544-A6BA-247B971FEE6E}" dt="2023-08-31T15:56:50.364" v="1443" actId="20577"/>
          <ac:spMkLst>
            <pc:docMk/>
            <pc:sldMk cId="148987261" sldId="787"/>
            <ac:spMk id="119809" creationId="{00000000-0000-0000-0000-000000000000}"/>
          </ac:spMkLst>
        </pc:spChg>
      </pc:sldChg>
      <pc:sldChg chg="del">
        <pc:chgData name="Rochedi Adha" userId="b81c8f0a-fe0a-4ed5-816f-628519c603af" providerId="ADAL" clId="{FA4B0757-EA9B-5544-A6BA-247B971FEE6E}" dt="2023-08-31T13:54:04.415" v="169" actId="2696"/>
        <pc:sldMkLst>
          <pc:docMk/>
          <pc:sldMk cId="990698111" sldId="788"/>
        </pc:sldMkLst>
      </pc:sldChg>
      <pc:sldChg chg="modSp mod modNotesTx">
        <pc:chgData name="Rochedi Adha" userId="b81c8f0a-fe0a-4ed5-816f-628519c603af" providerId="ADAL" clId="{FA4B0757-EA9B-5544-A6BA-247B971FEE6E}" dt="2023-08-31T14:21:36.590" v="418" actId="20577"/>
        <pc:sldMkLst>
          <pc:docMk/>
          <pc:sldMk cId="2753221210" sldId="791"/>
        </pc:sldMkLst>
        <pc:spChg chg="mod">
          <ac:chgData name="Rochedi Adha" userId="b81c8f0a-fe0a-4ed5-816f-628519c603af" providerId="ADAL" clId="{FA4B0757-EA9B-5544-A6BA-247B971FEE6E}" dt="2023-08-31T14:21:05.759" v="417" actId="14100"/>
          <ac:spMkLst>
            <pc:docMk/>
            <pc:sldMk cId="2753221210" sldId="791"/>
            <ac:spMk id="5122" creationId="{00000000-0000-0000-0000-000000000000}"/>
          </ac:spMkLst>
        </pc:spChg>
      </pc:sldChg>
      <pc:sldChg chg="addSp delSp modSp add del mod modNotesTx">
        <pc:chgData name="Rochedi Adha" userId="b81c8f0a-fe0a-4ed5-816f-628519c603af" providerId="ADAL" clId="{FA4B0757-EA9B-5544-A6BA-247B971FEE6E}" dt="2023-08-31T16:36:11.824" v="1810" actId="2696"/>
        <pc:sldMkLst>
          <pc:docMk/>
          <pc:sldMk cId="882211890" sldId="792"/>
        </pc:sldMkLst>
        <pc:spChg chg="add del mod">
          <ac:chgData name="Rochedi Adha" userId="b81c8f0a-fe0a-4ed5-816f-628519c603af" providerId="ADAL" clId="{FA4B0757-EA9B-5544-A6BA-247B971FEE6E}" dt="2023-08-31T14:06:36.265" v="299" actId="478"/>
          <ac:spMkLst>
            <pc:docMk/>
            <pc:sldMk cId="882211890" sldId="792"/>
            <ac:spMk id="3" creationId="{BDBD38BC-6267-F3A9-1CB2-4ED5BD4129EF}"/>
          </ac:spMkLst>
        </pc:spChg>
        <pc:spChg chg="add mod">
          <ac:chgData name="Rochedi Adha" userId="b81c8f0a-fe0a-4ed5-816f-628519c603af" providerId="ADAL" clId="{FA4B0757-EA9B-5544-A6BA-247B971FEE6E}" dt="2023-08-31T16:33:56.534" v="1713" actId="113"/>
          <ac:spMkLst>
            <pc:docMk/>
            <pc:sldMk cId="882211890" sldId="792"/>
            <ac:spMk id="4" creationId="{AF0C55CD-C883-44DC-4E5E-A7DB1F802728}"/>
          </ac:spMkLst>
        </pc:spChg>
        <pc:spChg chg="add mod">
          <ac:chgData name="Rochedi Adha" userId="b81c8f0a-fe0a-4ed5-816f-628519c603af" providerId="ADAL" clId="{FA4B0757-EA9B-5544-A6BA-247B971FEE6E}" dt="2023-08-31T16:35:12.406" v="1804" actId="20577"/>
          <ac:spMkLst>
            <pc:docMk/>
            <pc:sldMk cId="882211890" sldId="792"/>
            <ac:spMk id="5" creationId="{72EABEF2-E631-B0EA-CBA4-EDC5D2509ABB}"/>
          </ac:spMkLst>
        </pc:spChg>
        <pc:spChg chg="add del mod">
          <ac:chgData name="Rochedi Adha" userId="b81c8f0a-fe0a-4ed5-816f-628519c603af" providerId="ADAL" clId="{FA4B0757-EA9B-5544-A6BA-247B971FEE6E}" dt="2023-08-31T15:17:13.156" v="897"/>
          <ac:spMkLst>
            <pc:docMk/>
            <pc:sldMk cId="882211890" sldId="792"/>
            <ac:spMk id="6" creationId="{8A364E43-14A5-981A-0641-27894B4E11C4}"/>
          </ac:spMkLst>
        </pc:spChg>
        <pc:spChg chg="del">
          <ac:chgData name="Rochedi Adha" userId="b81c8f0a-fe0a-4ed5-816f-628519c603af" providerId="ADAL" clId="{FA4B0757-EA9B-5544-A6BA-247B971FEE6E}" dt="2023-08-31T14:06:33.225" v="298" actId="478"/>
          <ac:spMkLst>
            <pc:docMk/>
            <pc:sldMk cId="882211890" sldId="792"/>
            <ac:spMk id="5122" creationId="{00000000-0000-0000-0000-000000000000}"/>
          </ac:spMkLst>
        </pc:spChg>
        <pc:picChg chg="add del mod">
          <ac:chgData name="Rochedi Adha" userId="b81c8f0a-fe0a-4ed5-816f-628519c603af" providerId="ADAL" clId="{FA4B0757-EA9B-5544-A6BA-247B971FEE6E}" dt="2023-08-31T15:17:28.220" v="899"/>
          <ac:picMkLst>
            <pc:docMk/>
            <pc:sldMk cId="882211890" sldId="792"/>
            <ac:picMk id="7" creationId="{22004248-D2EA-FC71-4976-E2E3B0443FA4}"/>
          </ac:picMkLst>
        </pc:picChg>
      </pc:sldChg>
      <pc:sldChg chg="del">
        <pc:chgData name="Rochedi Adha" userId="b81c8f0a-fe0a-4ed5-816f-628519c603af" providerId="ADAL" clId="{FA4B0757-EA9B-5544-A6BA-247B971FEE6E}" dt="2023-08-31T13:54:01.207" v="149" actId="2696"/>
        <pc:sldMkLst>
          <pc:docMk/>
          <pc:sldMk cId="3301179873" sldId="792"/>
        </pc:sldMkLst>
      </pc:sldChg>
      <pc:sldChg chg="modSp add mod ord">
        <pc:chgData name="Rochedi Adha" userId="b81c8f0a-fe0a-4ed5-816f-628519c603af" providerId="ADAL" clId="{FA4B0757-EA9B-5544-A6BA-247B971FEE6E}" dt="2023-08-31T16:56:03.705" v="2087" actId="20578"/>
        <pc:sldMkLst>
          <pc:docMk/>
          <pc:sldMk cId="91951022" sldId="793"/>
        </pc:sldMkLst>
        <pc:spChg chg="mod">
          <ac:chgData name="Rochedi Adha" userId="b81c8f0a-fe0a-4ed5-816f-628519c603af" providerId="ADAL" clId="{FA4B0757-EA9B-5544-A6BA-247B971FEE6E}" dt="2023-08-31T15:21:50.608" v="1219" actId="20577"/>
          <ac:spMkLst>
            <pc:docMk/>
            <pc:sldMk cId="91951022" sldId="793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5:18:50.835" v="916" actId="20577"/>
          <ac:spMkLst>
            <pc:docMk/>
            <pc:sldMk cId="91951022" sldId="793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FA4B0757-EA9B-5544-A6BA-247B971FEE6E}" dt="2023-08-31T13:54:01.214" v="153" actId="2696"/>
        <pc:sldMkLst>
          <pc:docMk/>
          <pc:sldMk cId="1716293546" sldId="793"/>
        </pc:sldMkLst>
      </pc:sldChg>
      <pc:sldChg chg="addSp delSp modSp add del mod modNotesTx">
        <pc:chgData name="Rochedi Adha" userId="b81c8f0a-fe0a-4ed5-816f-628519c603af" providerId="ADAL" clId="{FA4B0757-EA9B-5544-A6BA-247B971FEE6E}" dt="2023-08-31T14:53:23.793" v="862" actId="2696"/>
        <pc:sldMkLst>
          <pc:docMk/>
          <pc:sldMk cId="2631487027" sldId="793"/>
        </pc:sldMkLst>
        <pc:spChg chg="add del mod">
          <ac:chgData name="Rochedi Adha" userId="b81c8f0a-fe0a-4ed5-816f-628519c603af" providerId="ADAL" clId="{FA4B0757-EA9B-5544-A6BA-247B971FEE6E}" dt="2023-08-31T14:49:54.229" v="848"/>
          <ac:spMkLst>
            <pc:docMk/>
            <pc:sldMk cId="2631487027" sldId="793"/>
            <ac:spMk id="2" creationId="{68A792C5-AD32-65E8-D7AC-7F09A5AE4E76}"/>
          </ac:spMkLst>
        </pc:spChg>
        <pc:spChg chg="add del mod">
          <ac:chgData name="Rochedi Adha" userId="b81c8f0a-fe0a-4ed5-816f-628519c603af" providerId="ADAL" clId="{FA4B0757-EA9B-5544-A6BA-247B971FEE6E}" dt="2023-08-31T14:52:51.595" v="852"/>
          <ac:spMkLst>
            <pc:docMk/>
            <pc:sldMk cId="2631487027" sldId="793"/>
            <ac:spMk id="3" creationId="{A3116E4F-15BC-3C8F-540A-888C015F8295}"/>
          </ac:spMkLst>
        </pc:spChg>
        <pc:spChg chg="del">
          <ac:chgData name="Rochedi Adha" userId="b81c8f0a-fe0a-4ed5-816f-628519c603af" providerId="ADAL" clId="{FA4B0757-EA9B-5544-A6BA-247B971FEE6E}" dt="2023-08-31T14:46:41.010" v="630" actId="478"/>
          <ac:spMkLst>
            <pc:docMk/>
            <pc:sldMk cId="2631487027" sldId="793"/>
            <ac:spMk id="4" creationId="{AF0C55CD-C883-44DC-4E5E-A7DB1F802728}"/>
          </ac:spMkLst>
        </pc:spChg>
        <pc:spChg chg="mod">
          <ac:chgData name="Rochedi Adha" userId="b81c8f0a-fe0a-4ed5-816f-628519c603af" providerId="ADAL" clId="{FA4B0757-EA9B-5544-A6BA-247B971FEE6E}" dt="2023-08-31T14:49:11.747" v="844" actId="20577"/>
          <ac:spMkLst>
            <pc:docMk/>
            <pc:sldMk cId="2631487027" sldId="793"/>
            <ac:spMk id="5" creationId="{72EABEF2-E631-B0EA-CBA4-EDC5D2509ABB}"/>
          </ac:spMkLst>
        </pc:spChg>
        <pc:spChg chg="add del mod">
          <ac:chgData name="Rochedi Adha" userId="b81c8f0a-fe0a-4ed5-816f-628519c603af" providerId="ADAL" clId="{FA4B0757-EA9B-5544-A6BA-247B971FEE6E}" dt="2023-08-31T14:52:56.352" v="856"/>
          <ac:spMkLst>
            <pc:docMk/>
            <pc:sldMk cId="2631487027" sldId="793"/>
            <ac:spMk id="6" creationId="{CE38D8D4-8855-56B3-6900-FCFA29C47E1D}"/>
          </ac:spMkLst>
        </pc:spChg>
        <pc:spChg chg="add del mod">
          <ac:chgData name="Rochedi Adha" userId="b81c8f0a-fe0a-4ed5-816f-628519c603af" providerId="ADAL" clId="{FA4B0757-EA9B-5544-A6BA-247B971FEE6E}" dt="2023-08-31T14:53:03.616" v="859" actId="478"/>
          <ac:spMkLst>
            <pc:docMk/>
            <pc:sldMk cId="2631487027" sldId="793"/>
            <ac:spMk id="7" creationId="{4353D0B6-BC0F-2203-AB2C-15E35F59B446}"/>
          </ac:spMkLst>
        </pc:spChg>
      </pc:sldChg>
      <pc:sldChg chg="modSp add del mod ord">
        <pc:chgData name="Rochedi Adha" userId="b81c8f0a-fe0a-4ed5-816f-628519c603af" providerId="ADAL" clId="{FA4B0757-EA9B-5544-A6BA-247B971FEE6E}" dt="2023-08-31T17:14:50.566" v="2196" actId="2696"/>
        <pc:sldMkLst>
          <pc:docMk/>
          <pc:sldMk cId="224643979" sldId="794"/>
        </pc:sldMkLst>
        <pc:spChg chg="mod">
          <ac:chgData name="Rochedi Adha" userId="b81c8f0a-fe0a-4ed5-816f-628519c603af" providerId="ADAL" clId="{FA4B0757-EA9B-5544-A6BA-247B971FEE6E}" dt="2023-08-31T17:08:16.083" v="2173" actId="20577"/>
          <ac:spMkLst>
            <pc:docMk/>
            <pc:sldMk cId="224643979" sldId="794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11:54.693" v="1540" actId="313"/>
          <ac:spMkLst>
            <pc:docMk/>
            <pc:sldMk cId="224643979" sldId="794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FA4B0757-EA9B-5544-A6BA-247B971FEE6E}" dt="2023-08-31T13:54:01.245" v="166" actId="2696"/>
        <pc:sldMkLst>
          <pc:docMk/>
          <pc:sldMk cId="861279201" sldId="794"/>
        </pc:sldMkLst>
      </pc:sldChg>
      <pc:sldChg chg="addSp delSp modSp add mod">
        <pc:chgData name="Rochedi Adha" userId="b81c8f0a-fe0a-4ed5-816f-628519c603af" providerId="ADAL" clId="{FA4B0757-EA9B-5544-A6BA-247B971FEE6E}" dt="2023-08-31T16:56:44.090" v="2139" actId="20577"/>
        <pc:sldMkLst>
          <pc:docMk/>
          <pc:sldMk cId="125041260" sldId="795"/>
        </pc:sldMkLst>
        <pc:spChg chg="del">
          <ac:chgData name="Rochedi Adha" userId="b81c8f0a-fe0a-4ed5-816f-628519c603af" providerId="ADAL" clId="{FA4B0757-EA9B-5544-A6BA-247B971FEE6E}" dt="2023-08-31T15:27:55.194" v="1332" actId="478"/>
          <ac:spMkLst>
            <pc:docMk/>
            <pc:sldMk cId="125041260" sldId="795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56:44.090" v="2139" actId="20577"/>
          <ac:spMkLst>
            <pc:docMk/>
            <pc:sldMk cId="125041260" sldId="795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FA4B0757-EA9B-5544-A6BA-247B971FEE6E}" dt="2023-08-31T15:29:12.691" v="1335" actId="1076"/>
          <ac:picMkLst>
            <pc:docMk/>
            <pc:sldMk cId="125041260" sldId="795"/>
            <ac:picMk id="1026" creationId="{274A9C22-B31F-E610-D3DB-87369803C391}"/>
          </ac:picMkLst>
        </pc:picChg>
        <pc:picChg chg="add mod">
          <ac:chgData name="Rochedi Adha" userId="b81c8f0a-fe0a-4ed5-816f-628519c603af" providerId="ADAL" clId="{FA4B0757-EA9B-5544-A6BA-247B971FEE6E}" dt="2023-08-31T15:29:58.309" v="1338" actId="1076"/>
          <ac:picMkLst>
            <pc:docMk/>
            <pc:sldMk cId="125041260" sldId="795"/>
            <ac:picMk id="1028" creationId="{615EB803-AB2B-D1D5-168E-785164E34E3B}"/>
          </ac:picMkLst>
        </pc:picChg>
        <pc:picChg chg="add mod">
          <ac:chgData name="Rochedi Adha" userId="b81c8f0a-fe0a-4ed5-816f-628519c603af" providerId="ADAL" clId="{FA4B0757-EA9B-5544-A6BA-247B971FEE6E}" dt="2023-08-31T15:31:36.425" v="1344" actId="1076"/>
          <ac:picMkLst>
            <pc:docMk/>
            <pc:sldMk cId="125041260" sldId="795"/>
            <ac:picMk id="1030" creationId="{40980DCC-2B4E-CDAE-0FB2-8E70BCE8265D}"/>
          </ac:picMkLst>
        </pc:picChg>
        <pc:picChg chg="add mod">
          <ac:chgData name="Rochedi Adha" userId="b81c8f0a-fe0a-4ed5-816f-628519c603af" providerId="ADAL" clId="{FA4B0757-EA9B-5544-A6BA-247B971FEE6E}" dt="2023-08-31T15:32:34.558" v="1347" actId="1076"/>
          <ac:picMkLst>
            <pc:docMk/>
            <pc:sldMk cId="125041260" sldId="795"/>
            <ac:picMk id="1032" creationId="{A366071A-DFCE-9EEE-CCB0-9E44C5BDAFF4}"/>
          </ac:picMkLst>
        </pc:picChg>
        <pc:picChg chg="add mod">
          <ac:chgData name="Rochedi Adha" userId="b81c8f0a-fe0a-4ed5-816f-628519c603af" providerId="ADAL" clId="{FA4B0757-EA9B-5544-A6BA-247B971FEE6E}" dt="2023-08-31T15:35:08.093" v="1350" actId="1076"/>
          <ac:picMkLst>
            <pc:docMk/>
            <pc:sldMk cId="125041260" sldId="795"/>
            <ac:picMk id="1034" creationId="{1F2DDF65-FD73-1B89-8D09-14B02CA959B9}"/>
          </ac:picMkLst>
        </pc:picChg>
        <pc:picChg chg="add mod">
          <ac:chgData name="Rochedi Adha" userId="b81c8f0a-fe0a-4ed5-816f-628519c603af" providerId="ADAL" clId="{FA4B0757-EA9B-5544-A6BA-247B971FEE6E}" dt="2023-08-31T15:35:47.142" v="1353" actId="1076"/>
          <ac:picMkLst>
            <pc:docMk/>
            <pc:sldMk cId="125041260" sldId="795"/>
            <ac:picMk id="1036" creationId="{47CBB873-0E62-D817-7244-7DF04A7FF726}"/>
          </ac:picMkLst>
        </pc:picChg>
        <pc:picChg chg="add del">
          <ac:chgData name="Rochedi Adha" userId="b81c8f0a-fe0a-4ed5-816f-628519c603af" providerId="ADAL" clId="{FA4B0757-EA9B-5544-A6BA-247B971FEE6E}" dt="2023-08-31T15:37:07.875" v="1355"/>
          <ac:picMkLst>
            <pc:docMk/>
            <pc:sldMk cId="125041260" sldId="795"/>
            <ac:picMk id="1038" creationId="{517674B4-84E7-1D68-3456-D7B28B7C5F5A}"/>
          </ac:picMkLst>
        </pc:picChg>
        <pc:picChg chg="add del">
          <ac:chgData name="Rochedi Adha" userId="b81c8f0a-fe0a-4ed5-816f-628519c603af" providerId="ADAL" clId="{FA4B0757-EA9B-5544-A6BA-247B971FEE6E}" dt="2023-08-31T15:37:16.789" v="1357"/>
          <ac:picMkLst>
            <pc:docMk/>
            <pc:sldMk cId="125041260" sldId="795"/>
            <ac:picMk id="1040" creationId="{32BE78B9-471F-72A6-9D75-1A88752D3481}"/>
          </ac:picMkLst>
        </pc:picChg>
        <pc:picChg chg="add mod">
          <ac:chgData name="Rochedi Adha" userId="b81c8f0a-fe0a-4ed5-816f-628519c603af" providerId="ADAL" clId="{FA4B0757-EA9B-5544-A6BA-247B971FEE6E}" dt="2023-08-31T15:37:46.961" v="1360" actId="1076"/>
          <ac:picMkLst>
            <pc:docMk/>
            <pc:sldMk cId="125041260" sldId="795"/>
            <ac:picMk id="1042" creationId="{2D05518E-D307-4A72-81D7-F8C91B9EEFE5}"/>
          </ac:picMkLst>
        </pc:picChg>
        <pc:picChg chg="add mod">
          <ac:chgData name="Rochedi Adha" userId="b81c8f0a-fe0a-4ed5-816f-628519c603af" providerId="ADAL" clId="{FA4B0757-EA9B-5544-A6BA-247B971FEE6E}" dt="2023-08-31T15:39:53.494" v="1363" actId="1076"/>
          <ac:picMkLst>
            <pc:docMk/>
            <pc:sldMk cId="125041260" sldId="795"/>
            <ac:picMk id="1044" creationId="{441E56FA-EAA4-3605-F625-71DA30D52801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8-31T16:58:13.958" v="2145" actId="1076"/>
        <pc:sldMkLst>
          <pc:docMk/>
          <pc:sldMk cId="3805023907" sldId="796"/>
        </pc:sldMkLst>
        <pc:spChg chg="del">
          <ac:chgData name="Rochedi Adha" userId="b81c8f0a-fe0a-4ed5-816f-628519c603af" providerId="ADAL" clId="{FA4B0757-EA9B-5544-A6BA-247B971FEE6E}" dt="2023-08-31T15:43:27.246" v="1408" actId="478"/>
          <ac:spMkLst>
            <pc:docMk/>
            <pc:sldMk cId="3805023907" sldId="796"/>
            <ac:spMk id="4" creationId="{E7450FAD-A12A-0E77-2F08-85DEF01D7889}"/>
          </ac:spMkLst>
        </pc:spChg>
        <pc:spChg chg="add mod">
          <ac:chgData name="Rochedi Adha" userId="b81c8f0a-fe0a-4ed5-816f-628519c603af" providerId="ADAL" clId="{FA4B0757-EA9B-5544-A6BA-247B971FEE6E}" dt="2023-08-31T16:58:13.958" v="2145" actId="1076"/>
          <ac:spMkLst>
            <pc:docMk/>
            <pc:sldMk cId="3805023907" sldId="796"/>
            <ac:spMk id="7" creationId="{8E6D35EC-4B5E-5E4D-E0EB-82E58C8CA7FC}"/>
          </ac:spMkLst>
        </pc:spChg>
        <pc:spChg chg="mod">
          <ac:chgData name="Rochedi Adha" userId="b81c8f0a-fe0a-4ed5-816f-628519c603af" providerId="ADAL" clId="{FA4B0757-EA9B-5544-A6BA-247B971FEE6E}" dt="2023-08-31T16:57:31.482" v="2140" actId="313"/>
          <ac:spMkLst>
            <pc:docMk/>
            <pc:sldMk cId="3805023907" sldId="796"/>
            <ac:spMk id="17409" creationId="{00000000-0000-0000-0000-000000000000}"/>
          </ac:spMkLst>
        </pc:spChg>
        <pc:picChg chg="add del mod">
          <ac:chgData name="Rochedi Adha" userId="b81c8f0a-fe0a-4ed5-816f-628519c603af" providerId="ADAL" clId="{FA4B0757-EA9B-5544-A6BA-247B971FEE6E}" dt="2023-08-31T15:45:23.774" v="1414" actId="478"/>
          <ac:picMkLst>
            <pc:docMk/>
            <pc:sldMk cId="3805023907" sldId="796"/>
            <ac:picMk id="3" creationId="{8FF5AE20-568D-44F2-8E75-5EC8F53529C7}"/>
          </ac:picMkLst>
        </pc:picChg>
        <pc:picChg chg="add mod">
          <ac:chgData name="Rochedi Adha" userId="b81c8f0a-fe0a-4ed5-816f-628519c603af" providerId="ADAL" clId="{FA4B0757-EA9B-5544-A6BA-247B971FEE6E}" dt="2023-08-31T15:45:41.779" v="1417" actId="1076"/>
          <ac:picMkLst>
            <pc:docMk/>
            <pc:sldMk cId="3805023907" sldId="796"/>
            <ac:picMk id="6" creationId="{CCAB3626-7587-7AB7-BA70-774802555394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8-31T16:20:04.792" v="1602" actId="207"/>
        <pc:sldMkLst>
          <pc:docMk/>
          <pc:sldMk cId="2443380836" sldId="797"/>
        </pc:sldMkLst>
        <pc:spChg chg="mod">
          <ac:chgData name="Rochedi Adha" userId="b81c8f0a-fe0a-4ed5-816f-628519c603af" providerId="ADAL" clId="{FA4B0757-EA9B-5544-A6BA-247B971FEE6E}" dt="2023-08-31T16:16:51.271" v="1590" actId="20577"/>
          <ac:spMkLst>
            <pc:docMk/>
            <pc:sldMk cId="2443380836" sldId="797"/>
            <ac:spMk id="4098" creationId="{00000000-0000-0000-0000-000000000000}"/>
          </ac:spMkLst>
        </pc:spChg>
        <pc:spChg chg="del">
          <ac:chgData name="Rochedi Adha" userId="b81c8f0a-fe0a-4ed5-816f-628519c603af" providerId="ADAL" clId="{FA4B0757-EA9B-5544-A6BA-247B971FEE6E}" dt="2023-08-31T16:16:58.289" v="1591" actId="478"/>
          <ac:spMkLst>
            <pc:docMk/>
            <pc:sldMk cId="2443380836" sldId="797"/>
            <ac:spMk id="4099" creationId="{00000000-0000-0000-0000-000000000000}"/>
          </ac:spMkLst>
        </pc:spChg>
        <pc:picChg chg="add mod">
          <ac:chgData name="Rochedi Adha" userId="b81c8f0a-fe0a-4ed5-816f-628519c603af" providerId="ADAL" clId="{FA4B0757-EA9B-5544-A6BA-247B971FEE6E}" dt="2023-08-31T16:20:04.792" v="1602" actId="207"/>
          <ac:picMkLst>
            <pc:docMk/>
            <pc:sldMk cId="2443380836" sldId="797"/>
            <ac:picMk id="2050" creationId="{E125198E-C283-EF8B-254B-B2E508AF679F}"/>
          </ac:picMkLst>
        </pc:picChg>
        <pc:picChg chg="add mod">
          <ac:chgData name="Rochedi Adha" userId="b81c8f0a-fe0a-4ed5-816f-628519c603af" providerId="ADAL" clId="{FA4B0757-EA9B-5544-A6BA-247B971FEE6E}" dt="2023-08-31T16:19:41.122" v="1601" actId="1076"/>
          <ac:picMkLst>
            <pc:docMk/>
            <pc:sldMk cId="2443380836" sldId="797"/>
            <ac:picMk id="2052" creationId="{33D85E60-763B-C5CC-4A3C-3F8F895D6450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8-31T16:41:15.168" v="1891" actId="20577"/>
        <pc:sldMkLst>
          <pc:docMk/>
          <pc:sldMk cId="2981319734" sldId="798"/>
        </pc:sldMkLst>
        <pc:spChg chg="add mod">
          <ac:chgData name="Rochedi Adha" userId="b81c8f0a-fe0a-4ed5-816f-628519c603af" providerId="ADAL" clId="{FA4B0757-EA9B-5544-A6BA-247B971FEE6E}" dt="2023-08-31T16:36:04.721" v="1809" actId="1076"/>
          <ac:spMkLst>
            <pc:docMk/>
            <pc:sldMk cId="2981319734" sldId="798"/>
            <ac:spMk id="2" creationId="{2CD2D8A8-5C9F-9A27-E44F-619709E09283}"/>
          </ac:spMkLst>
        </pc:spChg>
        <pc:spChg chg="add mod">
          <ac:chgData name="Rochedi Adha" userId="b81c8f0a-fe0a-4ed5-816f-628519c603af" providerId="ADAL" clId="{FA4B0757-EA9B-5544-A6BA-247B971FEE6E}" dt="2023-08-31T16:37:32.658" v="1847" actId="20577"/>
          <ac:spMkLst>
            <pc:docMk/>
            <pc:sldMk cId="2981319734" sldId="798"/>
            <ac:spMk id="3" creationId="{74CB3768-F37B-BCBB-A23E-2C705943EEDD}"/>
          </ac:spMkLst>
        </pc:spChg>
        <pc:spChg chg="del">
          <ac:chgData name="Rochedi Adha" userId="b81c8f0a-fe0a-4ed5-816f-628519c603af" providerId="ADAL" clId="{FA4B0757-EA9B-5544-A6BA-247B971FEE6E}" dt="2023-08-31T16:35:41.580" v="1806" actId="478"/>
          <ac:spMkLst>
            <pc:docMk/>
            <pc:sldMk cId="2981319734" sldId="798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1:15.168" v="1891" actId="20577"/>
          <ac:spMkLst>
            <pc:docMk/>
            <pc:sldMk cId="2981319734" sldId="798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7:30:59.354" v="2360" actId="20577"/>
        <pc:sldMkLst>
          <pc:docMk/>
          <pc:sldMk cId="1247836699" sldId="799"/>
        </pc:sldMkLst>
        <pc:spChg chg="mod">
          <ac:chgData name="Rochedi Adha" userId="b81c8f0a-fe0a-4ed5-816f-628519c603af" providerId="ADAL" clId="{FA4B0757-EA9B-5544-A6BA-247B971FEE6E}" dt="2023-08-31T17:30:59.354" v="2360" actId="20577"/>
          <ac:spMkLst>
            <pc:docMk/>
            <pc:sldMk cId="1247836699" sldId="799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4:10.725" v="1964" actId="20577"/>
          <ac:spMkLst>
            <pc:docMk/>
            <pc:sldMk cId="1247836699" sldId="799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42:39.893" v="1924" actId="20577"/>
        <pc:sldMkLst>
          <pc:docMk/>
          <pc:sldMk cId="3977758280" sldId="800"/>
        </pc:sldMkLst>
        <pc:spChg chg="mod">
          <ac:chgData name="Rochedi Adha" userId="b81c8f0a-fe0a-4ed5-816f-628519c603af" providerId="ADAL" clId="{FA4B0757-EA9B-5544-A6BA-247B971FEE6E}" dt="2023-08-31T16:42:39.893" v="1924" actId="20577"/>
          <ac:spMkLst>
            <pc:docMk/>
            <pc:sldMk cId="3977758280" sldId="800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47:01.385" v="1996" actId="20577"/>
        <pc:sldMkLst>
          <pc:docMk/>
          <pc:sldMk cId="398194329" sldId="801"/>
        </pc:sldMkLst>
        <pc:spChg chg="mod">
          <ac:chgData name="Rochedi Adha" userId="b81c8f0a-fe0a-4ed5-816f-628519c603af" providerId="ADAL" clId="{FA4B0757-EA9B-5544-A6BA-247B971FEE6E}" dt="2023-08-31T16:47:01.385" v="1996" actId="20577"/>
          <ac:spMkLst>
            <pc:docMk/>
            <pc:sldMk cId="398194329" sldId="801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0:40.482" v="2054"/>
        <pc:sldMkLst>
          <pc:docMk/>
          <pc:sldMk cId="3269193301" sldId="802"/>
        </pc:sldMkLst>
        <pc:spChg chg="mod">
          <ac:chgData name="Rochedi Adha" userId="b81c8f0a-fe0a-4ed5-816f-628519c603af" providerId="ADAL" clId="{FA4B0757-EA9B-5544-A6BA-247B971FEE6E}" dt="2023-08-31T16:50:40.482" v="2054"/>
          <ac:spMkLst>
            <pc:docMk/>
            <pc:sldMk cId="3269193301" sldId="802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8:01.840" v="1998"/>
          <ac:spMkLst>
            <pc:docMk/>
            <pc:sldMk cId="3269193301" sldId="802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1:51.930" v="2060" actId="20577"/>
        <pc:sldMkLst>
          <pc:docMk/>
          <pc:sldMk cId="2611170235" sldId="803"/>
        </pc:sldMkLst>
        <pc:spChg chg="mod">
          <ac:chgData name="Rochedi Adha" userId="b81c8f0a-fe0a-4ed5-816f-628519c603af" providerId="ADAL" clId="{FA4B0757-EA9B-5544-A6BA-247B971FEE6E}" dt="2023-08-31T16:51:51.930" v="2060" actId="20577"/>
          <ac:spMkLst>
            <pc:docMk/>
            <pc:sldMk cId="2611170235" sldId="803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4:53.125" v="2070" actId="20577"/>
        <pc:sldMkLst>
          <pc:docMk/>
          <pc:sldMk cId="3400875414" sldId="804"/>
        </pc:sldMkLst>
        <pc:spChg chg="mod">
          <ac:chgData name="Rochedi Adha" userId="b81c8f0a-fe0a-4ed5-816f-628519c603af" providerId="ADAL" clId="{FA4B0757-EA9B-5544-A6BA-247B971FEE6E}" dt="2023-08-31T16:54:53.125" v="2070" actId="20577"/>
          <ac:spMkLst>
            <pc:docMk/>
            <pc:sldMk cId="3400875414" sldId="804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52:51.356" v="2062"/>
          <ac:spMkLst>
            <pc:docMk/>
            <pc:sldMk cId="3400875414" sldId="804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7:01:50.413" v="2147" actId="313"/>
        <pc:sldMkLst>
          <pc:docMk/>
          <pc:sldMk cId="2534131110" sldId="805"/>
        </pc:sldMkLst>
        <pc:spChg chg="mod">
          <ac:chgData name="Rochedi Adha" userId="b81c8f0a-fe0a-4ed5-816f-628519c603af" providerId="ADAL" clId="{FA4B0757-EA9B-5544-A6BA-247B971FEE6E}" dt="2023-08-31T17:01:50.413" v="2147" actId="313"/>
          <ac:spMkLst>
            <pc:docMk/>
            <pc:sldMk cId="2534131110" sldId="805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6:17.969" v="2120" actId="20577"/>
        <pc:sldMkLst>
          <pc:docMk/>
          <pc:sldMk cId="3091051623" sldId="806"/>
        </pc:sldMkLst>
        <pc:spChg chg="mod">
          <ac:chgData name="Rochedi Adha" userId="b81c8f0a-fe0a-4ed5-816f-628519c603af" providerId="ADAL" clId="{FA4B0757-EA9B-5544-A6BA-247B971FEE6E}" dt="2023-08-31T16:56:17.969" v="2120" actId="20577"/>
          <ac:spMkLst>
            <pc:docMk/>
            <pc:sldMk cId="3091051623" sldId="806"/>
            <ac:spMk id="5122" creationId="{00000000-0000-0000-0000-000000000000}"/>
          </ac:spMkLst>
        </pc:spChg>
      </pc:sldChg>
      <pc:sldChg chg="modSp add del mod">
        <pc:chgData name="Rochedi Adha" userId="b81c8f0a-fe0a-4ed5-816f-628519c603af" providerId="ADAL" clId="{FA4B0757-EA9B-5544-A6BA-247B971FEE6E}" dt="2023-08-31T17:15:20.246" v="2204" actId="2696"/>
        <pc:sldMkLst>
          <pc:docMk/>
          <pc:sldMk cId="3874790608" sldId="807"/>
        </pc:sldMkLst>
        <pc:spChg chg="mod">
          <ac:chgData name="Rochedi Adha" userId="b81c8f0a-fe0a-4ed5-816f-628519c603af" providerId="ADAL" clId="{FA4B0757-EA9B-5544-A6BA-247B971FEE6E}" dt="2023-08-31T17:15:12.234" v="2202" actId="21"/>
          <ac:spMkLst>
            <pc:docMk/>
            <pc:sldMk cId="3874790608" sldId="807"/>
            <ac:spMk id="4" creationId="{E7450FAD-A12A-0E77-2F08-85DEF01D7889}"/>
          </ac:spMkLst>
        </pc:spChg>
      </pc:sldChg>
      <pc:sldChg chg="addSp delSp modSp add mod ord">
        <pc:chgData name="Rochedi Adha" userId="b81c8f0a-fe0a-4ed5-816f-628519c603af" providerId="ADAL" clId="{FA4B0757-EA9B-5544-A6BA-247B971FEE6E}" dt="2023-09-01T02:59:03.033" v="2648"/>
        <pc:sldMkLst>
          <pc:docMk/>
          <pc:sldMk cId="2094764344" sldId="808"/>
        </pc:sldMkLst>
        <pc:spChg chg="add del mod">
          <ac:chgData name="Rochedi Adha" userId="b81c8f0a-fe0a-4ed5-816f-628519c603af" providerId="ADAL" clId="{FA4B0757-EA9B-5544-A6BA-247B971FEE6E}" dt="2023-08-31T17:13:50.926" v="2191" actId="478"/>
          <ac:spMkLst>
            <pc:docMk/>
            <pc:sldMk cId="2094764344" sldId="808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2:11.608" v="2186" actId="14100"/>
          <ac:spMkLst>
            <pc:docMk/>
            <pc:sldMk cId="2094764344" sldId="808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9:03.033" v="2648"/>
          <ac:spMkLst>
            <pc:docMk/>
            <pc:sldMk cId="2094764344" sldId="808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57.722" v="2647"/>
        <pc:sldMkLst>
          <pc:docMk/>
          <pc:sldMk cId="3110307108" sldId="809"/>
        </pc:sldMkLst>
        <pc:spChg chg="mod">
          <ac:chgData name="Rochedi Adha" userId="b81c8f0a-fe0a-4ed5-816f-628519c603af" providerId="ADAL" clId="{FA4B0757-EA9B-5544-A6BA-247B971FEE6E}" dt="2023-08-31T17:17:06.558" v="2226" actId="1035"/>
          <ac:spMkLst>
            <pc:docMk/>
            <pc:sldMk cId="3110307108" sldId="809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4:06.470" v="2195" actId="207"/>
          <ac:spMkLst>
            <pc:docMk/>
            <pc:sldMk cId="3110307108" sldId="809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57.722" v="2647"/>
          <ac:spMkLst>
            <pc:docMk/>
            <pc:sldMk cId="3110307108" sldId="809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53.028" v="2646"/>
        <pc:sldMkLst>
          <pc:docMk/>
          <pc:sldMk cId="2241361581" sldId="810"/>
        </pc:sldMkLst>
        <pc:spChg chg="mod">
          <ac:chgData name="Rochedi Adha" userId="b81c8f0a-fe0a-4ed5-816f-628519c603af" providerId="ADAL" clId="{FA4B0757-EA9B-5544-A6BA-247B971FEE6E}" dt="2023-08-31T17:16:59.890" v="2216" actId="1036"/>
          <ac:spMkLst>
            <pc:docMk/>
            <pc:sldMk cId="2241361581" sldId="810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5:06.925" v="2201" actId="207"/>
          <ac:spMkLst>
            <pc:docMk/>
            <pc:sldMk cId="2241361581" sldId="810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53.028" v="2646"/>
          <ac:spMkLst>
            <pc:docMk/>
            <pc:sldMk cId="2241361581" sldId="810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46.481" v="2645"/>
        <pc:sldMkLst>
          <pc:docMk/>
          <pc:sldMk cId="3750965848" sldId="811"/>
        </pc:sldMkLst>
        <pc:spChg chg="mod">
          <ac:chgData name="Rochedi Adha" userId="b81c8f0a-fe0a-4ed5-816f-628519c603af" providerId="ADAL" clId="{FA4B0757-EA9B-5544-A6BA-247B971FEE6E}" dt="2023-08-31T17:17:18.949" v="2237" actId="1035"/>
          <ac:spMkLst>
            <pc:docMk/>
            <pc:sldMk cId="3750965848" sldId="811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6:09.991" v="2210" actId="207"/>
          <ac:spMkLst>
            <pc:docMk/>
            <pc:sldMk cId="3750965848" sldId="811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46.481" v="2645"/>
          <ac:spMkLst>
            <pc:docMk/>
            <pc:sldMk cId="3750965848" sldId="811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40.814" v="2644"/>
        <pc:sldMkLst>
          <pc:docMk/>
          <pc:sldMk cId="4045532826" sldId="812"/>
        </pc:sldMkLst>
        <pc:spChg chg="mod">
          <ac:chgData name="Rochedi Adha" userId="b81c8f0a-fe0a-4ed5-816f-628519c603af" providerId="ADAL" clId="{FA4B0757-EA9B-5544-A6BA-247B971FEE6E}" dt="2023-08-31T17:18:54.102" v="2271" actId="1036"/>
          <ac:spMkLst>
            <pc:docMk/>
            <pc:sldMk cId="4045532826" sldId="812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4:05.300" v="2351" actId="207"/>
          <ac:spMkLst>
            <pc:docMk/>
            <pc:sldMk cId="4045532826" sldId="812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40.814" v="2644"/>
          <ac:spMkLst>
            <pc:docMk/>
            <pc:sldMk cId="4045532826" sldId="812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35.297" v="2643"/>
        <pc:sldMkLst>
          <pc:docMk/>
          <pc:sldMk cId="2300011247" sldId="813"/>
        </pc:sldMkLst>
        <pc:spChg chg="mod">
          <ac:chgData name="Rochedi Adha" userId="b81c8f0a-fe0a-4ed5-816f-628519c603af" providerId="ADAL" clId="{FA4B0757-EA9B-5544-A6BA-247B971FEE6E}" dt="2023-08-31T17:20:19.692" v="2291" actId="1036"/>
          <ac:spMkLst>
            <pc:docMk/>
            <pc:sldMk cId="2300011247" sldId="813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3:25.068" v="2349" actId="207"/>
          <ac:spMkLst>
            <pc:docMk/>
            <pc:sldMk cId="2300011247" sldId="813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35.297" v="2643"/>
          <ac:spMkLst>
            <pc:docMk/>
            <pc:sldMk cId="2300011247" sldId="813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28.726" v="2642"/>
        <pc:sldMkLst>
          <pc:docMk/>
          <pc:sldMk cId="3147371925" sldId="814"/>
        </pc:sldMkLst>
        <pc:spChg chg="mod">
          <ac:chgData name="Rochedi Adha" userId="b81c8f0a-fe0a-4ed5-816f-628519c603af" providerId="ADAL" clId="{FA4B0757-EA9B-5544-A6BA-247B971FEE6E}" dt="2023-08-31T17:21:09.595" v="2320" actId="1036"/>
          <ac:spMkLst>
            <pc:docMk/>
            <pc:sldMk cId="3147371925" sldId="814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3:17.594" v="2347" actId="207"/>
          <ac:spMkLst>
            <pc:docMk/>
            <pc:sldMk cId="3147371925" sldId="814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28.726" v="2642"/>
          <ac:spMkLst>
            <pc:docMk/>
            <pc:sldMk cId="3147371925" sldId="814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22.907" v="2641"/>
        <pc:sldMkLst>
          <pc:docMk/>
          <pc:sldMk cId="2553999535" sldId="815"/>
        </pc:sldMkLst>
        <pc:spChg chg="mod">
          <ac:chgData name="Rochedi Adha" userId="b81c8f0a-fe0a-4ed5-816f-628519c603af" providerId="ADAL" clId="{FA4B0757-EA9B-5544-A6BA-247B971FEE6E}" dt="2023-08-31T17:21:43.821" v="2331" actId="1035"/>
          <ac:spMkLst>
            <pc:docMk/>
            <pc:sldMk cId="2553999535" sldId="815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3:06.840" v="2344" actId="207"/>
          <ac:spMkLst>
            <pc:docMk/>
            <pc:sldMk cId="2553999535" sldId="815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22.907" v="2641"/>
          <ac:spMkLst>
            <pc:docMk/>
            <pc:sldMk cId="2553999535" sldId="815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12.719" v="2640" actId="20577"/>
        <pc:sldMkLst>
          <pc:docMk/>
          <pc:sldMk cId="782018073" sldId="816"/>
        </pc:sldMkLst>
        <pc:spChg chg="mod">
          <ac:chgData name="Rochedi Adha" userId="b81c8f0a-fe0a-4ed5-816f-628519c603af" providerId="ADAL" clId="{FA4B0757-EA9B-5544-A6BA-247B971FEE6E}" dt="2023-08-31T17:22:52.621" v="2340" actId="1036"/>
          <ac:spMkLst>
            <pc:docMk/>
            <pc:sldMk cId="782018073" sldId="816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2:59.416" v="2342" actId="113"/>
          <ac:spMkLst>
            <pc:docMk/>
            <pc:sldMk cId="782018073" sldId="816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12.719" v="2640" actId="20577"/>
          <ac:spMkLst>
            <pc:docMk/>
            <pc:sldMk cId="782018073" sldId="816"/>
            <ac:spMk id="17409" creationId="{00000000-0000-0000-0000-000000000000}"/>
          </ac:spMkLst>
        </pc:spChg>
      </pc:sldChg>
      <pc:sldChg chg="addSp delSp modSp add mod">
        <pc:chgData name="Rochedi Adha" userId="b81c8f0a-fe0a-4ed5-816f-628519c603af" providerId="ADAL" clId="{FA4B0757-EA9B-5544-A6BA-247B971FEE6E}" dt="2023-09-02T13:30:07.238" v="2658" actId="1076"/>
        <pc:sldMkLst>
          <pc:docMk/>
          <pc:sldMk cId="603894134" sldId="817"/>
        </pc:sldMkLst>
        <pc:spChg chg="del">
          <ac:chgData name="Rochedi Adha" userId="b81c8f0a-fe0a-4ed5-816f-628519c603af" providerId="ADAL" clId="{FA4B0757-EA9B-5544-A6BA-247B971FEE6E}" dt="2023-09-02T13:29:37.868" v="2651" actId="478"/>
          <ac:spMkLst>
            <pc:docMk/>
            <pc:sldMk cId="603894134" sldId="817"/>
            <ac:spMk id="2" creationId="{2CD2D8A8-5C9F-9A27-E44F-619709E09283}"/>
          </ac:spMkLst>
        </pc:spChg>
        <pc:spChg chg="del">
          <ac:chgData name="Rochedi Adha" userId="b81c8f0a-fe0a-4ed5-816f-628519c603af" providerId="ADAL" clId="{FA4B0757-EA9B-5544-A6BA-247B971FEE6E}" dt="2023-09-02T13:29:34.879" v="2650" actId="478"/>
          <ac:spMkLst>
            <pc:docMk/>
            <pc:sldMk cId="603894134" sldId="817"/>
            <ac:spMk id="3" creationId="{74CB3768-F37B-BCBB-A23E-2C705943EEDD}"/>
          </ac:spMkLst>
        </pc:spChg>
        <pc:picChg chg="add mod">
          <ac:chgData name="Rochedi Adha" userId="b81c8f0a-fe0a-4ed5-816f-628519c603af" providerId="ADAL" clId="{FA4B0757-EA9B-5544-A6BA-247B971FEE6E}" dt="2023-09-02T13:30:07.238" v="2658" actId="1076"/>
          <ac:picMkLst>
            <pc:docMk/>
            <pc:sldMk cId="603894134" sldId="817"/>
            <ac:picMk id="4" creationId="{24F79874-E4D8-C75B-5B4C-3B7388952BF8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9-02T13:37:57.924" v="2676"/>
        <pc:sldMkLst>
          <pc:docMk/>
          <pc:sldMk cId="3570838085" sldId="818"/>
        </pc:sldMkLst>
        <pc:spChg chg="del">
          <ac:chgData name="Rochedi Adha" userId="b81c8f0a-fe0a-4ed5-816f-628519c603af" providerId="ADAL" clId="{FA4B0757-EA9B-5544-A6BA-247B971FEE6E}" dt="2023-09-02T13:37:04.390" v="2660" actId="478"/>
          <ac:spMkLst>
            <pc:docMk/>
            <pc:sldMk cId="3570838085" sldId="818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2T13:37:57.924" v="2676"/>
          <ac:spMkLst>
            <pc:docMk/>
            <pc:sldMk cId="3570838085" sldId="818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FA4B0757-EA9B-5544-A6BA-247B971FEE6E}" dt="2023-09-02T13:37:34.418" v="2663" actId="1076"/>
          <ac:picMkLst>
            <pc:docMk/>
            <pc:sldMk cId="3570838085" sldId="818"/>
            <ac:picMk id="3" creationId="{F8509C16-1F46-15B6-0317-45F13D56960C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9-02T13:40:44.369" v="2684" actId="1076"/>
        <pc:sldMkLst>
          <pc:docMk/>
          <pc:sldMk cId="1183568446" sldId="819"/>
        </pc:sldMkLst>
        <pc:spChg chg="mod">
          <ac:chgData name="Rochedi Adha" userId="b81c8f0a-fe0a-4ed5-816f-628519c603af" providerId="ADAL" clId="{FA4B0757-EA9B-5544-A6BA-247B971FEE6E}" dt="2023-09-02T13:40:35.842" v="2681"/>
          <ac:spMkLst>
            <pc:docMk/>
            <pc:sldMk cId="1183568446" sldId="819"/>
            <ac:spMk id="17409" creationId="{00000000-0000-0000-0000-000000000000}"/>
          </ac:spMkLst>
        </pc:spChg>
        <pc:picChg chg="del">
          <ac:chgData name="Rochedi Adha" userId="b81c8f0a-fe0a-4ed5-816f-628519c603af" providerId="ADAL" clId="{FA4B0757-EA9B-5544-A6BA-247B971FEE6E}" dt="2023-09-02T13:40:07.265" v="2678" actId="478"/>
          <ac:picMkLst>
            <pc:docMk/>
            <pc:sldMk cId="1183568446" sldId="819"/>
            <ac:picMk id="3" creationId="{F8509C16-1F46-15B6-0317-45F13D56960C}"/>
          </ac:picMkLst>
        </pc:picChg>
        <pc:picChg chg="add mod">
          <ac:chgData name="Rochedi Adha" userId="b81c8f0a-fe0a-4ed5-816f-628519c603af" providerId="ADAL" clId="{FA4B0757-EA9B-5544-A6BA-247B971FEE6E}" dt="2023-09-02T13:40:44.369" v="2684" actId="1076"/>
          <ac:picMkLst>
            <pc:docMk/>
            <pc:sldMk cId="1183568446" sldId="819"/>
            <ac:picMk id="4" creationId="{3E489B18-EA79-9412-6B60-086831F054AB}"/>
          </ac:picMkLst>
        </pc:picChg>
      </pc:sldChg>
    </pc:docChg>
  </pc:docChgLst>
  <pc:docChgLst>
    <pc:chgData name="Rochedi Adha" userId="b81c8f0a-fe0a-4ed5-816f-628519c603af" providerId="ADAL" clId="{70676130-F956-1149-AE51-66E041A281C1}"/>
    <pc:docChg chg="undo custSel addSld delSld modSld delMainMaster">
      <pc:chgData name="Rochedi Adha" userId="b81c8f0a-fe0a-4ed5-816f-628519c603af" providerId="ADAL" clId="{70676130-F956-1149-AE51-66E041A281C1}" dt="2024-09-13T09:31:19.942" v="86" actId="2696"/>
      <pc:docMkLst>
        <pc:docMk/>
      </pc:docMkLst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57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58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59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60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261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62"/>
        </pc:sldMkLst>
      </pc:sldChg>
      <pc:sldChg chg="modSp add del mod">
        <pc:chgData name="Rochedi Adha" userId="b81c8f0a-fe0a-4ed5-816f-628519c603af" providerId="ADAL" clId="{70676130-F956-1149-AE51-66E041A281C1}" dt="2024-09-13T09:29:21.716" v="70" actId="1035"/>
        <pc:sldMkLst>
          <pc:docMk/>
          <pc:sldMk cId="0" sldId="263"/>
        </pc:sldMkLst>
        <pc:spChg chg="mod">
          <ac:chgData name="Rochedi Adha" userId="b81c8f0a-fe0a-4ed5-816f-628519c603af" providerId="ADAL" clId="{70676130-F956-1149-AE51-66E041A281C1}" dt="2024-09-13T09:29:21.716" v="70" actId="1035"/>
          <ac:spMkLst>
            <pc:docMk/>
            <pc:sldMk cId="0" sldId="263"/>
            <ac:spMk id="23" creationId="{00000000-0000-0000-0000-000000000000}"/>
          </ac:spMkLst>
        </pc:spChg>
        <pc:spChg chg="mod">
          <ac:chgData name="Rochedi Adha" userId="b81c8f0a-fe0a-4ed5-816f-628519c603af" providerId="ADAL" clId="{70676130-F956-1149-AE51-66E041A281C1}" dt="2024-09-13T09:29:13.965" v="62" actId="1036"/>
          <ac:spMkLst>
            <pc:docMk/>
            <pc:sldMk cId="0" sldId="263"/>
            <ac:spMk id="24" creationId="{00000000-0000-0000-0000-000000000000}"/>
          </ac:spMkLst>
        </pc:spChg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64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65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66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67"/>
        </pc:sldMkLst>
      </pc:sldChg>
      <pc:sldChg chg="add del">
        <pc:chgData name="Rochedi Adha" userId="b81c8f0a-fe0a-4ed5-816f-628519c603af" providerId="ADAL" clId="{70676130-F956-1149-AE51-66E041A281C1}" dt="2024-09-13T09:29:46.657" v="75" actId="2696"/>
        <pc:sldMkLst>
          <pc:docMk/>
          <pc:sldMk cId="0" sldId="268"/>
        </pc:sldMkLst>
      </pc:sldChg>
      <pc:sldChg chg="add del">
        <pc:chgData name="Rochedi Adha" userId="b81c8f0a-fe0a-4ed5-816f-628519c603af" providerId="ADAL" clId="{70676130-F956-1149-AE51-66E041A281C1}" dt="2024-09-13T09:29:46.654" v="74" actId="2696"/>
        <pc:sldMkLst>
          <pc:docMk/>
          <pc:sldMk cId="0" sldId="269"/>
        </pc:sldMkLst>
      </pc:sldChg>
      <pc:sldChg chg="add del">
        <pc:chgData name="Rochedi Adha" userId="b81c8f0a-fe0a-4ed5-816f-628519c603af" providerId="ADAL" clId="{70676130-F956-1149-AE51-66E041A281C1}" dt="2024-09-13T09:29:46.651" v="73" actId="2696"/>
        <pc:sldMkLst>
          <pc:docMk/>
          <pc:sldMk cId="0" sldId="270"/>
        </pc:sldMkLst>
      </pc:sldChg>
      <pc:sldChg chg="add del">
        <pc:chgData name="Rochedi Adha" userId="b81c8f0a-fe0a-4ed5-816f-628519c603af" providerId="ADAL" clId="{70676130-F956-1149-AE51-66E041A281C1}" dt="2024-09-13T09:29:46.647" v="72" actId="2696"/>
        <pc:sldMkLst>
          <pc:docMk/>
          <pc:sldMk cId="0" sldId="271"/>
        </pc:sldMkLst>
      </pc:sldChg>
      <pc:sldChg chg="add del">
        <pc:chgData name="Rochedi Adha" userId="b81c8f0a-fe0a-4ed5-816f-628519c603af" providerId="ADAL" clId="{70676130-F956-1149-AE51-66E041A281C1}" dt="2024-09-13T09:29:46.643" v="71" actId="2696"/>
        <pc:sldMkLst>
          <pc:docMk/>
          <pc:sldMk cId="0" sldId="272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73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74"/>
        </pc:sldMkLst>
      </pc:sldChg>
      <pc:sldChg chg="add del">
        <pc:chgData name="Rochedi Adha" userId="b81c8f0a-fe0a-4ed5-816f-628519c603af" providerId="ADAL" clId="{70676130-F956-1149-AE51-66E041A281C1}" dt="2024-09-13T09:29:59.173" v="76" actId="2696"/>
        <pc:sldMkLst>
          <pc:docMk/>
          <pc:sldMk cId="0" sldId="275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76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77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78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79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0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1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2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3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4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5"/>
        </pc:sldMkLst>
      </pc:sldChg>
      <pc:sldChg chg="add del">
        <pc:chgData name="Rochedi Adha" userId="b81c8f0a-fe0a-4ed5-816f-628519c603af" providerId="ADAL" clId="{70676130-F956-1149-AE51-66E041A281C1}" dt="2024-09-13T09:30:19.194" v="77" actId="2696"/>
        <pc:sldMkLst>
          <pc:docMk/>
          <pc:sldMk cId="0" sldId="286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7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8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89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90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91"/>
        </pc:sldMkLst>
      </pc:sldChg>
      <pc:sldChg chg="modSp add del mod">
        <pc:chgData name="Rochedi Adha" userId="b81c8f0a-fe0a-4ed5-816f-628519c603af" providerId="ADAL" clId="{70676130-F956-1149-AE51-66E041A281C1}" dt="2024-09-13T09:30:35.498" v="80" actId="20577"/>
        <pc:sldMkLst>
          <pc:docMk/>
          <pc:sldMk cId="0" sldId="292"/>
        </pc:sldMkLst>
        <pc:graphicFrameChg chg="modGraphic">
          <ac:chgData name="Rochedi Adha" userId="b81c8f0a-fe0a-4ed5-816f-628519c603af" providerId="ADAL" clId="{70676130-F956-1149-AE51-66E041A281C1}" dt="2024-09-13T09:30:35.498" v="80" actId="20577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 del">
        <pc:chgData name="Rochedi Adha" userId="b81c8f0a-fe0a-4ed5-816f-628519c603af" providerId="ADAL" clId="{70676130-F956-1149-AE51-66E041A281C1}" dt="2024-09-13T09:30:50.552" v="82" actId="2696"/>
        <pc:sldMkLst>
          <pc:docMk/>
          <pc:sldMk cId="0" sldId="293"/>
        </pc:sldMkLst>
      </pc:sldChg>
      <pc:sldChg chg="add del">
        <pc:chgData name="Rochedi Adha" userId="b81c8f0a-fe0a-4ed5-816f-628519c603af" providerId="ADAL" clId="{70676130-F956-1149-AE51-66E041A281C1}" dt="2024-09-13T09:30:50.548" v="81" actId="2696"/>
        <pc:sldMkLst>
          <pc:docMk/>
          <pc:sldMk cId="0" sldId="294"/>
        </pc:sldMkLst>
      </pc:sldChg>
      <pc:sldChg chg="add del">
        <pc:chgData name="Rochedi Adha" userId="b81c8f0a-fe0a-4ed5-816f-628519c603af" providerId="ADAL" clId="{70676130-F956-1149-AE51-66E041A281C1}" dt="2024-09-13T09:28:25.520" v="47"/>
        <pc:sldMkLst>
          <pc:docMk/>
          <pc:sldMk cId="0" sldId="295"/>
        </pc:sldMkLst>
      </pc:sldChg>
      <pc:sldChg chg="add del">
        <pc:chgData name="Rochedi Adha" userId="b81c8f0a-fe0a-4ed5-816f-628519c603af" providerId="ADAL" clId="{70676130-F956-1149-AE51-66E041A281C1}" dt="2024-09-13T09:30:54.866" v="83" actId="2696"/>
        <pc:sldMkLst>
          <pc:docMk/>
          <pc:sldMk cId="0" sldId="296"/>
        </pc:sldMkLst>
      </pc:sldChg>
      <pc:sldChg chg="add del">
        <pc:chgData name="Rochedi Adha" userId="b81c8f0a-fe0a-4ed5-816f-628519c603af" providerId="ADAL" clId="{70676130-F956-1149-AE51-66E041A281C1}" dt="2024-09-13T09:30:59.678" v="84" actId="2696"/>
        <pc:sldMkLst>
          <pc:docMk/>
          <pc:sldMk cId="0" sldId="297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298"/>
        </pc:sldMkLst>
      </pc:sldChg>
      <pc:sldChg chg="add del">
        <pc:chgData name="Rochedi Adha" userId="b81c8f0a-fe0a-4ed5-816f-628519c603af" providerId="ADAL" clId="{70676130-F956-1149-AE51-66E041A281C1}" dt="2024-09-13T09:31:05.547" v="85" actId="2696"/>
        <pc:sldMkLst>
          <pc:docMk/>
          <pc:sldMk cId="0" sldId="299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0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1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2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3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4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5"/>
        </pc:sldMkLst>
      </pc:sldChg>
      <pc:sldChg chg="add del">
        <pc:chgData name="Rochedi Adha" userId="b81c8f0a-fe0a-4ed5-816f-628519c603af" providerId="ADAL" clId="{70676130-F956-1149-AE51-66E041A281C1}" dt="2024-09-13T09:31:19.942" v="86" actId="2696"/>
        <pc:sldMkLst>
          <pc:docMk/>
          <pc:sldMk cId="0" sldId="306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7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8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09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0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1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2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3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4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5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6"/>
        </pc:sldMkLst>
      </pc:sldChg>
      <pc:sldChg chg="add">
        <pc:chgData name="Rochedi Adha" userId="b81c8f0a-fe0a-4ed5-816f-628519c603af" providerId="ADAL" clId="{70676130-F956-1149-AE51-66E041A281C1}" dt="2024-09-13T09:28:25.520" v="47"/>
        <pc:sldMkLst>
          <pc:docMk/>
          <pc:sldMk cId="0" sldId="317"/>
        </pc:sldMkLst>
      </pc:sldChg>
      <pc:sldChg chg="modSp mod">
        <pc:chgData name="Rochedi Adha" userId="b81c8f0a-fe0a-4ed5-816f-628519c603af" providerId="ADAL" clId="{70676130-F956-1149-AE51-66E041A281C1}" dt="2024-09-13T09:27:50.507" v="10" actId="20577"/>
        <pc:sldMkLst>
          <pc:docMk/>
          <pc:sldMk cId="0" sldId="500"/>
        </pc:sldMkLst>
        <pc:spChg chg="mod">
          <ac:chgData name="Rochedi Adha" userId="b81c8f0a-fe0a-4ed5-816f-628519c603af" providerId="ADAL" clId="{70676130-F956-1149-AE51-66E041A281C1}" dt="2024-09-13T09:27:50.507" v="10" actId="20577"/>
          <ac:spMkLst>
            <pc:docMk/>
            <pc:sldMk cId="0" sldId="500"/>
            <ac:spMk id="2" creationId="{50556B3B-D716-3DF3-67B3-DAA9E89E3FDA}"/>
          </ac:spMkLst>
        </pc:spChg>
      </pc:sldChg>
      <pc:sldMasterChg chg="del">
        <pc:chgData name="Rochedi Adha" userId="b81c8f0a-fe0a-4ed5-816f-628519c603af" providerId="ADAL" clId="{70676130-F956-1149-AE51-66E041A281C1}" dt="2024-09-13T09:28:17.466" v="46" actId="2696"/>
        <pc:sldMasterMkLst>
          <pc:docMk/>
          <pc:sldMasterMk cId="1954943220" sldId="2147484081"/>
        </pc:sldMasterMkLst>
      </pc:sldMasterChg>
    </pc:docChg>
  </pc:docChgLst>
  <pc:docChgLst>
    <pc:chgData name="Rochedi Adha" userId="b81c8f0a-fe0a-4ed5-816f-628519c603af" providerId="ADAL" clId="{B0F4C3E2-A153-E445-B6A2-1EBD5698E694}"/>
    <pc:docChg chg="delSld modSld delMainMaster">
      <pc:chgData name="Rochedi Adha" userId="b81c8f0a-fe0a-4ed5-816f-628519c603af" providerId="ADAL" clId="{B0F4C3E2-A153-E445-B6A2-1EBD5698E694}" dt="2024-09-13T09:36:29.087" v="63" actId="20577"/>
      <pc:docMkLst>
        <pc:docMk/>
      </pc:docMkLst>
      <pc:sldChg chg="del">
        <pc:chgData name="Rochedi Adha" userId="b81c8f0a-fe0a-4ed5-816f-628519c603af" providerId="ADAL" clId="{B0F4C3E2-A153-E445-B6A2-1EBD5698E694}" dt="2024-09-13T09:36:19.349" v="0" actId="2696"/>
        <pc:sldMkLst>
          <pc:docMk/>
          <pc:sldMk cId="0" sldId="257"/>
        </pc:sldMkLst>
      </pc:sldChg>
      <pc:sldChg chg="del">
        <pc:chgData name="Rochedi Adha" userId="b81c8f0a-fe0a-4ed5-816f-628519c603af" providerId="ADAL" clId="{B0F4C3E2-A153-E445-B6A2-1EBD5698E694}" dt="2024-09-13T09:36:19.541" v="43" actId="2696"/>
        <pc:sldMkLst>
          <pc:docMk/>
          <pc:sldMk cId="0" sldId="258"/>
        </pc:sldMkLst>
      </pc:sldChg>
      <pc:sldChg chg="del">
        <pc:chgData name="Rochedi Adha" userId="b81c8f0a-fe0a-4ed5-816f-628519c603af" providerId="ADAL" clId="{B0F4C3E2-A153-E445-B6A2-1EBD5698E694}" dt="2024-09-13T09:36:19.507" v="41" actId="2696"/>
        <pc:sldMkLst>
          <pc:docMk/>
          <pc:sldMk cId="0" sldId="259"/>
        </pc:sldMkLst>
      </pc:sldChg>
      <pc:sldChg chg="del">
        <pc:chgData name="Rochedi Adha" userId="b81c8f0a-fe0a-4ed5-816f-628519c603af" providerId="ADAL" clId="{B0F4C3E2-A153-E445-B6A2-1EBD5698E694}" dt="2024-09-13T09:36:19.364" v="3" actId="2696"/>
        <pc:sldMkLst>
          <pc:docMk/>
          <pc:sldMk cId="0" sldId="260"/>
        </pc:sldMkLst>
      </pc:sldChg>
      <pc:sldChg chg="del">
        <pc:chgData name="Rochedi Adha" userId="b81c8f0a-fe0a-4ed5-816f-628519c603af" providerId="ADAL" clId="{B0F4C3E2-A153-E445-B6A2-1EBD5698E694}" dt="2024-09-13T09:36:19.485" v="35" actId="2696"/>
        <pc:sldMkLst>
          <pc:docMk/>
          <pc:sldMk cId="0" sldId="261"/>
        </pc:sldMkLst>
      </pc:sldChg>
      <pc:sldChg chg="del">
        <pc:chgData name="Rochedi Adha" userId="b81c8f0a-fe0a-4ed5-816f-628519c603af" providerId="ADAL" clId="{B0F4C3E2-A153-E445-B6A2-1EBD5698E694}" dt="2024-09-13T09:36:19.488" v="36" actId="2696"/>
        <pc:sldMkLst>
          <pc:docMk/>
          <pc:sldMk cId="0" sldId="262"/>
        </pc:sldMkLst>
      </pc:sldChg>
      <pc:sldChg chg="del">
        <pc:chgData name="Rochedi Adha" userId="b81c8f0a-fe0a-4ed5-816f-628519c603af" providerId="ADAL" clId="{B0F4C3E2-A153-E445-B6A2-1EBD5698E694}" dt="2024-09-13T09:36:19.425" v="16" actId="2696"/>
        <pc:sldMkLst>
          <pc:docMk/>
          <pc:sldMk cId="0" sldId="263"/>
        </pc:sldMkLst>
      </pc:sldChg>
      <pc:sldChg chg="del">
        <pc:chgData name="Rochedi Adha" userId="b81c8f0a-fe0a-4ed5-816f-628519c603af" providerId="ADAL" clId="{B0F4C3E2-A153-E445-B6A2-1EBD5698E694}" dt="2024-09-13T09:36:19.429" v="17" actId="2696"/>
        <pc:sldMkLst>
          <pc:docMk/>
          <pc:sldMk cId="0" sldId="264"/>
        </pc:sldMkLst>
      </pc:sldChg>
      <pc:sldChg chg="del">
        <pc:chgData name="Rochedi Adha" userId="b81c8f0a-fe0a-4ed5-816f-628519c603af" providerId="ADAL" clId="{B0F4C3E2-A153-E445-B6A2-1EBD5698E694}" dt="2024-09-13T09:36:19.461" v="28" actId="2696"/>
        <pc:sldMkLst>
          <pc:docMk/>
          <pc:sldMk cId="0" sldId="265"/>
        </pc:sldMkLst>
      </pc:sldChg>
      <pc:sldChg chg="del">
        <pc:chgData name="Rochedi Adha" userId="b81c8f0a-fe0a-4ed5-816f-628519c603af" providerId="ADAL" clId="{B0F4C3E2-A153-E445-B6A2-1EBD5698E694}" dt="2024-09-13T09:36:19.438" v="20" actId="2696"/>
        <pc:sldMkLst>
          <pc:docMk/>
          <pc:sldMk cId="0" sldId="266"/>
        </pc:sldMkLst>
      </pc:sldChg>
      <pc:sldChg chg="del">
        <pc:chgData name="Rochedi Adha" userId="b81c8f0a-fe0a-4ed5-816f-628519c603af" providerId="ADAL" clId="{B0F4C3E2-A153-E445-B6A2-1EBD5698E694}" dt="2024-09-13T09:36:19.474" v="32" actId="2696"/>
        <pc:sldMkLst>
          <pc:docMk/>
          <pc:sldMk cId="0" sldId="267"/>
        </pc:sldMkLst>
      </pc:sldChg>
      <pc:sldChg chg="del">
        <pc:chgData name="Rochedi Adha" userId="b81c8f0a-fe0a-4ed5-816f-628519c603af" providerId="ADAL" clId="{B0F4C3E2-A153-E445-B6A2-1EBD5698E694}" dt="2024-09-13T09:36:19.409" v="12" actId="2696"/>
        <pc:sldMkLst>
          <pc:docMk/>
          <pc:sldMk cId="0" sldId="273"/>
        </pc:sldMkLst>
      </pc:sldChg>
      <pc:sldChg chg="del">
        <pc:chgData name="Rochedi Adha" userId="b81c8f0a-fe0a-4ed5-816f-628519c603af" providerId="ADAL" clId="{B0F4C3E2-A153-E445-B6A2-1EBD5698E694}" dt="2024-09-13T09:36:19.509" v="42" actId="2696"/>
        <pc:sldMkLst>
          <pc:docMk/>
          <pc:sldMk cId="0" sldId="274"/>
        </pc:sldMkLst>
      </pc:sldChg>
      <pc:sldChg chg="del">
        <pc:chgData name="Rochedi Adha" userId="b81c8f0a-fe0a-4ed5-816f-628519c603af" providerId="ADAL" clId="{B0F4C3E2-A153-E445-B6A2-1EBD5698E694}" dt="2024-09-13T09:36:19.445" v="23" actId="2696"/>
        <pc:sldMkLst>
          <pc:docMk/>
          <pc:sldMk cId="0" sldId="276"/>
        </pc:sldMkLst>
      </pc:sldChg>
      <pc:sldChg chg="del">
        <pc:chgData name="Rochedi Adha" userId="b81c8f0a-fe0a-4ed5-816f-628519c603af" providerId="ADAL" clId="{B0F4C3E2-A153-E445-B6A2-1EBD5698E694}" dt="2024-09-13T09:36:19.389" v="7" actId="2696"/>
        <pc:sldMkLst>
          <pc:docMk/>
          <pc:sldMk cId="0" sldId="277"/>
        </pc:sldMkLst>
      </pc:sldChg>
      <pc:sldChg chg="del">
        <pc:chgData name="Rochedi Adha" userId="b81c8f0a-fe0a-4ed5-816f-628519c603af" providerId="ADAL" clId="{B0F4C3E2-A153-E445-B6A2-1EBD5698E694}" dt="2024-09-13T09:36:19.368" v="4" actId="2696"/>
        <pc:sldMkLst>
          <pc:docMk/>
          <pc:sldMk cId="0" sldId="278"/>
        </pc:sldMkLst>
      </pc:sldChg>
      <pc:sldChg chg="del">
        <pc:chgData name="Rochedi Adha" userId="b81c8f0a-fe0a-4ed5-816f-628519c603af" providerId="ADAL" clId="{B0F4C3E2-A153-E445-B6A2-1EBD5698E694}" dt="2024-09-13T09:36:19.467" v="30" actId="2696"/>
        <pc:sldMkLst>
          <pc:docMk/>
          <pc:sldMk cId="0" sldId="279"/>
        </pc:sldMkLst>
      </pc:sldChg>
      <pc:sldChg chg="del">
        <pc:chgData name="Rochedi Adha" userId="b81c8f0a-fe0a-4ed5-816f-628519c603af" providerId="ADAL" clId="{B0F4C3E2-A153-E445-B6A2-1EBD5698E694}" dt="2024-09-13T09:36:19.432" v="18" actId="2696"/>
        <pc:sldMkLst>
          <pc:docMk/>
          <pc:sldMk cId="0" sldId="280"/>
        </pc:sldMkLst>
      </pc:sldChg>
      <pc:sldChg chg="del">
        <pc:chgData name="Rochedi Adha" userId="b81c8f0a-fe0a-4ed5-816f-628519c603af" providerId="ADAL" clId="{B0F4C3E2-A153-E445-B6A2-1EBD5698E694}" dt="2024-09-13T09:36:19.574" v="45" actId="2696"/>
        <pc:sldMkLst>
          <pc:docMk/>
          <pc:sldMk cId="0" sldId="281"/>
        </pc:sldMkLst>
      </pc:sldChg>
      <pc:sldChg chg="del">
        <pc:chgData name="Rochedi Adha" userId="b81c8f0a-fe0a-4ed5-816f-628519c603af" providerId="ADAL" clId="{B0F4C3E2-A153-E445-B6A2-1EBD5698E694}" dt="2024-09-13T09:36:19.413" v="13" actId="2696"/>
        <pc:sldMkLst>
          <pc:docMk/>
          <pc:sldMk cId="0" sldId="282"/>
        </pc:sldMkLst>
      </pc:sldChg>
      <pc:sldChg chg="del">
        <pc:chgData name="Rochedi Adha" userId="b81c8f0a-fe0a-4ed5-816f-628519c603af" providerId="ADAL" clId="{B0F4C3E2-A153-E445-B6A2-1EBD5698E694}" dt="2024-09-13T09:36:19.396" v="9" actId="2696"/>
        <pc:sldMkLst>
          <pc:docMk/>
          <pc:sldMk cId="0" sldId="283"/>
        </pc:sldMkLst>
      </pc:sldChg>
      <pc:sldChg chg="del">
        <pc:chgData name="Rochedi Adha" userId="b81c8f0a-fe0a-4ed5-816f-628519c603af" providerId="ADAL" clId="{B0F4C3E2-A153-E445-B6A2-1EBD5698E694}" dt="2024-09-13T09:36:19.483" v="34" actId="2696"/>
        <pc:sldMkLst>
          <pc:docMk/>
          <pc:sldMk cId="0" sldId="284"/>
        </pc:sldMkLst>
      </pc:sldChg>
      <pc:sldChg chg="del">
        <pc:chgData name="Rochedi Adha" userId="b81c8f0a-fe0a-4ed5-816f-628519c603af" providerId="ADAL" clId="{B0F4C3E2-A153-E445-B6A2-1EBD5698E694}" dt="2024-09-13T09:36:19.544" v="44" actId="2696"/>
        <pc:sldMkLst>
          <pc:docMk/>
          <pc:sldMk cId="0" sldId="285"/>
        </pc:sldMkLst>
      </pc:sldChg>
      <pc:sldChg chg="del">
        <pc:chgData name="Rochedi Adha" userId="b81c8f0a-fe0a-4ed5-816f-628519c603af" providerId="ADAL" clId="{B0F4C3E2-A153-E445-B6A2-1EBD5698E694}" dt="2024-09-13T09:36:19.494" v="38" actId="2696"/>
        <pc:sldMkLst>
          <pc:docMk/>
          <pc:sldMk cId="0" sldId="287"/>
        </pc:sldMkLst>
      </pc:sldChg>
      <pc:sldChg chg="del">
        <pc:chgData name="Rochedi Adha" userId="b81c8f0a-fe0a-4ed5-816f-628519c603af" providerId="ADAL" clId="{B0F4C3E2-A153-E445-B6A2-1EBD5698E694}" dt="2024-09-13T09:36:19.393" v="8" actId="2696"/>
        <pc:sldMkLst>
          <pc:docMk/>
          <pc:sldMk cId="0" sldId="288"/>
        </pc:sldMkLst>
      </pc:sldChg>
      <pc:sldChg chg="del">
        <pc:chgData name="Rochedi Adha" userId="b81c8f0a-fe0a-4ed5-816f-628519c603af" providerId="ADAL" clId="{B0F4C3E2-A153-E445-B6A2-1EBD5698E694}" dt="2024-09-13T09:36:19.464" v="29" actId="2696"/>
        <pc:sldMkLst>
          <pc:docMk/>
          <pc:sldMk cId="0" sldId="289"/>
        </pc:sldMkLst>
      </pc:sldChg>
      <pc:sldChg chg="del">
        <pc:chgData name="Rochedi Adha" userId="b81c8f0a-fe0a-4ed5-816f-628519c603af" providerId="ADAL" clId="{B0F4C3E2-A153-E445-B6A2-1EBD5698E694}" dt="2024-09-13T09:36:19.490" v="37" actId="2696"/>
        <pc:sldMkLst>
          <pc:docMk/>
          <pc:sldMk cId="0" sldId="290"/>
        </pc:sldMkLst>
      </pc:sldChg>
      <pc:sldChg chg="del">
        <pc:chgData name="Rochedi Adha" userId="b81c8f0a-fe0a-4ed5-816f-628519c603af" providerId="ADAL" clId="{B0F4C3E2-A153-E445-B6A2-1EBD5698E694}" dt="2024-09-13T09:36:19.448" v="24" actId="2696"/>
        <pc:sldMkLst>
          <pc:docMk/>
          <pc:sldMk cId="0" sldId="291"/>
        </pc:sldMkLst>
      </pc:sldChg>
      <pc:sldChg chg="del">
        <pc:chgData name="Rochedi Adha" userId="b81c8f0a-fe0a-4ed5-816f-628519c603af" providerId="ADAL" clId="{B0F4C3E2-A153-E445-B6A2-1EBD5698E694}" dt="2024-09-13T09:36:19.418" v="14" actId="2696"/>
        <pc:sldMkLst>
          <pc:docMk/>
          <pc:sldMk cId="0" sldId="292"/>
        </pc:sldMkLst>
      </pc:sldChg>
      <pc:sldChg chg="del">
        <pc:chgData name="Rochedi Adha" userId="b81c8f0a-fe0a-4ed5-816f-628519c603af" providerId="ADAL" clId="{B0F4C3E2-A153-E445-B6A2-1EBD5698E694}" dt="2024-09-13T09:36:19.354" v="1" actId="2696"/>
        <pc:sldMkLst>
          <pc:docMk/>
          <pc:sldMk cId="0" sldId="295"/>
        </pc:sldMkLst>
      </pc:sldChg>
      <pc:sldChg chg="del">
        <pc:chgData name="Rochedi Adha" userId="b81c8f0a-fe0a-4ed5-816f-628519c603af" providerId="ADAL" clId="{B0F4C3E2-A153-E445-B6A2-1EBD5698E694}" dt="2024-09-13T09:36:19.451" v="25" actId="2696"/>
        <pc:sldMkLst>
          <pc:docMk/>
          <pc:sldMk cId="0" sldId="298"/>
        </pc:sldMkLst>
      </pc:sldChg>
      <pc:sldChg chg="del">
        <pc:chgData name="Rochedi Adha" userId="b81c8f0a-fe0a-4ed5-816f-628519c603af" providerId="ADAL" clId="{B0F4C3E2-A153-E445-B6A2-1EBD5698E694}" dt="2024-09-13T09:36:19.421" v="15" actId="2696"/>
        <pc:sldMkLst>
          <pc:docMk/>
          <pc:sldMk cId="0" sldId="300"/>
        </pc:sldMkLst>
      </pc:sldChg>
      <pc:sldChg chg="del">
        <pc:chgData name="Rochedi Adha" userId="b81c8f0a-fe0a-4ed5-816f-628519c603af" providerId="ADAL" clId="{B0F4C3E2-A153-E445-B6A2-1EBD5698E694}" dt="2024-09-13T09:36:19.405" v="11" actId="2696"/>
        <pc:sldMkLst>
          <pc:docMk/>
          <pc:sldMk cId="0" sldId="301"/>
        </pc:sldMkLst>
      </pc:sldChg>
      <pc:sldChg chg="del">
        <pc:chgData name="Rochedi Adha" userId="b81c8f0a-fe0a-4ed5-816f-628519c603af" providerId="ADAL" clId="{B0F4C3E2-A153-E445-B6A2-1EBD5698E694}" dt="2024-09-13T09:36:19.435" v="19" actId="2696"/>
        <pc:sldMkLst>
          <pc:docMk/>
          <pc:sldMk cId="0" sldId="302"/>
        </pc:sldMkLst>
      </pc:sldChg>
      <pc:sldChg chg="del">
        <pc:chgData name="Rochedi Adha" userId="b81c8f0a-fe0a-4ed5-816f-628519c603af" providerId="ADAL" clId="{B0F4C3E2-A153-E445-B6A2-1EBD5698E694}" dt="2024-09-13T09:36:19.471" v="31" actId="2696"/>
        <pc:sldMkLst>
          <pc:docMk/>
          <pc:sldMk cId="0" sldId="303"/>
        </pc:sldMkLst>
      </pc:sldChg>
      <pc:sldChg chg="del">
        <pc:chgData name="Rochedi Adha" userId="b81c8f0a-fe0a-4ed5-816f-628519c603af" providerId="ADAL" clId="{B0F4C3E2-A153-E445-B6A2-1EBD5698E694}" dt="2024-09-13T09:36:19.586" v="47" actId="2696"/>
        <pc:sldMkLst>
          <pc:docMk/>
          <pc:sldMk cId="0" sldId="304"/>
        </pc:sldMkLst>
      </pc:sldChg>
      <pc:sldChg chg="del">
        <pc:chgData name="Rochedi Adha" userId="b81c8f0a-fe0a-4ed5-816f-628519c603af" providerId="ADAL" clId="{B0F4C3E2-A153-E445-B6A2-1EBD5698E694}" dt="2024-09-13T09:36:19.376" v="5" actId="2696"/>
        <pc:sldMkLst>
          <pc:docMk/>
          <pc:sldMk cId="0" sldId="305"/>
        </pc:sldMkLst>
      </pc:sldChg>
      <pc:sldChg chg="del">
        <pc:chgData name="Rochedi Adha" userId="b81c8f0a-fe0a-4ed5-816f-628519c603af" providerId="ADAL" clId="{B0F4C3E2-A153-E445-B6A2-1EBD5698E694}" dt="2024-09-13T09:36:19.400" v="10" actId="2696"/>
        <pc:sldMkLst>
          <pc:docMk/>
          <pc:sldMk cId="0" sldId="307"/>
        </pc:sldMkLst>
      </pc:sldChg>
      <pc:sldChg chg="del">
        <pc:chgData name="Rochedi Adha" userId="b81c8f0a-fe0a-4ed5-816f-628519c603af" providerId="ADAL" clId="{B0F4C3E2-A153-E445-B6A2-1EBD5698E694}" dt="2024-09-13T09:36:19.440" v="21" actId="2696"/>
        <pc:sldMkLst>
          <pc:docMk/>
          <pc:sldMk cId="0" sldId="308"/>
        </pc:sldMkLst>
      </pc:sldChg>
      <pc:sldChg chg="del">
        <pc:chgData name="Rochedi Adha" userId="b81c8f0a-fe0a-4ed5-816f-628519c603af" providerId="ADAL" clId="{B0F4C3E2-A153-E445-B6A2-1EBD5698E694}" dt="2024-09-13T09:36:19.386" v="6" actId="2696"/>
        <pc:sldMkLst>
          <pc:docMk/>
          <pc:sldMk cId="0" sldId="309"/>
        </pc:sldMkLst>
      </pc:sldChg>
      <pc:sldChg chg="del">
        <pc:chgData name="Rochedi Adha" userId="b81c8f0a-fe0a-4ed5-816f-628519c603af" providerId="ADAL" clId="{B0F4C3E2-A153-E445-B6A2-1EBD5698E694}" dt="2024-09-13T09:36:19.455" v="26" actId="2696"/>
        <pc:sldMkLst>
          <pc:docMk/>
          <pc:sldMk cId="0" sldId="310"/>
        </pc:sldMkLst>
      </pc:sldChg>
      <pc:sldChg chg="del">
        <pc:chgData name="Rochedi Adha" userId="b81c8f0a-fe0a-4ed5-816f-628519c603af" providerId="ADAL" clId="{B0F4C3E2-A153-E445-B6A2-1EBD5698E694}" dt="2024-09-13T09:36:19.359" v="2" actId="2696"/>
        <pc:sldMkLst>
          <pc:docMk/>
          <pc:sldMk cId="0" sldId="311"/>
        </pc:sldMkLst>
      </pc:sldChg>
      <pc:sldChg chg="del">
        <pc:chgData name="Rochedi Adha" userId="b81c8f0a-fe0a-4ed5-816f-628519c603af" providerId="ADAL" clId="{B0F4C3E2-A153-E445-B6A2-1EBD5698E694}" dt="2024-09-13T09:36:19.481" v="33" actId="2696"/>
        <pc:sldMkLst>
          <pc:docMk/>
          <pc:sldMk cId="0" sldId="312"/>
        </pc:sldMkLst>
      </pc:sldChg>
      <pc:sldChg chg="del">
        <pc:chgData name="Rochedi Adha" userId="b81c8f0a-fe0a-4ed5-816f-628519c603af" providerId="ADAL" clId="{B0F4C3E2-A153-E445-B6A2-1EBD5698E694}" dt="2024-09-13T09:36:19.502" v="39" actId="2696"/>
        <pc:sldMkLst>
          <pc:docMk/>
          <pc:sldMk cId="0" sldId="313"/>
        </pc:sldMkLst>
      </pc:sldChg>
      <pc:sldChg chg="del">
        <pc:chgData name="Rochedi Adha" userId="b81c8f0a-fe0a-4ed5-816f-628519c603af" providerId="ADAL" clId="{B0F4C3E2-A153-E445-B6A2-1EBD5698E694}" dt="2024-09-13T09:36:19.576" v="46" actId="2696"/>
        <pc:sldMkLst>
          <pc:docMk/>
          <pc:sldMk cId="0" sldId="314"/>
        </pc:sldMkLst>
      </pc:sldChg>
      <pc:sldChg chg="del">
        <pc:chgData name="Rochedi Adha" userId="b81c8f0a-fe0a-4ed5-816f-628519c603af" providerId="ADAL" clId="{B0F4C3E2-A153-E445-B6A2-1EBD5698E694}" dt="2024-09-13T09:36:19.504" v="40" actId="2696"/>
        <pc:sldMkLst>
          <pc:docMk/>
          <pc:sldMk cId="0" sldId="315"/>
        </pc:sldMkLst>
      </pc:sldChg>
      <pc:sldChg chg="del">
        <pc:chgData name="Rochedi Adha" userId="b81c8f0a-fe0a-4ed5-816f-628519c603af" providerId="ADAL" clId="{B0F4C3E2-A153-E445-B6A2-1EBD5698E694}" dt="2024-09-13T09:36:19.442" v="22" actId="2696"/>
        <pc:sldMkLst>
          <pc:docMk/>
          <pc:sldMk cId="0" sldId="316"/>
        </pc:sldMkLst>
      </pc:sldChg>
      <pc:sldChg chg="del">
        <pc:chgData name="Rochedi Adha" userId="b81c8f0a-fe0a-4ed5-816f-628519c603af" providerId="ADAL" clId="{B0F4C3E2-A153-E445-B6A2-1EBD5698E694}" dt="2024-09-13T09:36:19.458" v="27" actId="2696"/>
        <pc:sldMkLst>
          <pc:docMk/>
          <pc:sldMk cId="0" sldId="317"/>
        </pc:sldMkLst>
      </pc:sldChg>
      <pc:sldChg chg="modSp mod">
        <pc:chgData name="Rochedi Adha" userId="b81c8f0a-fe0a-4ed5-816f-628519c603af" providerId="ADAL" clId="{B0F4C3E2-A153-E445-B6A2-1EBD5698E694}" dt="2024-09-13T09:36:29.087" v="63" actId="20577"/>
        <pc:sldMkLst>
          <pc:docMk/>
          <pc:sldMk cId="0" sldId="500"/>
        </pc:sldMkLst>
        <pc:spChg chg="mod">
          <ac:chgData name="Rochedi Adha" userId="b81c8f0a-fe0a-4ed5-816f-628519c603af" providerId="ADAL" clId="{B0F4C3E2-A153-E445-B6A2-1EBD5698E694}" dt="2024-09-13T09:36:29.087" v="63" actId="20577"/>
          <ac:spMkLst>
            <pc:docMk/>
            <pc:sldMk cId="0" sldId="500"/>
            <ac:spMk id="2" creationId="{50556B3B-D716-3DF3-67B3-DAA9E89E3FDA}"/>
          </ac:spMkLst>
        </pc:spChg>
      </pc:sldChg>
      <pc:sldMasterChg chg="del">
        <pc:chgData name="Rochedi Adha" userId="b81c8f0a-fe0a-4ed5-816f-628519c603af" providerId="ADAL" clId="{B0F4C3E2-A153-E445-B6A2-1EBD5698E694}" dt="2024-09-13T09:36:19.592" v="48" actId="2696"/>
        <pc:sldMasterMkLst>
          <pc:docMk/>
          <pc:sldMasterMk cId="441998307" sldId="2147484081"/>
        </pc:sldMasterMkLst>
      </pc:sldMasterChg>
    </pc:docChg>
  </pc:docChgLst>
  <pc:docChgLst>
    <pc:chgData name="Rochedi Adha" userId="b81c8f0a-fe0a-4ed5-816f-628519c603af" providerId="ADAL" clId="{F4789411-598B-F94A-B6D3-94ACABC87A5C}"/>
    <pc:docChg chg="addSld modSld">
      <pc:chgData name="Rochedi Adha" userId="b81c8f0a-fe0a-4ed5-816f-628519c603af" providerId="ADAL" clId="{F4789411-598B-F94A-B6D3-94ACABC87A5C}" dt="2024-09-13T09:42:35.718" v="0"/>
      <pc:docMkLst>
        <pc:docMk/>
      </pc:docMkLst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57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58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59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0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1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2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3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4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5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6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7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8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69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0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1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2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3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4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5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6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7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8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79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0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1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2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3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4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5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6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7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8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89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0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1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2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3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4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5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6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7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8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299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0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1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2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3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4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5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6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7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8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09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0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1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2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3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4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5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6"/>
        </pc:sldMkLst>
      </pc:sldChg>
      <pc:sldChg chg="add">
        <pc:chgData name="Rochedi Adha" userId="b81c8f0a-fe0a-4ed5-816f-628519c603af" providerId="ADAL" clId="{F4789411-598B-F94A-B6D3-94ACABC87A5C}" dt="2024-09-13T09:42:35.718" v="0"/>
        <pc:sldMkLst>
          <pc:docMk/>
          <pc:sldMk cId="0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700" y="244475"/>
            <a:ext cx="709295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2700" y="244475"/>
            <a:ext cx="7092950" cy="3990975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GB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 err="1"/>
              <a:t>Keuntungan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di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Proses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yang </a:t>
            </a:r>
            <a:r>
              <a:rPr lang="en-ID" dirty="0" err="1"/>
              <a:t>rumit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 </a:t>
            </a:r>
            <a:r>
              <a:rPr lang="en-ID" i="1" dirty="0"/>
              <a:t>pointer</a:t>
            </a:r>
            <a:r>
              <a:rPr lang="en-ID" dirty="0"/>
              <a:t>​(Naming).</a:t>
            </a:r>
            <a:br>
              <a:rPr lang="en-ID" dirty="0"/>
            </a:br>
            <a:endParaRPr lang="en-ID" dirty="0"/>
          </a:p>
          <a:p>
            <a:r>
              <a:rPr lang="en-ID" b="1" dirty="0" err="1"/>
              <a:t>Kelemahan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Rantai</a:t>
            </a:r>
            <a:r>
              <a:rPr lang="en-ID" b="1" dirty="0"/>
              <a:t> </a:t>
            </a:r>
            <a:r>
              <a:rPr lang="en-ID" b="1" dirty="0" err="1"/>
              <a:t>terlalu</a:t>
            </a:r>
            <a:r>
              <a:rPr lang="en-ID" b="1" dirty="0"/>
              <a:t> </a:t>
            </a:r>
            <a:r>
              <a:rPr lang="en-ID" b="1" dirty="0" err="1"/>
              <a:t>panjang</a:t>
            </a:r>
            <a:r>
              <a:rPr lang="en-ID" dirty="0"/>
              <a:t>: Jika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, </a:t>
            </a:r>
            <a:r>
              <a:rPr lang="en-ID" dirty="0" err="1"/>
              <a:t>rantai</a:t>
            </a:r>
            <a:r>
              <a:rPr lang="en-ID" dirty="0"/>
              <a:t> </a:t>
            </a:r>
            <a:r>
              <a:rPr lang="en-ID" i="1" dirty="0"/>
              <a:t>forwarding pointers</a:t>
            </a:r>
            <a:r>
              <a:rPr lang="en-ID" dirty="0"/>
              <a:t> 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, yang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Rentan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kegagalan</a:t>
            </a:r>
            <a:r>
              <a:rPr lang="en-ID" dirty="0"/>
              <a:t>: Jika </a:t>
            </a:r>
            <a:r>
              <a:rPr lang="en-ID" dirty="0" err="1"/>
              <a:t>ada</a:t>
            </a:r>
            <a:r>
              <a:rPr lang="en-ID" dirty="0"/>
              <a:t> </a:t>
            </a:r>
            <a:r>
              <a:rPr lang="en-ID" i="1" dirty="0"/>
              <a:t>pointer</a:t>
            </a:r>
            <a:r>
              <a:rPr lang="en-ID" dirty="0"/>
              <a:t> 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rusak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,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Kinerja </a:t>
            </a:r>
            <a:r>
              <a:rPr lang="en-ID" b="1" dirty="0" err="1"/>
              <a:t>menurun</a:t>
            </a:r>
            <a:r>
              <a:rPr lang="en-ID" dirty="0"/>
              <a:t>: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 </a:t>
            </a:r>
            <a:r>
              <a:rPr lang="en-ID" i="1" dirty="0"/>
              <a:t>pointer</a:t>
            </a:r>
            <a:r>
              <a:rPr lang="en-ID" dirty="0"/>
              <a:t> 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​(Naming)​(Naming).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36677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8234" y="6562725"/>
            <a:ext cx="1282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798513"/>
            <a:ext cx="2713567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798513"/>
            <a:ext cx="7943849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79851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2014539"/>
            <a:ext cx="10587567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0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70229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87391"/>
            <a:ext cx="10587567" cy="4720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5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6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2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46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397028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1057"/>
            <a:ext cx="11587438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291" y="1148491"/>
            <a:ext cx="9983669" cy="365934"/>
          </a:xfrm>
        </p:spPr>
        <p:txBody>
          <a:bodyPr lIns="0" tIns="0" rIns="0" bIns="0"/>
          <a:lstStyle>
            <a:lvl1pPr>
              <a:defRPr sz="2378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46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3712907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1057"/>
            <a:ext cx="11587438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46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313379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1057"/>
            <a:ext cx="11587438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46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196081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46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227888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20145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20145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798513"/>
            <a:ext cx="108606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258234" y="6562725"/>
            <a:ext cx="1282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8531" y="2078329"/>
            <a:ext cx="10587567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998634" y="6670529"/>
            <a:ext cx="236677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1057"/>
            <a:ext cx="1158743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291" y="1148491"/>
            <a:ext cx="998366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342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1747" y="6601380"/>
            <a:ext cx="748985" cy="182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46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31069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" Target="slide11.xml"/><Relationship Id="rId7" Type="http://schemas.openxmlformats.org/officeDocument/2006/relationships/image" Target="../media/image3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" Target="slide24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" Target="slide11.xml"/><Relationship Id="rId7" Type="http://schemas.openxmlformats.org/officeDocument/2006/relationships/image" Target="../media/image4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4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" Target="slide32.xm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://www.distributed-systems.net/" TargetMode="Externa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31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" Target="slide32.xml"/><Relationship Id="rId7" Type="http://schemas.openxmlformats.org/officeDocument/2006/relationships/image" Target="../media/image5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5.png"/><Relationship Id="rId11" Type="http://schemas.openxmlformats.org/officeDocument/2006/relationships/slide" Target="slide34.xml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slide" Target="slide31.xml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31.xml"/><Relationship Id="rId4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3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" Target="sl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3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42.xml"/><Relationship Id="rId3" Type="http://schemas.openxmlformats.org/officeDocument/2006/relationships/slide" Target="slide32.xml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slide" Target="slide39.xml"/><Relationship Id="rId9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4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6.png"/><Relationship Id="rId5" Type="http://schemas.openxmlformats.org/officeDocument/2006/relationships/image" Target="../media/image11.png"/><Relationship Id="rId4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39.xml"/><Relationship Id="rId4" Type="http://schemas.openxmlformats.org/officeDocument/2006/relationships/slide" Target="slid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39.xml"/><Relationship Id="rId4" Type="http://schemas.openxmlformats.org/officeDocument/2006/relationships/slide" Target="slide3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slide" Target="slide32.xml"/><Relationship Id="rId7" Type="http://schemas.openxmlformats.org/officeDocument/2006/relationships/image" Target="../media/image7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slide" Target="slide42.xml"/><Relationship Id="rId4" Type="http://schemas.openxmlformats.org/officeDocument/2006/relationships/slide" Target="slide39.xml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5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54.xml"/><Relationship Id="rId7" Type="http://schemas.openxmlformats.org/officeDocument/2006/relationships/image" Target="../media/image7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slide" Target="slide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53.xml"/><Relationship Id="rId4" Type="http://schemas.openxmlformats.org/officeDocument/2006/relationships/slide" Target="slide5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lL_j7ilk7rc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2688431"/>
            <a:ext cx="6096000" cy="74056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002060"/>
                </a:solidFill>
                <a:latin typeface="Arial" charset="0"/>
              </a:rPr>
              <a:t>Distributed System</a:t>
            </a:r>
            <a:endParaRPr lang="en-US" sz="3200" dirty="0">
              <a:solidFill>
                <a:srgbClr val="002060"/>
              </a:solidFill>
              <a:latin typeface="Arial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E0E080-59A0-4D43-9769-371EF68A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8" y="246184"/>
            <a:ext cx="1934308" cy="193430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0556B3B-D716-3DF3-67B3-DAA9E89E3FD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3429000"/>
            <a:ext cx="6096000" cy="652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dirty="0">
                <a:latin typeface="Arial" charset="0"/>
              </a:rPr>
              <a:t>Naming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920DF-B822-562D-11D9-C68C274678B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4974615"/>
            <a:ext cx="6096000" cy="652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b="1" dirty="0" err="1">
                <a:solidFill>
                  <a:schemeClr val="accent2"/>
                </a:solidFill>
                <a:latin typeface="Autography" pitchFamily="2" charset="77"/>
              </a:rPr>
              <a:t>Rochedi</a:t>
            </a:r>
            <a:r>
              <a:rPr lang="en-US" sz="2800" b="1" dirty="0">
                <a:solidFill>
                  <a:schemeClr val="accent2"/>
                </a:solidFill>
                <a:latin typeface="Autography" pitchFamily="2" charset="77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Autography" pitchFamily="2" charset="77"/>
              </a:rPr>
              <a:t>Adha</a:t>
            </a:r>
            <a:endParaRPr lang="en-US" sz="2800" b="1" dirty="0">
              <a:solidFill>
                <a:schemeClr val="accent2"/>
              </a:solidFill>
              <a:latin typeface="Autography" pitchFamily="2" charset="77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CE6965-D7FA-E28D-6107-0330F5CC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3AC8AC2-BC57-B52E-398F-5E0B78642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046" y="409396"/>
            <a:ext cx="1016390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lang="en-US" spc="30" dirty="0"/>
              <a:t>Flat </a:t>
            </a:r>
            <a:r>
              <a:rPr spc="30" dirty="0"/>
              <a:t>Naming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D31C686-6FFD-A7C6-0220-7BD2BEE9BCF6}"/>
              </a:ext>
            </a:extLst>
          </p:cNvPr>
          <p:cNvSpPr txBox="1"/>
          <p:nvPr/>
        </p:nvSpPr>
        <p:spPr>
          <a:xfrm>
            <a:off x="1008185" y="2145453"/>
            <a:ext cx="10163907" cy="217857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2718" marR="10067" lvl="0" indent="0" algn="l" defTabSz="1812066" rtl="0" eaLnBrk="1" fontAlgn="auto" latinLnBrk="0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Flat naming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adalah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sistem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penamaan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di mana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entitas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diidentifikasi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menggunakan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nama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atau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pengenal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tanpa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struktur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hierarkis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,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sehingga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tidak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ada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informasi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tentang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lokasi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atau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organisasi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entitas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yang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terkandung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dalam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nama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itu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sendiri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.</a:t>
            </a:r>
          </a:p>
          <a:p>
            <a:pPr marL="32718" marR="10067" lvl="0" indent="0" algn="l" defTabSz="1812066" rtl="0" eaLnBrk="1" fontAlgn="auto" latinLnBrk="0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2000" spc="-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2718" marR="10067" lvl="0" indent="0" algn="l" defTabSz="1812066" rtl="0" eaLnBrk="1" fontAlgn="auto" latinLnBrk="0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Dalam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flat naming,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diperlukan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mekanisme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khusus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seperti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forwarding pointers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atau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distributed hash tables (DHT)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untuk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menemukan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dan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mengakses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entitas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tersebut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karena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nama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tidak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memberikan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petunjuk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</a:t>
            </a:r>
            <a:r>
              <a:rPr kumimoji="0" lang="en-ID" sz="20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lokasi</a:t>
            </a:r>
            <a:r>
              <a:rPr kumimoji="0" lang="en-ID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1624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17047" y="374227"/>
            <a:ext cx="2158068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Broadcasting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909" y="1924563"/>
            <a:ext cx="7906202" cy="2918518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100670" marR="85570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Broadcast the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ID,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requesting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 entity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return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its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current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address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indent="-333471" algn="l" defTabSz="1812066" eaLnBrk="1" fontAlgn="auto" hangingPunct="1">
              <a:lnSpc>
                <a:spcPts val="2378"/>
              </a:lnSpc>
              <a:spcBef>
                <a:spcPts val="100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never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scale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beyond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local-area networks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Requires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all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processes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listen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incoming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requests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endParaRPr sz="2576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0603"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Address</a:t>
            </a:r>
            <a:r>
              <a:rPr sz="2378" spc="-2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Resolution</a:t>
            </a:r>
            <a:r>
              <a:rPr sz="2378" spc="-2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Protocol</a:t>
            </a:r>
            <a:r>
              <a:rPr sz="2378" spc="-2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(ARP)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9412" marR="634223" indent="-8809" algn="l" defTabSz="1812066" eaLnBrk="1" fontAlgn="auto" hangingPunct="1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</a:pP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find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out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which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MAC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address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associated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IP address,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broadcast the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query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“who has this IP address”?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9908" y="374227"/>
            <a:ext cx="1015218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Forwarding</a:t>
            </a:r>
            <a:r>
              <a:rPr sz="2774" spc="-13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pointers</a:t>
            </a:r>
            <a:endParaRPr sz="277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908" y="1647098"/>
            <a:ext cx="10152184" cy="3450650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417144" marR="60402" indent="-342900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Forwarding pointers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adalah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salah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satu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metode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untuk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menemukan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yang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bergerak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dalam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sistem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terdistribusi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</a:p>
          <a:p>
            <a:pPr marL="417144" marR="60402" indent="-342900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7144" marR="60402" indent="-342900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Konsep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ini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bekerja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dengan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meninggalkan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pointer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atau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referensi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di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lama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saat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berpindah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baru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</a:p>
          <a:p>
            <a:pPr marL="417144" marR="60402" indent="-342900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7144" marR="60402" indent="-342900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Setiap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kali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berpindah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sebelumnya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menyimpan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informasi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atau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rujukan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baru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sehingga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memungkinkan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pencarian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dengan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mengikuti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rantai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forwarding pointers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dari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awal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terkini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6FEB1-9D17-FC35-2346-96691942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79A34729-774F-210B-1CE6-F44405858950}"/>
              </a:ext>
            </a:extLst>
          </p:cNvPr>
          <p:cNvSpPr txBox="1"/>
          <p:nvPr/>
        </p:nvSpPr>
        <p:spPr>
          <a:xfrm>
            <a:off x="1019908" y="1091456"/>
            <a:ext cx="10152184" cy="4675088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74244" marR="60402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</a:pPr>
            <a:r>
              <a:rPr lang="en-ID" sz="1982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rPr>
              <a:t>Prinsip</a:t>
            </a:r>
            <a:r>
              <a:rPr lang="en-ID" sz="1982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rPr>
              <a:t> Dasar:</a:t>
            </a:r>
            <a:b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Ketika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sebuah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pindah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dari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B,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menyimpan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pointer yang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merujuk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B.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Dengan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cara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ini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setiap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kali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ada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permintaan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untuk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mengakses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tersebut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permintaan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mengikuti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rantai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pointer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dari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lama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lokasi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baru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b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b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lang="en-ID" sz="1982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rPr>
              <a:t>Keuntungan</a:t>
            </a:r>
            <a:r>
              <a:rPr lang="en-ID" sz="1982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rPr>
              <a:t>:</a:t>
            </a:r>
          </a:p>
          <a:p>
            <a:pPr marL="417144" marR="60402" indent="-342900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Sederhana</a:t>
            </a:r>
            <a:endParaRPr lang="en-ID"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7144" marR="60402" indent="-342900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Proses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pencarian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dapat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dilakukan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tanpa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perlu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sistem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penamaan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yang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rumit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cukup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dengan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mengikuti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rantai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pointer</a:t>
            </a:r>
          </a:p>
          <a:p>
            <a:pPr marL="74244" marR="60402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</a:pPr>
            <a:endParaRPr lang="en-ID"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4244" marR="60402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</a:pPr>
            <a:r>
              <a:rPr lang="en-ID" sz="1982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rPr>
              <a:t>Kelemahan</a:t>
            </a:r>
            <a:r>
              <a:rPr lang="en-ID" sz="1982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rPr>
              <a:t>:</a:t>
            </a:r>
          </a:p>
          <a:p>
            <a:pPr marL="417144" marR="60402" indent="-342900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Rantai</a:t>
            </a:r>
            <a:r>
              <a:rPr lang="en-US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terlalu</a:t>
            </a:r>
            <a:r>
              <a:rPr lang="en-US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panjang</a:t>
            </a:r>
            <a:endParaRPr lang="en-US"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7144" marR="60402" indent="-342900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Rentan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terhadap</a:t>
            </a:r>
            <a:r>
              <a:rPr lang="en-ID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kegagalan</a:t>
            </a:r>
            <a:endParaRPr lang="en-US"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7144" marR="60402" indent="-342900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Kinerja </a:t>
            </a:r>
            <a:r>
              <a:rPr lang="en-US" sz="1982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menurun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6386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9908" y="374227"/>
            <a:ext cx="10152184" cy="1674436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SSP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chains</a:t>
            </a:r>
            <a:endParaRPr lang="en-US" sz="277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endParaRPr lang="en-US" sz="2378" spc="-10" dirty="0">
              <a:solidFill>
                <a:srgbClr val="3333B2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 principle of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forwarding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pointers using</a:t>
            </a:r>
            <a:endParaRPr lang="en-US"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(client</a:t>
            </a:r>
            <a:r>
              <a:rPr sz="2378" i="1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stub,</a:t>
            </a:r>
            <a:r>
              <a:rPr sz="2378" i="1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378" i="1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stub)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3CF55A-BEFF-CC6A-9636-CC974DCE467E}"/>
              </a:ext>
            </a:extLst>
          </p:cNvPr>
          <p:cNvGrpSpPr/>
          <p:nvPr/>
        </p:nvGrpSpPr>
        <p:grpSpPr>
          <a:xfrm>
            <a:off x="3228101" y="2717602"/>
            <a:ext cx="5735797" cy="3092969"/>
            <a:chOff x="3220087" y="2319018"/>
            <a:chExt cx="5735797" cy="3092969"/>
          </a:xfrm>
        </p:grpSpPr>
        <p:sp>
          <p:nvSpPr>
            <p:cNvPr id="5" name="object 5"/>
            <p:cNvSpPr txBox="1"/>
            <p:nvPr/>
          </p:nvSpPr>
          <p:spPr>
            <a:xfrm>
              <a:off x="3981012" y="2343918"/>
              <a:ext cx="904753" cy="226150"/>
            </a:xfrm>
            <a:prstGeom prst="rect">
              <a:avLst/>
            </a:prstGeom>
          </p:spPr>
          <p:txBody>
            <a:bodyPr vert="horz" wrap="square" lIns="0" tIns="27684" rIns="0" bIns="0" rtlCol="0">
              <a:spAutoFit/>
            </a:bodyPr>
            <a:lstStyle/>
            <a:p>
              <a:pPr marL="25168" algn="l" defTabSz="1812066" eaLnBrk="1" fontAlgn="auto" hangingPunct="1">
                <a:lnSpc>
                  <a:spcPct val="100000"/>
                </a:lnSpc>
                <a:spcBef>
                  <a:spcPts val="218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Process P2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205335" y="4143274"/>
              <a:ext cx="904753" cy="226150"/>
            </a:xfrm>
            <a:prstGeom prst="rect">
              <a:avLst/>
            </a:prstGeom>
          </p:spPr>
          <p:txBody>
            <a:bodyPr vert="horz" wrap="square" lIns="0" tIns="27684" rIns="0" bIns="0" rtlCol="0">
              <a:spAutoFit/>
            </a:bodyPr>
            <a:lstStyle/>
            <a:p>
              <a:pPr marL="25168" algn="l" defTabSz="1812066" eaLnBrk="1" fontAlgn="auto" hangingPunct="1">
                <a:lnSpc>
                  <a:spcPct val="100000"/>
                </a:lnSpc>
                <a:spcBef>
                  <a:spcPts val="218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Process P4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606440" y="2595461"/>
              <a:ext cx="4501113" cy="2724325"/>
            </a:xfrm>
            <a:custGeom>
              <a:avLst/>
              <a:gdLst/>
              <a:ahLst/>
              <a:cxnLst/>
              <a:rect l="l" t="t" r="r" b="b"/>
              <a:pathLst>
                <a:path w="2271395" h="1374775">
                  <a:moveTo>
                    <a:pt x="1792800" y="1374480"/>
                  </a:moveTo>
                  <a:lnTo>
                    <a:pt x="2270876" y="1374480"/>
                  </a:lnTo>
                  <a:lnTo>
                    <a:pt x="2270876" y="896400"/>
                  </a:lnTo>
                  <a:lnTo>
                    <a:pt x="1792800" y="896400"/>
                  </a:lnTo>
                  <a:lnTo>
                    <a:pt x="1792800" y="1374480"/>
                  </a:lnTo>
                  <a:close/>
                </a:path>
                <a:path w="2271395" h="1374775">
                  <a:moveTo>
                    <a:pt x="1097980" y="809198"/>
                  </a:moveTo>
                  <a:lnTo>
                    <a:pt x="1576059" y="809198"/>
                  </a:lnTo>
                  <a:lnTo>
                    <a:pt x="1576059" y="331114"/>
                  </a:lnTo>
                  <a:lnTo>
                    <a:pt x="1097980" y="331114"/>
                  </a:lnTo>
                  <a:lnTo>
                    <a:pt x="1097980" y="809198"/>
                  </a:lnTo>
                  <a:close/>
                </a:path>
                <a:path w="2271395" h="1374775">
                  <a:moveTo>
                    <a:pt x="0" y="1195200"/>
                  </a:moveTo>
                  <a:lnTo>
                    <a:pt x="478079" y="1195200"/>
                  </a:lnTo>
                  <a:lnTo>
                    <a:pt x="478079" y="717116"/>
                  </a:lnTo>
                  <a:lnTo>
                    <a:pt x="0" y="717116"/>
                  </a:lnTo>
                  <a:lnTo>
                    <a:pt x="0" y="1195200"/>
                  </a:lnTo>
                  <a:close/>
                </a:path>
                <a:path w="2271395" h="1374775">
                  <a:moveTo>
                    <a:pt x="179279" y="478079"/>
                  </a:moveTo>
                  <a:lnTo>
                    <a:pt x="657363" y="478079"/>
                  </a:lnTo>
                  <a:lnTo>
                    <a:pt x="657363" y="0"/>
                  </a:lnTo>
                  <a:lnTo>
                    <a:pt x="179279" y="0"/>
                  </a:lnTo>
                  <a:lnTo>
                    <a:pt x="179279" y="478079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8422344" y="4156876"/>
              <a:ext cx="533540" cy="226150"/>
            </a:xfrm>
            <a:prstGeom prst="rect">
              <a:avLst/>
            </a:prstGeom>
          </p:spPr>
          <p:txBody>
            <a:bodyPr vert="horz" wrap="square" lIns="0" tIns="27684" rIns="0" bIns="0" rtlCol="0">
              <a:spAutoFit/>
            </a:bodyPr>
            <a:lstStyle/>
            <a:p>
              <a:pPr marL="25168" algn="l" defTabSz="1812066" eaLnBrk="1" fontAlgn="auto" hangingPunct="1">
                <a:lnSpc>
                  <a:spcPct val="100000"/>
                </a:lnSpc>
                <a:spcBef>
                  <a:spcPts val="218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Object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573637" y="4549450"/>
              <a:ext cx="474397" cy="710967"/>
            </a:xfrm>
            <a:custGeom>
              <a:avLst/>
              <a:gdLst/>
              <a:ahLst/>
              <a:cxnLst/>
              <a:rect l="l" t="t" r="r" b="b"/>
              <a:pathLst>
                <a:path w="239395" h="358775">
                  <a:moveTo>
                    <a:pt x="239038" y="63270"/>
                  </a:moveTo>
                  <a:lnTo>
                    <a:pt x="239038" y="295282"/>
                  </a:lnTo>
                  <a:lnTo>
                    <a:pt x="234600" y="319851"/>
                  </a:lnTo>
                  <a:lnTo>
                    <a:pt x="222516" y="339969"/>
                  </a:lnTo>
                  <a:lnTo>
                    <a:pt x="204631" y="353562"/>
                  </a:lnTo>
                  <a:lnTo>
                    <a:pt x="182791" y="358554"/>
                  </a:lnTo>
                  <a:lnTo>
                    <a:pt x="56246" y="358554"/>
                  </a:lnTo>
                  <a:lnTo>
                    <a:pt x="34401" y="353562"/>
                  </a:lnTo>
                  <a:lnTo>
                    <a:pt x="16517" y="339970"/>
                  </a:lnTo>
                  <a:lnTo>
                    <a:pt x="4436" y="319852"/>
                  </a:lnTo>
                  <a:lnTo>
                    <a:pt x="0" y="295282"/>
                  </a:lnTo>
                  <a:lnTo>
                    <a:pt x="0" y="63270"/>
                  </a:lnTo>
                  <a:lnTo>
                    <a:pt x="4436" y="38702"/>
                  </a:lnTo>
                  <a:lnTo>
                    <a:pt x="16517" y="18584"/>
                  </a:lnTo>
                  <a:lnTo>
                    <a:pt x="34401" y="4991"/>
                  </a:lnTo>
                  <a:lnTo>
                    <a:pt x="56246" y="0"/>
                  </a:lnTo>
                  <a:lnTo>
                    <a:pt x="182791" y="0"/>
                  </a:lnTo>
                  <a:lnTo>
                    <a:pt x="204631" y="4991"/>
                  </a:lnTo>
                  <a:lnTo>
                    <a:pt x="222516" y="18584"/>
                  </a:lnTo>
                  <a:lnTo>
                    <a:pt x="234600" y="38703"/>
                  </a:lnTo>
                  <a:lnTo>
                    <a:pt x="239038" y="6327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561182" y="2934634"/>
              <a:ext cx="4922660" cy="1013178"/>
            </a:xfrm>
            <a:prstGeom prst="rect">
              <a:avLst/>
            </a:prstGeom>
          </p:spPr>
          <p:txBody>
            <a:bodyPr vert="horz" wrap="square" lIns="0" tIns="94376" rIns="0" bIns="0" rtlCol="0">
              <a:spAutoFit/>
            </a:bodyPr>
            <a:lstStyle/>
            <a:p>
              <a:pPr marL="522227" defTabSz="1812066" eaLnBrk="1" fontAlgn="auto" hangingPunct="1">
                <a:lnSpc>
                  <a:spcPct val="100000"/>
                </a:lnSpc>
                <a:spcBef>
                  <a:spcPts val="743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Process</a:t>
              </a:r>
              <a:r>
                <a:rPr sz="1288" spc="-7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P3</a:t>
              </a:r>
              <a:endParaRPr sz="1288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  <a:p>
              <a:pPr marL="3398883" defTabSz="1812066" eaLnBrk="1" fontAlgn="auto" hangingPunct="1">
                <a:lnSpc>
                  <a:spcPct val="100000"/>
                </a:lnSpc>
                <a:spcBef>
                  <a:spcPts val="545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Identical</a:t>
              </a:r>
              <a:r>
                <a:rPr sz="1288" spc="-5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client</a:t>
              </a:r>
              <a:r>
                <a:rPr sz="1288" spc="-5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endParaRPr sz="1288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  <a:p>
              <a:pPr algn="l" defTabSz="1812066" eaLnBrk="1" fontAlgn="auto" hangingPunct="1">
                <a:lnSpc>
                  <a:spcPct val="100000"/>
                </a:lnSpc>
                <a:spcBef>
                  <a:spcPts val="10"/>
                </a:spcBef>
                <a:spcAft>
                  <a:spcPts val="0"/>
                </a:spcAft>
              </a:pPr>
              <a:endParaRPr sz="1684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  <a:p>
              <a:pPr marL="100670"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2" spc="14" baseline="-17094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Process</a:t>
              </a:r>
              <a:r>
                <a:rPr sz="1932" spc="-30" baseline="-17094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932" spc="14" baseline="-17094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P1 </a:t>
              </a:r>
              <a:r>
                <a:rPr sz="1932" spc="386" baseline="-17094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Server</a:t>
              </a:r>
              <a:r>
                <a:rPr sz="1288" spc="-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endParaRPr sz="1288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038541" y="4984064"/>
              <a:ext cx="877069" cy="427923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Identical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server</a:t>
              </a:r>
              <a:r>
                <a:rPr sz="1288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4370529" y="3719644"/>
              <a:ext cx="3208789" cy="1191656"/>
              <a:chOff x="1434326" y="1877042"/>
              <a:chExt cx="1619250" cy="60134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2348521" y="1879899"/>
                <a:ext cx="702310" cy="595630"/>
              </a:xfrm>
              <a:custGeom>
                <a:avLst/>
                <a:gdLst/>
                <a:ahLst/>
                <a:cxnLst/>
                <a:rect l="l" t="t" r="r" b="b"/>
                <a:pathLst>
                  <a:path w="702310" h="595630">
                    <a:moveTo>
                      <a:pt x="627484" y="595162"/>
                    </a:moveTo>
                    <a:lnTo>
                      <a:pt x="702188" y="595162"/>
                    </a:lnTo>
                  </a:path>
                  <a:path w="702310" h="595630">
                    <a:moveTo>
                      <a:pt x="0" y="0"/>
                    </a:moveTo>
                    <a:lnTo>
                      <a:pt x="119524" y="0"/>
                    </a:lnTo>
                  </a:path>
                  <a:path w="702310" h="595630">
                    <a:moveTo>
                      <a:pt x="224101" y="0"/>
                    </a:moveTo>
                    <a:lnTo>
                      <a:pt x="557998" y="504238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59506" y="2335690"/>
                <a:ext cx="67641" cy="79613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1437184" y="1955205"/>
                <a:ext cx="769620" cy="328295"/>
              </a:xfrm>
              <a:custGeom>
                <a:avLst/>
                <a:gdLst/>
                <a:ahLst/>
                <a:cxnLst/>
                <a:rect l="l" t="t" r="r" b="b"/>
                <a:pathLst>
                  <a:path w="769619" h="328294">
                    <a:moveTo>
                      <a:pt x="0" y="328071"/>
                    </a:moveTo>
                    <a:lnTo>
                      <a:pt x="769054" y="0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159700" y="1940406"/>
                <a:ext cx="81280" cy="59055"/>
              </a:xfrm>
              <a:custGeom>
                <a:avLst/>
                <a:gdLst/>
                <a:ahLst/>
                <a:cxnLst/>
                <a:rect l="l" t="t" r="r" b="b"/>
                <a:pathLst>
                  <a:path w="81280" h="59055">
                    <a:moveTo>
                      <a:pt x="0" y="0"/>
                    </a:moveTo>
                    <a:lnTo>
                      <a:pt x="11749" y="12313"/>
                    </a:lnTo>
                    <a:lnTo>
                      <a:pt x="19835" y="26192"/>
                    </a:lnTo>
                    <a:lnTo>
                      <a:pt x="24256" y="41634"/>
                    </a:lnTo>
                    <a:lnTo>
                      <a:pt x="25013" y="58638"/>
                    </a:lnTo>
                    <a:lnTo>
                      <a:pt x="80923" y="1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4608257" y="4765992"/>
              <a:ext cx="1174039" cy="427923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Interprocess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communication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973697" y="4271647"/>
              <a:ext cx="101926" cy="500821"/>
            </a:xfrm>
            <a:custGeom>
              <a:avLst/>
              <a:gdLst/>
              <a:ahLst/>
              <a:cxnLst/>
              <a:rect l="l" t="t" r="r" b="b"/>
              <a:pathLst>
                <a:path w="51435" h="252730">
                  <a:moveTo>
                    <a:pt x="51218" y="252189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73130" y="4409545"/>
              <a:ext cx="802826" cy="425381"/>
            </a:xfrm>
            <a:prstGeom prst="rect">
              <a:avLst/>
            </a:prstGeom>
          </p:spPr>
          <p:txBody>
            <a:bodyPr vert="horz" wrap="square" lIns="0" tIns="40267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86"/>
                </a:lnSpc>
                <a:spcBef>
                  <a:spcPts val="31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Local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invocation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939278" y="3216340"/>
              <a:ext cx="4513697" cy="1965539"/>
              <a:chOff x="1216704" y="1623060"/>
              <a:chExt cx="2277745" cy="991869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1219562" y="1625918"/>
                <a:ext cx="2272030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2272029" h="986155">
                    <a:moveTo>
                      <a:pt x="1188726" y="612543"/>
                    </a:moveTo>
                    <a:lnTo>
                      <a:pt x="1187619" y="254738"/>
                    </a:lnTo>
                  </a:path>
                  <a:path w="2272029" h="986155">
                    <a:moveTo>
                      <a:pt x="0" y="527049"/>
                    </a:moveTo>
                    <a:lnTo>
                      <a:pt x="112434" y="628939"/>
                    </a:lnTo>
                  </a:path>
                  <a:path w="2272029" h="986155">
                    <a:moveTo>
                      <a:pt x="1502458" y="89639"/>
                    </a:moveTo>
                    <a:lnTo>
                      <a:pt x="1321142" y="210815"/>
                    </a:lnTo>
                  </a:path>
                  <a:path w="2272029" h="986155">
                    <a:moveTo>
                      <a:pt x="815227" y="313734"/>
                    </a:moveTo>
                    <a:lnTo>
                      <a:pt x="1063604" y="253981"/>
                    </a:lnTo>
                  </a:path>
                  <a:path w="2272029" h="986155">
                    <a:moveTo>
                      <a:pt x="2271919" y="568576"/>
                    </a:moveTo>
                    <a:lnTo>
                      <a:pt x="2068678" y="718636"/>
                    </a:lnTo>
                  </a:path>
                  <a:path w="2272029" h="986155">
                    <a:moveTo>
                      <a:pt x="1423031" y="985583"/>
                    </a:moveTo>
                    <a:lnTo>
                      <a:pt x="1671472" y="879024"/>
                    </a:lnTo>
                  </a:path>
                  <a:path w="2272029" h="986155">
                    <a:moveTo>
                      <a:pt x="441724" y="0"/>
                    </a:moveTo>
                    <a:lnTo>
                      <a:pt x="988921" y="182400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163305" y="1766377"/>
                <a:ext cx="80645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80644" h="60960">
                    <a:moveTo>
                      <a:pt x="20164" y="0"/>
                    </a:moveTo>
                    <a:lnTo>
                      <a:pt x="20791" y="17010"/>
                    </a:lnTo>
                    <a:lnTo>
                      <a:pt x="17640" y="32759"/>
                    </a:lnTo>
                    <a:lnTo>
                      <a:pt x="10710" y="47249"/>
                    </a:lnTo>
                    <a:lnTo>
                      <a:pt x="0" y="60478"/>
                    </a:lnTo>
                    <a:lnTo>
                      <a:pt x="80649" y="53759"/>
                    </a:lnTo>
                    <a:lnTo>
                      <a:pt x="20164" y="0"/>
                    </a:lnTo>
                    <a:close/>
                  </a:path>
                </a:pathLst>
              </a:custGeom>
              <a:solidFill>
                <a:srgbClr val="231F20"/>
              </a:solidFill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5387316" y="2319018"/>
              <a:ext cx="1555319" cy="620283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 cs* refers to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same</a:t>
              </a:r>
              <a:r>
                <a:rPr sz="1288" spc="-5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server</a:t>
              </a:r>
              <a:r>
                <a:rPr sz="1288" spc="-4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r>
                <a:rPr sz="1288" spc="-4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as </a:t>
              </a:r>
              <a:r>
                <a:rPr sz="1288" spc="-327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r>
                <a:rPr sz="1288" spc="-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cs.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3896194" y="2626666"/>
              <a:ext cx="3535960" cy="2402188"/>
              <a:chOff x="1194963" y="1325493"/>
              <a:chExt cx="1784350" cy="121221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1332610" y="1425512"/>
                <a:ext cx="1644014" cy="1109345"/>
              </a:xfrm>
              <a:custGeom>
                <a:avLst/>
                <a:gdLst/>
                <a:ahLst/>
                <a:cxnLst/>
                <a:rect l="l" t="t" r="r" b="b"/>
                <a:pathLst>
                  <a:path w="1644014" h="1109345">
                    <a:moveTo>
                      <a:pt x="602861" y="0"/>
                    </a:moveTo>
                    <a:lnTo>
                      <a:pt x="305075" y="167022"/>
                    </a:lnTo>
                  </a:path>
                  <a:path w="1644014" h="1109345">
                    <a:moveTo>
                      <a:pt x="911344" y="394623"/>
                    </a:moveTo>
                    <a:lnTo>
                      <a:pt x="950556" y="454386"/>
                    </a:lnTo>
                    <a:lnTo>
                      <a:pt x="911344" y="514140"/>
                    </a:lnTo>
                    <a:lnTo>
                      <a:pt x="1015910" y="514140"/>
                    </a:lnTo>
                    <a:lnTo>
                      <a:pt x="1015910" y="394623"/>
                    </a:lnTo>
                    <a:lnTo>
                      <a:pt x="911344" y="394623"/>
                    </a:lnTo>
                    <a:close/>
                  </a:path>
                  <a:path w="1644014" h="1109345">
                    <a:moveTo>
                      <a:pt x="1538818" y="989790"/>
                    </a:moveTo>
                    <a:lnTo>
                      <a:pt x="1578030" y="1049549"/>
                    </a:lnTo>
                    <a:lnTo>
                      <a:pt x="1538818" y="1109311"/>
                    </a:lnTo>
                    <a:lnTo>
                      <a:pt x="1643395" y="1109311"/>
                    </a:lnTo>
                    <a:lnTo>
                      <a:pt x="1643395" y="989790"/>
                    </a:lnTo>
                    <a:lnTo>
                      <a:pt x="1538818" y="989790"/>
                    </a:lnTo>
                    <a:close/>
                  </a:path>
                  <a:path w="1644014" h="1109345">
                    <a:moveTo>
                      <a:pt x="1135435" y="394623"/>
                    </a:moveTo>
                    <a:lnTo>
                      <a:pt x="1135435" y="514140"/>
                    </a:lnTo>
                    <a:lnTo>
                      <a:pt x="1195192" y="514140"/>
                    </a:lnTo>
                    <a:lnTo>
                      <a:pt x="1240012" y="454386"/>
                    </a:lnTo>
                    <a:lnTo>
                      <a:pt x="1195192" y="394623"/>
                    </a:lnTo>
                    <a:lnTo>
                      <a:pt x="1135435" y="394623"/>
                    </a:lnTo>
                    <a:close/>
                  </a:path>
                  <a:path w="1644014" h="1109345">
                    <a:moveTo>
                      <a:pt x="0" y="798006"/>
                    </a:moveTo>
                    <a:lnTo>
                      <a:pt x="0" y="917519"/>
                    </a:lnTo>
                    <a:lnTo>
                      <a:pt x="59753" y="917519"/>
                    </a:lnTo>
                    <a:lnTo>
                      <a:pt x="104574" y="857764"/>
                    </a:lnTo>
                    <a:lnTo>
                      <a:pt x="59753" y="798006"/>
                    </a:lnTo>
                    <a:lnTo>
                      <a:pt x="0" y="798006"/>
                    </a:lnTo>
                    <a:close/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19611" y="1429066"/>
                <a:ext cx="244309" cy="260100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1194963" y="1325493"/>
                <a:ext cx="67310" cy="120014"/>
              </a:xfrm>
              <a:custGeom>
                <a:avLst/>
                <a:gdLst/>
                <a:ahLst/>
                <a:cxnLst/>
                <a:rect l="l" t="t" r="r" b="b"/>
                <a:pathLst>
                  <a:path w="67309" h="120015">
                    <a:moveTo>
                      <a:pt x="66762" y="0"/>
                    </a:moveTo>
                    <a:lnTo>
                      <a:pt x="0" y="0"/>
                    </a:lnTo>
                    <a:lnTo>
                      <a:pt x="0" y="119467"/>
                    </a:lnTo>
                    <a:lnTo>
                      <a:pt x="66762" y="119467"/>
                    </a:lnTo>
                    <a:lnTo>
                      <a:pt x="6676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3602097" y="2586726"/>
              <a:ext cx="1118672" cy="226150"/>
            </a:xfrm>
            <a:prstGeom prst="rect">
              <a:avLst/>
            </a:prstGeom>
          </p:spPr>
          <p:txBody>
            <a:bodyPr vert="horz" wrap="square" lIns="0" tIns="27684" rIns="0" bIns="0" rtlCol="0">
              <a:spAutoFit/>
            </a:bodyPr>
            <a:lstStyle/>
            <a:p>
              <a:pPr marL="25168" algn="l" defTabSz="1812066" eaLnBrk="1" fontAlgn="auto" hangingPunct="1">
                <a:lnSpc>
                  <a:spcPct val="100000"/>
                </a:lnSpc>
                <a:spcBef>
                  <a:spcPts val="218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Client</a:t>
              </a:r>
              <a:r>
                <a:rPr sz="1288" spc="-6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r>
                <a:rPr sz="1288" spc="-5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cs*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513240" y="4081910"/>
              <a:ext cx="133385" cy="237826"/>
            </a:xfrm>
            <a:custGeom>
              <a:avLst/>
              <a:gdLst/>
              <a:ahLst/>
              <a:cxnLst/>
              <a:rect l="l" t="t" r="r" b="b"/>
              <a:pathLst>
                <a:path w="67309" h="120014">
                  <a:moveTo>
                    <a:pt x="66754" y="0"/>
                  </a:moveTo>
                  <a:lnTo>
                    <a:pt x="0" y="0"/>
                  </a:lnTo>
                  <a:lnTo>
                    <a:pt x="0" y="119463"/>
                  </a:lnTo>
                  <a:lnTo>
                    <a:pt x="66754" y="119463"/>
                  </a:lnTo>
                  <a:lnTo>
                    <a:pt x="66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220087" y="4042576"/>
              <a:ext cx="1054496" cy="226150"/>
            </a:xfrm>
            <a:prstGeom prst="rect">
              <a:avLst/>
            </a:prstGeom>
          </p:spPr>
          <p:txBody>
            <a:bodyPr vert="horz" wrap="square" lIns="0" tIns="27684" rIns="0" bIns="0" rtlCol="0">
              <a:spAutoFit/>
            </a:bodyPr>
            <a:lstStyle/>
            <a:p>
              <a:pPr marL="25168" algn="l" defTabSz="1812066" eaLnBrk="1" fontAlgn="auto" hangingPunct="1">
                <a:lnSpc>
                  <a:spcPct val="100000"/>
                </a:lnSpc>
                <a:spcBef>
                  <a:spcPts val="218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Client</a:t>
              </a:r>
              <a:r>
                <a:rPr sz="1288" spc="-6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r>
                <a:rPr sz="1288" spc="-5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cs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9908" y="374227"/>
            <a:ext cx="10163907" cy="125406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SSP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chains</a:t>
            </a:r>
            <a:br>
              <a:rPr lang="en-US" sz="277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br>
              <a:rPr lang="en-US" sz="277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Redirecting a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forwarding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pointer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by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storing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a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shortcut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 a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client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stub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2FFD05-C1FB-84D9-B3AF-AFE33AA0B059}"/>
              </a:ext>
            </a:extLst>
          </p:cNvPr>
          <p:cNvGrpSpPr/>
          <p:nvPr/>
        </p:nvGrpSpPr>
        <p:grpSpPr>
          <a:xfrm>
            <a:off x="2450182" y="2646639"/>
            <a:ext cx="3507018" cy="2756762"/>
            <a:chOff x="2450182" y="2646639"/>
            <a:chExt cx="3507018" cy="2756762"/>
          </a:xfrm>
        </p:grpSpPr>
        <p:grpSp>
          <p:nvGrpSpPr>
            <p:cNvPr id="5" name="object 5"/>
            <p:cNvGrpSpPr/>
            <p:nvPr/>
          </p:nvGrpSpPr>
          <p:grpSpPr>
            <a:xfrm>
              <a:off x="3200583" y="3928843"/>
              <a:ext cx="1963024" cy="127093"/>
              <a:chOff x="843937" y="1982610"/>
              <a:chExt cx="990600" cy="6413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881321" y="2014488"/>
                <a:ext cx="950594" cy="0"/>
              </a:xfrm>
              <a:custGeom>
                <a:avLst/>
                <a:gdLst/>
                <a:ahLst/>
                <a:cxnLst/>
                <a:rect l="l" t="t" r="r" b="b"/>
                <a:pathLst>
                  <a:path w="950594">
                    <a:moveTo>
                      <a:pt x="949972" y="0"/>
                    </a:moveTo>
                    <a:lnTo>
                      <a:pt x="0" y="0"/>
                    </a:lnTo>
                  </a:path>
                </a:pathLst>
              </a:custGeom>
              <a:ln w="5267">
                <a:solidFill>
                  <a:srgbClr val="231F2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43937" y="1982610"/>
                <a:ext cx="74380" cy="63751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2582883" y="2646639"/>
              <a:ext cx="1044429" cy="620283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Invocation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request is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sent</a:t>
              </a:r>
              <a:r>
                <a:rPr sz="1288" spc="-8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to</a:t>
              </a:r>
              <a:r>
                <a:rPr sz="1288" spc="-7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object</a:t>
              </a:r>
              <a:endParaRPr sz="1288" dirty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2450182" y="2683968"/>
              <a:ext cx="3507018" cy="1737779"/>
              <a:chOff x="465262" y="1354409"/>
              <a:chExt cx="1769745" cy="876935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467895" y="1357043"/>
                <a:ext cx="1764664" cy="871219"/>
              </a:xfrm>
              <a:custGeom>
                <a:avLst/>
                <a:gdLst/>
                <a:ahLst/>
                <a:cxnLst/>
                <a:rect l="l" t="t" r="r" b="b"/>
                <a:pathLst>
                  <a:path w="1764664" h="871219">
                    <a:moveTo>
                      <a:pt x="819554" y="811669"/>
                    </a:moveTo>
                    <a:lnTo>
                      <a:pt x="964797" y="661847"/>
                    </a:lnTo>
                  </a:path>
                  <a:path w="1764664" h="871219">
                    <a:moveTo>
                      <a:pt x="1285959" y="871135"/>
                    </a:moveTo>
                    <a:lnTo>
                      <a:pt x="1764043" y="871135"/>
                    </a:lnTo>
                    <a:lnTo>
                      <a:pt x="1764043" y="393055"/>
                    </a:lnTo>
                    <a:lnTo>
                      <a:pt x="1285959" y="393055"/>
                    </a:lnTo>
                    <a:lnTo>
                      <a:pt x="1285959" y="871135"/>
                    </a:lnTo>
                    <a:close/>
                  </a:path>
                  <a:path w="1764664" h="871219">
                    <a:moveTo>
                      <a:pt x="675093" y="478079"/>
                    </a:moveTo>
                    <a:lnTo>
                      <a:pt x="1153172" y="478079"/>
                    </a:lnTo>
                    <a:lnTo>
                      <a:pt x="1153172" y="0"/>
                    </a:lnTo>
                    <a:lnTo>
                      <a:pt x="675093" y="0"/>
                    </a:lnTo>
                    <a:lnTo>
                      <a:pt x="675093" y="478079"/>
                    </a:lnTo>
                    <a:close/>
                  </a:path>
                  <a:path w="1764664" h="871219">
                    <a:moveTo>
                      <a:pt x="420301" y="299487"/>
                    </a:moveTo>
                    <a:lnTo>
                      <a:pt x="581369" y="457615"/>
                    </a:lnTo>
                  </a:path>
                  <a:path w="1764664" h="871219">
                    <a:moveTo>
                      <a:pt x="0" y="869401"/>
                    </a:moveTo>
                    <a:lnTo>
                      <a:pt x="478079" y="869401"/>
                    </a:lnTo>
                    <a:lnTo>
                      <a:pt x="478079" y="391321"/>
                    </a:lnTo>
                    <a:lnTo>
                      <a:pt x="0" y="391321"/>
                    </a:lnTo>
                    <a:lnTo>
                      <a:pt x="0" y="869401"/>
                    </a:lnTo>
                    <a:close/>
                  </a:path>
                  <a:path w="1764664" h="871219">
                    <a:moveTo>
                      <a:pt x="1731296" y="542124"/>
                    </a:moveTo>
                    <a:lnTo>
                      <a:pt x="1731296" y="774133"/>
                    </a:lnTo>
                    <a:lnTo>
                      <a:pt x="1726858" y="798702"/>
                    </a:lnTo>
                    <a:lnTo>
                      <a:pt x="1714774" y="818823"/>
                    </a:lnTo>
                    <a:lnTo>
                      <a:pt x="1696889" y="832419"/>
                    </a:lnTo>
                    <a:lnTo>
                      <a:pt x="1675049" y="837412"/>
                    </a:lnTo>
                    <a:lnTo>
                      <a:pt x="1548494" y="837408"/>
                    </a:lnTo>
                    <a:lnTo>
                      <a:pt x="1526659" y="832415"/>
                    </a:lnTo>
                    <a:lnTo>
                      <a:pt x="1508778" y="818821"/>
                    </a:lnTo>
                    <a:lnTo>
                      <a:pt x="1496695" y="798702"/>
                    </a:lnTo>
                    <a:lnTo>
                      <a:pt x="1492257" y="774133"/>
                    </a:lnTo>
                    <a:lnTo>
                      <a:pt x="1492257" y="542124"/>
                    </a:lnTo>
                    <a:lnTo>
                      <a:pt x="1496695" y="517553"/>
                    </a:lnTo>
                    <a:lnTo>
                      <a:pt x="1508778" y="497432"/>
                    </a:lnTo>
                    <a:lnTo>
                      <a:pt x="1526659" y="483837"/>
                    </a:lnTo>
                    <a:lnTo>
                      <a:pt x="1548494" y="478844"/>
                    </a:lnTo>
                    <a:lnTo>
                      <a:pt x="1675049" y="478844"/>
                    </a:lnTo>
                    <a:lnTo>
                      <a:pt x="1696889" y="483838"/>
                    </a:lnTo>
                    <a:lnTo>
                      <a:pt x="1714774" y="497433"/>
                    </a:lnTo>
                    <a:lnTo>
                      <a:pt x="1726858" y="517555"/>
                    </a:lnTo>
                    <a:lnTo>
                      <a:pt x="1731296" y="542124"/>
                    </a:lnTo>
                    <a:close/>
                  </a:path>
                  <a:path w="1764664" h="871219">
                    <a:moveTo>
                      <a:pt x="1438098" y="657445"/>
                    </a:moveTo>
                    <a:lnTo>
                      <a:pt x="1492257" y="657445"/>
                    </a:lnTo>
                  </a:path>
                  <a:path w="1764664" h="871219">
                    <a:moveTo>
                      <a:pt x="870386" y="239124"/>
                    </a:moveTo>
                    <a:lnTo>
                      <a:pt x="989828" y="238889"/>
                    </a:lnTo>
                  </a:path>
                  <a:path w="1764664" h="871219">
                    <a:moveTo>
                      <a:pt x="1094482" y="239124"/>
                    </a:moveTo>
                    <a:lnTo>
                      <a:pt x="1350660" y="568192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0679" y="1876459"/>
                <a:ext cx="70835" cy="78271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828340" y="1679660"/>
                <a:ext cx="376555" cy="309880"/>
              </a:xfrm>
              <a:custGeom>
                <a:avLst/>
                <a:gdLst/>
                <a:ahLst/>
                <a:cxnLst/>
                <a:rect l="l" t="t" r="r" b="b"/>
                <a:pathLst>
                  <a:path w="376555" h="309880">
                    <a:moveTo>
                      <a:pt x="0" y="309361"/>
                    </a:moveTo>
                    <a:lnTo>
                      <a:pt x="376478" y="0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3" name="object 13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5992" y="1533775"/>
                <a:ext cx="184923" cy="194002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739363" y="1536409"/>
                <a:ext cx="1167130" cy="537845"/>
              </a:xfrm>
              <a:custGeom>
                <a:avLst/>
                <a:gdLst/>
                <a:ahLst/>
                <a:cxnLst/>
                <a:rect l="l" t="t" r="r" b="b"/>
                <a:pathLst>
                  <a:path w="1167130" h="537844">
                    <a:moveTo>
                      <a:pt x="1062053" y="418321"/>
                    </a:moveTo>
                    <a:lnTo>
                      <a:pt x="1101276" y="478079"/>
                    </a:lnTo>
                    <a:lnTo>
                      <a:pt x="1062053" y="537837"/>
                    </a:lnTo>
                    <a:lnTo>
                      <a:pt x="1166630" y="537837"/>
                    </a:lnTo>
                    <a:lnTo>
                      <a:pt x="1166630" y="418321"/>
                    </a:lnTo>
                    <a:lnTo>
                      <a:pt x="1062053" y="418321"/>
                    </a:lnTo>
                    <a:close/>
                  </a:path>
                  <a:path w="1167130" h="537844">
                    <a:moveTo>
                      <a:pt x="718435" y="0"/>
                    </a:moveTo>
                    <a:lnTo>
                      <a:pt x="718435" y="119521"/>
                    </a:lnTo>
                    <a:lnTo>
                      <a:pt x="778194" y="119521"/>
                    </a:lnTo>
                    <a:lnTo>
                      <a:pt x="823014" y="59759"/>
                    </a:lnTo>
                    <a:lnTo>
                      <a:pt x="778194" y="0"/>
                    </a:lnTo>
                    <a:lnTo>
                      <a:pt x="718435" y="0"/>
                    </a:lnTo>
                    <a:close/>
                  </a:path>
                  <a:path w="1167130" h="537844">
                    <a:moveTo>
                      <a:pt x="0" y="417436"/>
                    </a:moveTo>
                    <a:lnTo>
                      <a:pt x="0" y="536953"/>
                    </a:lnTo>
                    <a:lnTo>
                      <a:pt x="59754" y="536953"/>
                    </a:lnTo>
                    <a:lnTo>
                      <a:pt x="104574" y="477189"/>
                    </a:lnTo>
                    <a:lnTo>
                      <a:pt x="59754" y="417436"/>
                    </a:lnTo>
                    <a:lnTo>
                      <a:pt x="0" y="417436"/>
                    </a:lnTo>
                    <a:close/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" name="object 15"/>
            <p:cNvSpPr txBox="1"/>
            <p:nvPr/>
          </p:nvSpPr>
          <p:spPr>
            <a:xfrm>
              <a:off x="3386009" y="4362682"/>
              <a:ext cx="1769238" cy="1040719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Server stub at object's </a:t>
              </a:r>
              <a:r>
                <a:rPr sz="1288" spc="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current</a:t>
              </a:r>
              <a:r>
                <a:rPr sz="1288" spc="-6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process</a:t>
              </a:r>
              <a:r>
                <a:rPr sz="1288" spc="-6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returns </a:t>
              </a:r>
              <a:r>
                <a:rPr sz="1288" spc="-327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the</a:t>
              </a:r>
              <a:r>
                <a:rPr sz="1288" spc="-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current</a:t>
              </a:r>
              <a:r>
                <a:rPr sz="1288" spc="-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location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  <a:p>
              <a:pPr marR="42785" defTabSz="1812066" eaLnBrk="1" fontAlgn="auto" hangingPunct="1">
                <a:lnSpc>
                  <a:spcPct val="100000"/>
                </a:lnSpc>
                <a:spcBef>
                  <a:spcPts val="921"/>
                </a:spcBef>
                <a:spcAft>
                  <a:spcPts val="0"/>
                </a:spcAft>
              </a:pPr>
              <a:r>
                <a:rPr sz="1982" spc="-10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(a)</a:t>
              </a:r>
              <a:endParaRPr sz="1982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52551F-C0AD-112A-962B-8195049D0393}"/>
              </a:ext>
            </a:extLst>
          </p:cNvPr>
          <p:cNvGrpSpPr/>
          <p:nvPr/>
        </p:nvGrpSpPr>
        <p:grpSpPr>
          <a:xfrm>
            <a:off x="6431740" y="2596332"/>
            <a:ext cx="3553577" cy="2790722"/>
            <a:chOff x="6431740" y="2596332"/>
            <a:chExt cx="3553577" cy="2790722"/>
          </a:xfrm>
        </p:grpSpPr>
        <p:grpSp>
          <p:nvGrpSpPr>
            <p:cNvPr id="16" name="object 16"/>
            <p:cNvGrpSpPr/>
            <p:nvPr/>
          </p:nvGrpSpPr>
          <p:grpSpPr>
            <a:xfrm>
              <a:off x="7281398" y="3929584"/>
              <a:ext cx="1947924" cy="373730"/>
              <a:chOff x="2903237" y="1982984"/>
              <a:chExt cx="982980" cy="18859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2906095" y="2014055"/>
                <a:ext cx="94234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942339" h="1269">
                    <a:moveTo>
                      <a:pt x="942211" y="840"/>
                    </a:moveTo>
                    <a:lnTo>
                      <a:pt x="0" y="0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11286" y="1982984"/>
                <a:ext cx="74398" cy="63753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3332504" y="2018890"/>
                <a:ext cx="137160" cy="149860"/>
              </a:xfrm>
              <a:custGeom>
                <a:avLst/>
                <a:gdLst/>
                <a:ahLst/>
                <a:cxnLst/>
                <a:rect l="l" t="t" r="r" b="b"/>
                <a:pathLst>
                  <a:path w="137160" h="149860">
                    <a:moveTo>
                      <a:pt x="0" y="149822"/>
                    </a:moveTo>
                    <a:lnTo>
                      <a:pt x="137098" y="0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7485094" y="4294999"/>
              <a:ext cx="1192914" cy="427923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Client</a:t>
              </a:r>
              <a:r>
                <a:rPr sz="1288" spc="-7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r>
                <a:rPr sz="1288" spc="-79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sets </a:t>
              </a:r>
              <a:r>
                <a:rPr sz="1288" spc="-337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a</a:t>
              </a:r>
              <a:r>
                <a:rPr sz="1288" spc="-2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shortcut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431740" y="2596332"/>
              <a:ext cx="1360275" cy="620283"/>
            </a:xfrm>
            <a:prstGeom prst="rect">
              <a:avLst/>
            </a:prstGeom>
          </p:spPr>
          <p:txBody>
            <a:bodyPr vert="horz" wrap="square" lIns="0" tIns="42784" rIns="0" bIns="0" rtlCol="0">
              <a:spAutoFit/>
            </a:bodyPr>
            <a:lstStyle/>
            <a:p>
              <a:pPr marL="25168" marR="10067" algn="l" defTabSz="1812066" eaLnBrk="1" fontAlgn="auto" hangingPunct="1">
                <a:lnSpc>
                  <a:spcPts val="1466"/>
                </a:lnSpc>
                <a:spcBef>
                  <a:spcPts val="337"/>
                </a:spcBef>
                <a:spcAft>
                  <a:spcPts val="0"/>
                </a:spcAft>
              </a:pP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Server stub is no </a:t>
              </a:r>
              <a:r>
                <a:rPr sz="1288" spc="-337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longer</a:t>
              </a:r>
              <a:r>
                <a:rPr sz="1288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referenced  by</a:t>
              </a:r>
              <a:r>
                <a:rPr sz="1288" spc="-5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any</a:t>
              </a:r>
              <a:r>
                <a:rPr sz="1288" spc="-4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client</a:t>
              </a:r>
              <a:r>
                <a:rPr sz="1288" spc="-5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 </a:t>
              </a:r>
              <a:r>
                <a:rPr sz="1288" spc="10" dirty="0">
                  <a:solidFill>
                    <a:srgbClr val="231F20"/>
                  </a:solidFill>
                  <a:latin typeface="Arial"/>
                  <a:ea typeface="+mn-ea"/>
                  <a:cs typeface="Arial"/>
                </a:rPr>
                <a:t>stub</a:t>
              </a:r>
              <a:endParaRPr sz="1288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6480816" y="2684140"/>
              <a:ext cx="3504501" cy="1727713"/>
              <a:chOff x="2499239" y="1354496"/>
              <a:chExt cx="1768475" cy="871855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2501873" y="1357130"/>
                <a:ext cx="1763395" cy="866775"/>
              </a:xfrm>
              <a:custGeom>
                <a:avLst/>
                <a:gdLst/>
                <a:ahLst/>
                <a:cxnLst/>
                <a:rect l="l" t="t" r="r" b="b"/>
                <a:pathLst>
                  <a:path w="1763395" h="866775">
                    <a:moveTo>
                      <a:pt x="1284841" y="865844"/>
                    </a:moveTo>
                    <a:lnTo>
                      <a:pt x="1762925" y="865844"/>
                    </a:lnTo>
                    <a:lnTo>
                      <a:pt x="1762925" y="387764"/>
                    </a:lnTo>
                    <a:lnTo>
                      <a:pt x="1284841" y="387764"/>
                    </a:lnTo>
                    <a:lnTo>
                      <a:pt x="1284841" y="865844"/>
                    </a:lnTo>
                    <a:close/>
                  </a:path>
                  <a:path w="1763395" h="866775">
                    <a:moveTo>
                      <a:pt x="646299" y="144193"/>
                    </a:moveTo>
                    <a:lnTo>
                      <a:pt x="776879" y="179279"/>
                    </a:lnTo>
                  </a:path>
                  <a:path w="1763395" h="866775">
                    <a:moveTo>
                      <a:pt x="702187" y="478079"/>
                    </a:moveTo>
                    <a:lnTo>
                      <a:pt x="1180262" y="478079"/>
                    </a:lnTo>
                    <a:lnTo>
                      <a:pt x="1180262" y="0"/>
                    </a:lnTo>
                    <a:lnTo>
                      <a:pt x="702187" y="0"/>
                    </a:lnTo>
                    <a:lnTo>
                      <a:pt x="702187" y="478079"/>
                    </a:lnTo>
                    <a:close/>
                  </a:path>
                  <a:path w="1763395" h="866775">
                    <a:moveTo>
                      <a:pt x="0" y="866519"/>
                    </a:moveTo>
                    <a:lnTo>
                      <a:pt x="478079" y="866519"/>
                    </a:lnTo>
                    <a:lnTo>
                      <a:pt x="478079" y="388440"/>
                    </a:lnTo>
                    <a:lnTo>
                      <a:pt x="0" y="388440"/>
                    </a:lnTo>
                    <a:lnTo>
                      <a:pt x="0" y="866519"/>
                    </a:lnTo>
                    <a:close/>
                  </a:path>
                  <a:path w="1763395" h="866775">
                    <a:moveTo>
                      <a:pt x="1740855" y="540300"/>
                    </a:moveTo>
                    <a:lnTo>
                      <a:pt x="1740855" y="772309"/>
                    </a:lnTo>
                    <a:lnTo>
                      <a:pt x="1736416" y="796880"/>
                    </a:lnTo>
                    <a:lnTo>
                      <a:pt x="1724330" y="817000"/>
                    </a:lnTo>
                    <a:lnTo>
                      <a:pt x="1706445" y="830595"/>
                    </a:lnTo>
                    <a:lnTo>
                      <a:pt x="1684609" y="835588"/>
                    </a:lnTo>
                    <a:lnTo>
                      <a:pt x="1558053" y="835588"/>
                    </a:lnTo>
                    <a:lnTo>
                      <a:pt x="1536219" y="830595"/>
                    </a:lnTo>
                    <a:lnTo>
                      <a:pt x="1518338" y="817001"/>
                    </a:lnTo>
                    <a:lnTo>
                      <a:pt x="1506255" y="796882"/>
                    </a:lnTo>
                    <a:lnTo>
                      <a:pt x="1501817" y="772313"/>
                    </a:lnTo>
                    <a:lnTo>
                      <a:pt x="1501817" y="540300"/>
                    </a:lnTo>
                    <a:lnTo>
                      <a:pt x="1506254" y="515729"/>
                    </a:lnTo>
                    <a:lnTo>
                      <a:pt x="1518334" y="495610"/>
                    </a:lnTo>
                    <a:lnTo>
                      <a:pt x="1536215" y="482017"/>
                    </a:lnTo>
                    <a:lnTo>
                      <a:pt x="1558053" y="477025"/>
                    </a:lnTo>
                    <a:lnTo>
                      <a:pt x="1684609" y="477025"/>
                    </a:lnTo>
                    <a:lnTo>
                      <a:pt x="1706449" y="482018"/>
                    </a:lnTo>
                    <a:lnTo>
                      <a:pt x="1724334" y="495612"/>
                    </a:lnTo>
                    <a:lnTo>
                      <a:pt x="1736418" y="515731"/>
                    </a:lnTo>
                    <a:lnTo>
                      <a:pt x="1740855" y="540300"/>
                    </a:lnTo>
                    <a:close/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3951047" y="2014487"/>
                <a:ext cx="52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2704">
                    <a:moveTo>
                      <a:pt x="0" y="0"/>
                    </a:moveTo>
                    <a:lnTo>
                      <a:pt x="52643" y="0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3383335" y="1596168"/>
                <a:ext cx="492125" cy="329565"/>
              </a:xfrm>
              <a:custGeom>
                <a:avLst/>
                <a:gdLst/>
                <a:ahLst/>
                <a:cxnLst/>
                <a:rect l="l" t="t" r="r" b="b"/>
                <a:pathLst>
                  <a:path w="492125" h="329564">
                    <a:moveTo>
                      <a:pt x="0" y="0"/>
                    </a:moveTo>
                    <a:lnTo>
                      <a:pt x="119517" y="0"/>
                    </a:lnTo>
                  </a:path>
                  <a:path w="492125" h="329564">
                    <a:moveTo>
                      <a:pt x="224098" y="0"/>
                    </a:moveTo>
                    <a:lnTo>
                      <a:pt x="491860" y="329553"/>
                    </a:lnTo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827129" y="1876904"/>
                <a:ext cx="71755" cy="78105"/>
              </a:xfrm>
              <a:custGeom>
                <a:avLst/>
                <a:gdLst/>
                <a:ahLst/>
                <a:cxnLst/>
                <a:rect l="l" t="t" r="r" b="b"/>
                <a:pathLst>
                  <a:path w="71754" h="78105">
                    <a:moveTo>
                      <a:pt x="49468" y="0"/>
                    </a:moveTo>
                    <a:lnTo>
                      <a:pt x="40869" y="14688"/>
                    </a:lnTo>
                    <a:lnTo>
                      <a:pt x="29758" y="26285"/>
                    </a:lnTo>
                    <a:lnTo>
                      <a:pt x="16135" y="34790"/>
                    </a:lnTo>
                    <a:lnTo>
                      <a:pt x="0" y="40203"/>
                    </a:lnTo>
                    <a:lnTo>
                      <a:pt x="71636" y="77826"/>
                    </a:lnTo>
                    <a:lnTo>
                      <a:pt x="49468" y="0"/>
                    </a:lnTo>
                    <a:close/>
                  </a:path>
                </a:pathLst>
              </a:custGeom>
              <a:solidFill>
                <a:srgbClr val="231F20"/>
              </a:solidFill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2798916" y="1536409"/>
                <a:ext cx="1152525" cy="537845"/>
              </a:xfrm>
              <a:custGeom>
                <a:avLst/>
                <a:gdLst/>
                <a:ahLst/>
                <a:cxnLst/>
                <a:rect l="l" t="t" r="r" b="b"/>
                <a:pathLst>
                  <a:path w="1152525" h="537844">
                    <a:moveTo>
                      <a:pt x="479836" y="0"/>
                    </a:moveTo>
                    <a:lnTo>
                      <a:pt x="519049" y="59759"/>
                    </a:lnTo>
                    <a:lnTo>
                      <a:pt x="479836" y="119521"/>
                    </a:lnTo>
                    <a:lnTo>
                      <a:pt x="584419" y="119521"/>
                    </a:lnTo>
                    <a:lnTo>
                      <a:pt x="584419" y="0"/>
                    </a:lnTo>
                    <a:lnTo>
                      <a:pt x="479836" y="0"/>
                    </a:lnTo>
                    <a:close/>
                  </a:path>
                  <a:path w="1152525" h="537844">
                    <a:moveTo>
                      <a:pt x="1047556" y="418321"/>
                    </a:moveTo>
                    <a:lnTo>
                      <a:pt x="1086768" y="478079"/>
                    </a:lnTo>
                    <a:lnTo>
                      <a:pt x="1047556" y="537837"/>
                    </a:lnTo>
                    <a:lnTo>
                      <a:pt x="1152133" y="537837"/>
                    </a:lnTo>
                    <a:lnTo>
                      <a:pt x="1152133" y="418321"/>
                    </a:lnTo>
                    <a:lnTo>
                      <a:pt x="1047556" y="418321"/>
                    </a:lnTo>
                    <a:close/>
                  </a:path>
                  <a:path w="1152525" h="537844">
                    <a:moveTo>
                      <a:pt x="703936" y="0"/>
                    </a:moveTo>
                    <a:lnTo>
                      <a:pt x="703936" y="119521"/>
                    </a:lnTo>
                    <a:lnTo>
                      <a:pt x="763697" y="119521"/>
                    </a:lnTo>
                    <a:lnTo>
                      <a:pt x="808517" y="59759"/>
                    </a:lnTo>
                    <a:lnTo>
                      <a:pt x="763697" y="0"/>
                    </a:lnTo>
                    <a:lnTo>
                      <a:pt x="703936" y="0"/>
                    </a:lnTo>
                    <a:close/>
                  </a:path>
                  <a:path w="1152525" h="537844">
                    <a:moveTo>
                      <a:pt x="0" y="415896"/>
                    </a:moveTo>
                    <a:lnTo>
                      <a:pt x="0" y="535417"/>
                    </a:lnTo>
                    <a:lnTo>
                      <a:pt x="59757" y="535417"/>
                    </a:lnTo>
                    <a:lnTo>
                      <a:pt x="104585" y="475658"/>
                    </a:lnTo>
                    <a:lnTo>
                      <a:pt x="59757" y="415896"/>
                    </a:lnTo>
                    <a:lnTo>
                      <a:pt x="0" y="415896"/>
                    </a:lnTo>
                    <a:close/>
                  </a:path>
                </a:pathLst>
              </a:custGeom>
              <a:ln w="5267">
                <a:solidFill>
                  <a:srgbClr val="231F20"/>
                </a:solidFill>
              </a:ln>
            </p:spPr>
            <p:txBody>
              <a:bodyPr wrap="square" lIns="0" tIns="0" rIns="0" bIns="0" rtlCol="0"/>
              <a:lstStyle/>
              <a:p>
                <a:pPr algn="l" defTabSz="1812066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sz="3567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8060423" y="5057892"/>
              <a:ext cx="357371" cy="329162"/>
            </a:xfrm>
            <a:prstGeom prst="rect">
              <a:avLst/>
            </a:prstGeom>
          </p:spPr>
          <p:txBody>
            <a:bodyPr vert="horz" wrap="square" lIns="0" tIns="23909" rIns="0" bIns="0" rtlCol="0">
              <a:spAutoFit/>
            </a:bodyPr>
            <a:lstStyle/>
            <a:p>
              <a:pPr marL="25168" algn="l" defTabSz="1812066" eaLnBrk="1" fontAlgn="auto" hangingPunct="1">
                <a:lnSpc>
                  <a:spcPct val="100000"/>
                </a:lnSpc>
                <a:spcBef>
                  <a:spcPts val="188"/>
                </a:spcBef>
                <a:spcAft>
                  <a:spcPts val="0"/>
                </a:spcAft>
              </a:pPr>
              <a:r>
                <a:rPr sz="1982" spc="-10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(b)</a:t>
              </a:r>
              <a:endParaRPr sz="1982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fld id="{81D60167-4931-47E6-BA6A-407CBD079E47}" type="slidenum">
              <a:rPr spc="-10" dirty="0">
                <a:ea typeface="+mn-ea"/>
              </a:rPr>
              <a:pPr marL="75503" algn="l" defTabSz="1812066" eaLnBrk="1" fontAlgn="auto" hangingPunct="1">
                <a:lnSpc>
                  <a:spcPct val="100000"/>
                </a:lnSpc>
                <a:spcBef>
                  <a:spcPts val="139"/>
                </a:spcBef>
                <a:spcAft>
                  <a:spcPts val="0"/>
                </a:spcAft>
              </a:pPr>
              <a:t>16</a:t>
            </a:fld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908" y="374227"/>
            <a:ext cx="480187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Home-based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approaches</a:t>
            </a:r>
            <a:endParaRPr sz="277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907" y="2178170"/>
            <a:ext cx="10140461" cy="3379989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75503" marR="60402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lang="en-ID" sz="2378" spc="-10" dirty="0">
                <a:latin typeface="Arial"/>
                <a:ea typeface="+mn-ea"/>
                <a:cs typeface="Arial"/>
              </a:rPr>
              <a:t>Home-based approach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adalah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metode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untuk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melacak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entitas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bergerak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dalam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sistem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terdistribusi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dengan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menetapkan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satu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lokasi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tetap</a:t>
            </a:r>
            <a:r>
              <a:rPr lang="en-ID" sz="2378" spc="-10" dirty="0">
                <a:latin typeface="Arial"/>
                <a:ea typeface="+mn-ea"/>
                <a:cs typeface="Arial"/>
              </a:rPr>
              <a:t> yang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disebut</a:t>
            </a:r>
            <a:r>
              <a:rPr lang="en-ID" sz="2378" spc="-10" dirty="0">
                <a:latin typeface="Arial"/>
                <a:ea typeface="+mn-ea"/>
                <a:cs typeface="Arial"/>
              </a:rPr>
              <a:t> "home"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atau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lokasi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rumah</a:t>
            </a:r>
            <a:r>
              <a:rPr lang="en-ID" sz="2378" spc="-10" dirty="0">
                <a:latin typeface="Arial"/>
                <a:ea typeface="+mn-ea"/>
                <a:cs typeface="Arial"/>
              </a:rPr>
              <a:t>, yang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selalu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menyimpan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informasi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tentang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lokasi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entitas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saat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ini</a:t>
            </a:r>
            <a:r>
              <a:rPr lang="en-ID" sz="2378" spc="-10" dirty="0">
                <a:latin typeface="Arial"/>
                <a:ea typeface="+mn-ea"/>
                <a:cs typeface="Arial"/>
              </a:rPr>
              <a:t>.</a:t>
            </a:r>
          </a:p>
          <a:p>
            <a:pPr marL="75503" marR="60402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endParaRPr lang="en-ID" sz="2378" spc="-10">
              <a:latin typeface="Arial"/>
              <a:ea typeface="+mn-ea"/>
              <a:cs typeface="Arial"/>
            </a:endParaRPr>
          </a:p>
          <a:p>
            <a:pPr marL="75503" marR="60402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lang="en-ID" sz="2378" spc="-10">
                <a:latin typeface="Arial"/>
                <a:ea typeface="+mn-ea"/>
                <a:cs typeface="Arial"/>
              </a:rPr>
              <a:t>Setiap</a:t>
            </a:r>
            <a:r>
              <a:rPr lang="en-ID" sz="2378" spc="-10" dirty="0">
                <a:latin typeface="Arial"/>
                <a:ea typeface="+mn-ea"/>
                <a:cs typeface="Arial"/>
              </a:rPr>
              <a:t> kali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entitas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bergerak</a:t>
            </a:r>
            <a:r>
              <a:rPr lang="en-ID" sz="2378" spc="-10" dirty="0">
                <a:latin typeface="Arial"/>
                <a:ea typeface="+mn-ea"/>
                <a:cs typeface="Arial"/>
              </a:rPr>
              <a:t>,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informasi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mengenai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lokasi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barunya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diperbarui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di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lokasi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rumah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tersebut</a:t>
            </a:r>
            <a:r>
              <a:rPr lang="en-ID" sz="2378" spc="-10" dirty="0">
                <a:latin typeface="Arial"/>
                <a:ea typeface="+mn-ea"/>
                <a:cs typeface="Arial"/>
              </a:rPr>
              <a:t>,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sehingga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setiap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permintaan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untuk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mengakses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entitas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bisa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diarahkan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terlebih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dahulu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ke</a:t>
            </a:r>
            <a:r>
              <a:rPr lang="en-ID" sz="2378" spc="-10" dirty="0">
                <a:latin typeface="Arial"/>
                <a:ea typeface="+mn-ea"/>
                <a:cs typeface="Arial"/>
              </a:rPr>
              <a:t> home, yang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kemudian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mengarahkan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ke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lokasi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saat</a:t>
            </a:r>
            <a:r>
              <a:rPr lang="en-ID" sz="2378" spc="-10" dirty="0">
                <a:latin typeface="Arial"/>
                <a:ea typeface="+mn-ea"/>
                <a:cs typeface="Arial"/>
              </a:rPr>
              <a:t> </a:t>
            </a:r>
            <a:r>
              <a:rPr lang="en-ID" sz="2378" spc="-10" dirty="0" err="1">
                <a:latin typeface="Arial"/>
                <a:ea typeface="+mn-ea"/>
                <a:cs typeface="Arial"/>
              </a:rPr>
              <a:t>ini</a:t>
            </a:r>
            <a:endParaRPr sz="1982" dirty="0"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17046" y="374227"/>
            <a:ext cx="4129900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mobile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IP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9158" y="1379834"/>
            <a:ext cx="7484656" cy="4379053"/>
            <a:chOff x="414282" y="696305"/>
            <a:chExt cx="3776979" cy="2209800"/>
          </a:xfrm>
        </p:grpSpPr>
        <p:sp>
          <p:nvSpPr>
            <p:cNvPr id="6" name="object 6"/>
            <p:cNvSpPr/>
            <p:nvPr/>
          </p:nvSpPr>
          <p:spPr>
            <a:xfrm>
              <a:off x="1548796" y="699163"/>
              <a:ext cx="299085" cy="483234"/>
            </a:xfrm>
            <a:custGeom>
              <a:avLst/>
              <a:gdLst/>
              <a:ahLst/>
              <a:cxnLst/>
              <a:rect l="l" t="t" r="r" b="b"/>
              <a:pathLst>
                <a:path w="299085" h="483234">
                  <a:moveTo>
                    <a:pt x="7768" y="99960"/>
                  </a:moveTo>
                  <a:lnTo>
                    <a:pt x="24602" y="135905"/>
                  </a:lnTo>
                  <a:lnTo>
                    <a:pt x="66028" y="150504"/>
                  </a:lnTo>
                  <a:lnTo>
                    <a:pt x="84159" y="201048"/>
                  </a:lnTo>
                  <a:lnTo>
                    <a:pt x="66028" y="238110"/>
                  </a:lnTo>
                  <a:lnTo>
                    <a:pt x="91928" y="258317"/>
                  </a:lnTo>
                  <a:lnTo>
                    <a:pt x="75094" y="272927"/>
                  </a:lnTo>
                  <a:lnTo>
                    <a:pt x="75094" y="287526"/>
                  </a:lnTo>
                  <a:lnTo>
                    <a:pt x="91928" y="287526"/>
                  </a:lnTo>
                  <a:lnTo>
                    <a:pt x="91928" y="316725"/>
                  </a:lnTo>
                  <a:lnTo>
                    <a:pt x="58270" y="352680"/>
                  </a:lnTo>
                  <a:lnTo>
                    <a:pt x="58270" y="431295"/>
                  </a:lnTo>
                  <a:lnTo>
                    <a:pt x="66028" y="439159"/>
                  </a:lnTo>
                  <a:lnTo>
                    <a:pt x="84159" y="468357"/>
                  </a:lnTo>
                  <a:lnTo>
                    <a:pt x="99696" y="482956"/>
                  </a:lnTo>
                  <a:lnTo>
                    <a:pt x="115244" y="460494"/>
                  </a:lnTo>
                  <a:lnTo>
                    <a:pt x="115244" y="431295"/>
                  </a:lnTo>
                  <a:lnTo>
                    <a:pt x="150198" y="395350"/>
                  </a:lnTo>
                  <a:lnTo>
                    <a:pt x="150198" y="359405"/>
                  </a:lnTo>
                  <a:lnTo>
                    <a:pt x="199404" y="352680"/>
                  </a:lnTo>
                  <a:lnTo>
                    <a:pt x="258960" y="302126"/>
                  </a:lnTo>
                  <a:lnTo>
                    <a:pt x="291332" y="287526"/>
                  </a:lnTo>
                  <a:lnTo>
                    <a:pt x="291332" y="272927"/>
                  </a:lnTo>
                  <a:lnTo>
                    <a:pt x="258960" y="272927"/>
                  </a:lnTo>
                  <a:lnTo>
                    <a:pt x="266729" y="238110"/>
                  </a:lnTo>
                  <a:lnTo>
                    <a:pt x="299090" y="258317"/>
                  </a:lnTo>
                  <a:lnTo>
                    <a:pt x="299090" y="244846"/>
                  </a:lnTo>
                  <a:lnTo>
                    <a:pt x="258960" y="215647"/>
                  </a:lnTo>
                  <a:lnTo>
                    <a:pt x="266729" y="187566"/>
                  </a:lnTo>
                  <a:lnTo>
                    <a:pt x="282266" y="187566"/>
                  </a:lnTo>
                  <a:lnTo>
                    <a:pt x="291332" y="172967"/>
                  </a:lnTo>
                  <a:lnTo>
                    <a:pt x="249895" y="93224"/>
                  </a:lnTo>
                  <a:lnTo>
                    <a:pt x="258960" y="70761"/>
                  </a:lnTo>
                  <a:lnTo>
                    <a:pt x="240840" y="64026"/>
                  </a:lnTo>
                  <a:lnTo>
                    <a:pt x="225292" y="78625"/>
                  </a:lnTo>
                  <a:lnTo>
                    <a:pt x="249895" y="28081"/>
                  </a:lnTo>
                  <a:lnTo>
                    <a:pt x="240840" y="20228"/>
                  </a:lnTo>
                  <a:lnTo>
                    <a:pt x="216238" y="49426"/>
                  </a:lnTo>
                  <a:lnTo>
                    <a:pt x="199404" y="42680"/>
                  </a:lnTo>
                  <a:lnTo>
                    <a:pt x="199404" y="28081"/>
                  </a:lnTo>
                  <a:lnTo>
                    <a:pt x="183866" y="35944"/>
                  </a:lnTo>
                  <a:lnTo>
                    <a:pt x="167032" y="28081"/>
                  </a:lnTo>
                  <a:lnTo>
                    <a:pt x="208458" y="6735"/>
                  </a:lnTo>
                  <a:lnTo>
                    <a:pt x="199404" y="0"/>
                  </a:lnTo>
                  <a:lnTo>
                    <a:pt x="167032" y="0"/>
                  </a:lnTo>
                  <a:lnTo>
                    <a:pt x="150198" y="20228"/>
                  </a:lnTo>
                  <a:lnTo>
                    <a:pt x="115244" y="0"/>
                  </a:lnTo>
                  <a:lnTo>
                    <a:pt x="75094" y="13481"/>
                  </a:lnTo>
                  <a:lnTo>
                    <a:pt x="84159" y="35944"/>
                  </a:lnTo>
                  <a:lnTo>
                    <a:pt x="58270" y="35944"/>
                  </a:lnTo>
                  <a:lnTo>
                    <a:pt x="50501" y="42680"/>
                  </a:lnTo>
                  <a:lnTo>
                    <a:pt x="50501" y="64026"/>
                  </a:lnTo>
                  <a:lnTo>
                    <a:pt x="7768" y="64026"/>
                  </a:lnTo>
                  <a:lnTo>
                    <a:pt x="0" y="70761"/>
                  </a:lnTo>
                  <a:lnTo>
                    <a:pt x="24602" y="93224"/>
                  </a:lnTo>
                  <a:lnTo>
                    <a:pt x="7768" y="99960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200" y="1783747"/>
              <a:ext cx="264229" cy="917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762" y="1362560"/>
              <a:ext cx="71303" cy="659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142" y="1278327"/>
              <a:ext cx="73899" cy="647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7140" y="718263"/>
              <a:ext cx="1313180" cy="2185035"/>
            </a:xfrm>
            <a:custGeom>
              <a:avLst/>
              <a:gdLst/>
              <a:ahLst/>
              <a:cxnLst/>
              <a:rect l="l" t="t" r="r" b="b"/>
              <a:pathLst>
                <a:path w="1313180" h="2185035">
                  <a:moveTo>
                    <a:pt x="0" y="144886"/>
                  </a:moveTo>
                  <a:lnTo>
                    <a:pt x="84163" y="180820"/>
                  </a:lnTo>
                  <a:lnTo>
                    <a:pt x="142430" y="166221"/>
                  </a:lnTo>
                  <a:lnTo>
                    <a:pt x="191631" y="180820"/>
                  </a:lnTo>
                  <a:lnTo>
                    <a:pt x="133364" y="187556"/>
                  </a:lnTo>
                  <a:lnTo>
                    <a:pt x="183862" y="202165"/>
                  </a:lnTo>
                  <a:lnTo>
                    <a:pt x="199397" y="252709"/>
                  </a:lnTo>
                  <a:lnTo>
                    <a:pt x="199397" y="311107"/>
                  </a:lnTo>
                  <a:lnTo>
                    <a:pt x="233067" y="288644"/>
                  </a:lnTo>
                  <a:lnTo>
                    <a:pt x="233067" y="331324"/>
                  </a:lnTo>
                  <a:lnTo>
                    <a:pt x="208460" y="353787"/>
                  </a:lnTo>
                  <a:lnTo>
                    <a:pt x="191631" y="418941"/>
                  </a:lnTo>
                  <a:lnTo>
                    <a:pt x="216234" y="490810"/>
                  </a:lnTo>
                  <a:lnTo>
                    <a:pt x="199397" y="526754"/>
                  </a:lnTo>
                  <a:lnTo>
                    <a:pt x="191631" y="505419"/>
                  </a:lnTo>
                  <a:lnTo>
                    <a:pt x="116531" y="598633"/>
                  </a:lnTo>
                  <a:lnTo>
                    <a:pt x="108765" y="699722"/>
                  </a:lnTo>
                  <a:lnTo>
                    <a:pt x="91933" y="722184"/>
                  </a:lnTo>
                  <a:lnTo>
                    <a:pt x="100996" y="764865"/>
                  </a:lnTo>
                  <a:lnTo>
                    <a:pt x="116531" y="764865"/>
                  </a:lnTo>
                  <a:lnTo>
                    <a:pt x="125594" y="836744"/>
                  </a:lnTo>
                  <a:lnTo>
                    <a:pt x="116531" y="858090"/>
                  </a:lnTo>
                  <a:lnTo>
                    <a:pt x="167029" y="965913"/>
                  </a:lnTo>
                  <a:lnTo>
                    <a:pt x="174799" y="937822"/>
                  </a:lnTo>
                  <a:lnTo>
                    <a:pt x="157967" y="915369"/>
                  </a:lnTo>
                  <a:lnTo>
                    <a:pt x="157967" y="851354"/>
                  </a:lnTo>
                  <a:lnTo>
                    <a:pt x="142430" y="830008"/>
                  </a:lnTo>
                  <a:lnTo>
                    <a:pt x="150197" y="807545"/>
                  </a:lnTo>
                  <a:lnTo>
                    <a:pt x="167029" y="830008"/>
                  </a:lnTo>
                  <a:lnTo>
                    <a:pt x="167029" y="858090"/>
                  </a:lnTo>
                  <a:lnTo>
                    <a:pt x="199397" y="959167"/>
                  </a:lnTo>
                  <a:lnTo>
                    <a:pt x="233067" y="988366"/>
                  </a:lnTo>
                  <a:lnTo>
                    <a:pt x="233067" y="1045656"/>
                  </a:lnTo>
                  <a:lnTo>
                    <a:pt x="283560" y="1095072"/>
                  </a:lnTo>
                  <a:lnTo>
                    <a:pt x="300393" y="1095072"/>
                  </a:lnTo>
                  <a:lnTo>
                    <a:pt x="374193" y="1132134"/>
                  </a:lnTo>
                  <a:lnTo>
                    <a:pt x="415632" y="1132134"/>
                  </a:lnTo>
                  <a:lnTo>
                    <a:pt x="441528" y="1174818"/>
                  </a:lnTo>
                  <a:lnTo>
                    <a:pt x="499795" y="1204020"/>
                  </a:lnTo>
                  <a:lnTo>
                    <a:pt x="533457" y="1204020"/>
                  </a:lnTo>
                  <a:lnTo>
                    <a:pt x="533457" y="1246694"/>
                  </a:lnTo>
                  <a:lnTo>
                    <a:pt x="548996" y="1246694"/>
                  </a:lnTo>
                  <a:lnTo>
                    <a:pt x="558059" y="1290497"/>
                  </a:lnTo>
                  <a:lnTo>
                    <a:pt x="574892" y="1290497"/>
                  </a:lnTo>
                  <a:lnTo>
                    <a:pt x="633159" y="1333184"/>
                  </a:lnTo>
                  <a:lnTo>
                    <a:pt x="648695" y="1333184"/>
                  </a:lnTo>
                  <a:lnTo>
                    <a:pt x="665527" y="1318584"/>
                  </a:lnTo>
                  <a:lnTo>
                    <a:pt x="682360" y="1318584"/>
                  </a:lnTo>
                  <a:lnTo>
                    <a:pt x="682360" y="1348905"/>
                  </a:lnTo>
                  <a:lnTo>
                    <a:pt x="697897" y="1348905"/>
                  </a:lnTo>
                  <a:lnTo>
                    <a:pt x="708256" y="1398328"/>
                  </a:lnTo>
                  <a:lnTo>
                    <a:pt x="648695" y="1455608"/>
                  </a:lnTo>
                  <a:lnTo>
                    <a:pt x="633159" y="1484806"/>
                  </a:lnTo>
                  <a:lnTo>
                    <a:pt x="657757" y="1492670"/>
                  </a:lnTo>
                  <a:lnTo>
                    <a:pt x="624097" y="1535353"/>
                  </a:lnTo>
                  <a:lnTo>
                    <a:pt x="624097" y="1556690"/>
                  </a:lnTo>
                  <a:lnTo>
                    <a:pt x="697897" y="1665633"/>
                  </a:lnTo>
                  <a:lnTo>
                    <a:pt x="725088" y="1672373"/>
                  </a:lnTo>
                  <a:lnTo>
                    <a:pt x="772997" y="1744255"/>
                  </a:lnTo>
                  <a:lnTo>
                    <a:pt x="757456" y="1830740"/>
                  </a:lnTo>
                  <a:lnTo>
                    <a:pt x="732855" y="1845341"/>
                  </a:lnTo>
                  <a:lnTo>
                    <a:pt x="697897" y="2032909"/>
                  </a:lnTo>
                  <a:lnTo>
                    <a:pt x="725088" y="2003708"/>
                  </a:lnTo>
                  <a:lnTo>
                    <a:pt x="716026" y="2062111"/>
                  </a:lnTo>
                  <a:lnTo>
                    <a:pt x="697897" y="2075588"/>
                  </a:lnTo>
                  <a:lnTo>
                    <a:pt x="732855" y="2184535"/>
                  </a:lnTo>
                  <a:lnTo>
                    <a:pt x="749691" y="2184535"/>
                  </a:lnTo>
                  <a:lnTo>
                    <a:pt x="772997" y="2140732"/>
                  </a:lnTo>
                  <a:lnTo>
                    <a:pt x="798892" y="2127255"/>
                  </a:lnTo>
                  <a:lnTo>
                    <a:pt x="798892" y="2104790"/>
                  </a:lnTo>
                  <a:lnTo>
                    <a:pt x="782059" y="2090193"/>
                  </a:lnTo>
                  <a:lnTo>
                    <a:pt x="815725" y="2062111"/>
                  </a:lnTo>
                  <a:lnTo>
                    <a:pt x="823495" y="2011572"/>
                  </a:lnTo>
                  <a:lnTo>
                    <a:pt x="889528" y="2011572"/>
                  </a:lnTo>
                  <a:lnTo>
                    <a:pt x="915424" y="1996967"/>
                  </a:lnTo>
                  <a:lnTo>
                    <a:pt x="907654" y="1954292"/>
                  </a:lnTo>
                  <a:lnTo>
                    <a:pt x="947792" y="1961024"/>
                  </a:lnTo>
                  <a:lnTo>
                    <a:pt x="1056561" y="1895880"/>
                  </a:lnTo>
                  <a:lnTo>
                    <a:pt x="1056561" y="1866682"/>
                  </a:lnTo>
                  <a:lnTo>
                    <a:pt x="1122590" y="1824004"/>
                  </a:lnTo>
                  <a:lnTo>
                    <a:pt x="1122590" y="1845341"/>
                  </a:lnTo>
                  <a:lnTo>
                    <a:pt x="1173082" y="1824004"/>
                  </a:lnTo>
                  <a:lnTo>
                    <a:pt x="1230056" y="1752123"/>
                  </a:lnTo>
                  <a:lnTo>
                    <a:pt x="1230056" y="1722917"/>
                  </a:lnTo>
                  <a:lnTo>
                    <a:pt x="1289623" y="1701576"/>
                  </a:lnTo>
                  <a:lnTo>
                    <a:pt x="1312919" y="1639804"/>
                  </a:lnTo>
                  <a:lnTo>
                    <a:pt x="1257252" y="1579156"/>
                  </a:lnTo>
                  <a:lnTo>
                    <a:pt x="1214529" y="1571291"/>
                  </a:lnTo>
                  <a:lnTo>
                    <a:pt x="1173082" y="1528613"/>
                  </a:lnTo>
                  <a:lnTo>
                    <a:pt x="1131656" y="1528613"/>
                  </a:lnTo>
                  <a:lnTo>
                    <a:pt x="1131656" y="1549950"/>
                  </a:lnTo>
                  <a:lnTo>
                    <a:pt x="1097998" y="1520748"/>
                  </a:lnTo>
                  <a:lnTo>
                    <a:pt x="1073395" y="1535353"/>
                  </a:lnTo>
                  <a:lnTo>
                    <a:pt x="1073395" y="1506147"/>
                  </a:lnTo>
                  <a:lnTo>
                    <a:pt x="1105756" y="1492670"/>
                  </a:lnTo>
                  <a:lnTo>
                    <a:pt x="1114822" y="1470209"/>
                  </a:lnTo>
                  <a:lnTo>
                    <a:pt x="1082450" y="1406189"/>
                  </a:lnTo>
                  <a:lnTo>
                    <a:pt x="1015127" y="1398328"/>
                  </a:lnTo>
                  <a:lnTo>
                    <a:pt x="998290" y="1362382"/>
                  </a:lnTo>
                  <a:lnTo>
                    <a:pt x="947792" y="1326448"/>
                  </a:lnTo>
                  <a:lnTo>
                    <a:pt x="907654" y="1333184"/>
                  </a:lnTo>
                  <a:lnTo>
                    <a:pt x="881758" y="1311843"/>
                  </a:lnTo>
                  <a:lnTo>
                    <a:pt x="824791" y="1311843"/>
                  </a:lnTo>
                  <a:lnTo>
                    <a:pt x="815725" y="1336556"/>
                  </a:lnTo>
                  <a:lnTo>
                    <a:pt x="789825" y="1326448"/>
                  </a:lnTo>
                  <a:lnTo>
                    <a:pt x="815725" y="1297242"/>
                  </a:lnTo>
                  <a:lnTo>
                    <a:pt x="740624" y="1326448"/>
                  </a:lnTo>
                  <a:lnTo>
                    <a:pt x="732855" y="1341044"/>
                  </a:lnTo>
                  <a:lnTo>
                    <a:pt x="716026" y="1341044"/>
                  </a:lnTo>
                  <a:lnTo>
                    <a:pt x="690130" y="1297242"/>
                  </a:lnTo>
                  <a:lnTo>
                    <a:pt x="633159" y="1297242"/>
                  </a:lnTo>
                  <a:lnTo>
                    <a:pt x="590427" y="1268036"/>
                  </a:lnTo>
                  <a:lnTo>
                    <a:pt x="607264" y="1218617"/>
                  </a:lnTo>
                  <a:lnTo>
                    <a:pt x="599494" y="1174818"/>
                  </a:lnTo>
                  <a:lnTo>
                    <a:pt x="548996" y="1181558"/>
                  </a:lnTo>
                  <a:lnTo>
                    <a:pt x="515331" y="1174818"/>
                  </a:lnTo>
                  <a:lnTo>
                    <a:pt x="533457" y="1132134"/>
                  </a:lnTo>
                  <a:lnTo>
                    <a:pt x="565825" y="1088337"/>
                  </a:lnTo>
                  <a:lnTo>
                    <a:pt x="548996" y="1081601"/>
                  </a:lnTo>
                  <a:lnTo>
                    <a:pt x="499795" y="1088337"/>
                  </a:lnTo>
                  <a:lnTo>
                    <a:pt x="482958" y="1132134"/>
                  </a:lnTo>
                  <a:lnTo>
                    <a:pt x="449298" y="1132134"/>
                  </a:lnTo>
                  <a:lnTo>
                    <a:pt x="366426" y="1088337"/>
                  </a:lnTo>
                  <a:lnTo>
                    <a:pt x="367724" y="1059138"/>
                  </a:lnTo>
                  <a:lnTo>
                    <a:pt x="358661" y="1032174"/>
                  </a:lnTo>
                  <a:lnTo>
                    <a:pt x="391029" y="965913"/>
                  </a:lnTo>
                  <a:lnTo>
                    <a:pt x="458355" y="937822"/>
                  </a:lnTo>
                  <a:lnTo>
                    <a:pt x="507561" y="937822"/>
                  </a:lnTo>
                  <a:lnTo>
                    <a:pt x="541227" y="959167"/>
                  </a:lnTo>
                  <a:lnTo>
                    <a:pt x="558059" y="959167"/>
                  </a:lnTo>
                  <a:lnTo>
                    <a:pt x="548996" y="937822"/>
                  </a:lnTo>
                  <a:lnTo>
                    <a:pt x="624097" y="944568"/>
                  </a:lnTo>
                  <a:lnTo>
                    <a:pt x="648695" y="965913"/>
                  </a:lnTo>
                  <a:lnTo>
                    <a:pt x="657757" y="995112"/>
                  </a:lnTo>
                  <a:lnTo>
                    <a:pt x="682360" y="1038910"/>
                  </a:lnTo>
                  <a:lnTo>
                    <a:pt x="697897" y="1016447"/>
                  </a:lnTo>
                  <a:lnTo>
                    <a:pt x="697897" y="981630"/>
                  </a:lnTo>
                  <a:lnTo>
                    <a:pt x="682360" y="937822"/>
                  </a:lnTo>
                  <a:lnTo>
                    <a:pt x="708256" y="887299"/>
                  </a:lnTo>
                  <a:lnTo>
                    <a:pt x="765227" y="865943"/>
                  </a:lnTo>
                  <a:lnTo>
                    <a:pt x="757456" y="800810"/>
                  </a:lnTo>
                  <a:lnTo>
                    <a:pt x="782059" y="822145"/>
                  </a:lnTo>
                  <a:lnTo>
                    <a:pt x="789825" y="794074"/>
                  </a:lnTo>
                  <a:lnTo>
                    <a:pt x="819607" y="763748"/>
                  </a:lnTo>
                  <a:lnTo>
                    <a:pt x="849390" y="750266"/>
                  </a:lnTo>
                  <a:lnTo>
                    <a:pt x="840323" y="727803"/>
                  </a:lnTo>
                  <a:lnTo>
                    <a:pt x="932257" y="657041"/>
                  </a:lnTo>
                  <a:lnTo>
                    <a:pt x="915424" y="657041"/>
                  </a:lnTo>
                  <a:lnTo>
                    <a:pt x="915424" y="621107"/>
                  </a:lnTo>
                  <a:lnTo>
                    <a:pt x="857159" y="627843"/>
                  </a:lnTo>
                  <a:lnTo>
                    <a:pt x="881758" y="584034"/>
                  </a:lnTo>
                  <a:lnTo>
                    <a:pt x="990524" y="554836"/>
                  </a:lnTo>
                  <a:lnTo>
                    <a:pt x="990524" y="526754"/>
                  </a:lnTo>
                  <a:lnTo>
                    <a:pt x="932257" y="526754"/>
                  </a:lnTo>
                  <a:lnTo>
                    <a:pt x="947792" y="497556"/>
                  </a:lnTo>
                  <a:lnTo>
                    <a:pt x="915424" y="497556"/>
                  </a:lnTo>
                  <a:lnTo>
                    <a:pt x="872700" y="418941"/>
                  </a:lnTo>
                  <a:lnTo>
                    <a:pt x="857159" y="447012"/>
                  </a:lnTo>
                  <a:lnTo>
                    <a:pt x="840323" y="447012"/>
                  </a:lnTo>
                  <a:lnTo>
                    <a:pt x="823495" y="418941"/>
                  </a:lnTo>
                  <a:lnTo>
                    <a:pt x="725088" y="389732"/>
                  </a:lnTo>
                  <a:lnTo>
                    <a:pt x="725088" y="454875"/>
                  </a:lnTo>
                  <a:lnTo>
                    <a:pt x="749691" y="484074"/>
                  </a:lnTo>
                  <a:lnTo>
                    <a:pt x="732855" y="512155"/>
                  </a:lnTo>
                  <a:lnTo>
                    <a:pt x="749691" y="591898"/>
                  </a:lnTo>
                  <a:lnTo>
                    <a:pt x="708256" y="591898"/>
                  </a:lnTo>
                  <a:lnTo>
                    <a:pt x="674595" y="518901"/>
                  </a:lnTo>
                  <a:lnTo>
                    <a:pt x="624097" y="476210"/>
                  </a:lnTo>
                  <a:lnTo>
                    <a:pt x="599494" y="484074"/>
                  </a:lnTo>
                  <a:lnTo>
                    <a:pt x="590427" y="397595"/>
                  </a:lnTo>
                  <a:lnTo>
                    <a:pt x="599494" y="360533"/>
                  </a:lnTo>
                  <a:lnTo>
                    <a:pt x="624097" y="382986"/>
                  </a:lnTo>
                  <a:lnTo>
                    <a:pt x="640926" y="367269"/>
                  </a:lnTo>
                  <a:lnTo>
                    <a:pt x="624097" y="339188"/>
                  </a:lnTo>
                  <a:lnTo>
                    <a:pt x="657757" y="345923"/>
                  </a:lnTo>
                  <a:lnTo>
                    <a:pt x="708256" y="311107"/>
                  </a:lnTo>
                  <a:lnTo>
                    <a:pt x="708256" y="280780"/>
                  </a:lnTo>
                  <a:lnTo>
                    <a:pt x="665527" y="303243"/>
                  </a:lnTo>
                  <a:lnTo>
                    <a:pt x="624097" y="238100"/>
                  </a:lnTo>
                  <a:lnTo>
                    <a:pt x="624097" y="295390"/>
                  </a:lnTo>
                  <a:lnTo>
                    <a:pt x="599494" y="303243"/>
                  </a:lnTo>
                  <a:lnTo>
                    <a:pt x="599494" y="288644"/>
                  </a:lnTo>
                  <a:lnTo>
                    <a:pt x="533457" y="274044"/>
                  </a:lnTo>
                  <a:lnTo>
                    <a:pt x="524394" y="295390"/>
                  </a:lnTo>
                  <a:lnTo>
                    <a:pt x="473896" y="252709"/>
                  </a:lnTo>
                  <a:lnTo>
                    <a:pt x="490728" y="231364"/>
                  </a:lnTo>
                  <a:lnTo>
                    <a:pt x="391029" y="166221"/>
                  </a:lnTo>
                  <a:lnTo>
                    <a:pt x="366426" y="166221"/>
                  </a:lnTo>
                  <a:lnTo>
                    <a:pt x="358661" y="93224"/>
                  </a:lnTo>
                  <a:lnTo>
                    <a:pt x="341829" y="72996"/>
                  </a:lnTo>
                  <a:lnTo>
                    <a:pt x="349595" y="50533"/>
                  </a:lnTo>
                  <a:lnTo>
                    <a:pt x="283560" y="7863"/>
                  </a:lnTo>
                  <a:lnTo>
                    <a:pt x="249896" y="0"/>
                  </a:lnTo>
                  <a:lnTo>
                    <a:pt x="240832" y="35934"/>
                  </a:lnTo>
                  <a:lnTo>
                    <a:pt x="224000" y="42680"/>
                  </a:lnTo>
                  <a:lnTo>
                    <a:pt x="216234" y="22462"/>
                  </a:lnTo>
                  <a:lnTo>
                    <a:pt x="183862" y="22462"/>
                  </a:lnTo>
                  <a:lnTo>
                    <a:pt x="183862" y="50533"/>
                  </a:lnTo>
                  <a:lnTo>
                    <a:pt x="191631" y="72996"/>
                  </a:lnTo>
                  <a:lnTo>
                    <a:pt x="174799" y="79742"/>
                  </a:lnTo>
                  <a:lnTo>
                    <a:pt x="116531" y="58407"/>
                  </a:lnTo>
                  <a:lnTo>
                    <a:pt x="76397" y="79742"/>
                  </a:lnTo>
                  <a:lnTo>
                    <a:pt x="91933" y="101077"/>
                  </a:lnTo>
                  <a:lnTo>
                    <a:pt x="84163" y="108941"/>
                  </a:lnTo>
                  <a:lnTo>
                    <a:pt x="91933" y="144886"/>
                  </a:lnTo>
                  <a:lnTo>
                    <a:pt x="84163" y="151621"/>
                  </a:lnTo>
                  <a:lnTo>
                    <a:pt x="0" y="144886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330" y="1337852"/>
              <a:ext cx="172300" cy="1344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7296" y="1017428"/>
              <a:ext cx="93980" cy="210820"/>
            </a:xfrm>
            <a:custGeom>
              <a:avLst/>
              <a:gdLst/>
              <a:ahLst/>
              <a:cxnLst/>
              <a:rect l="l" t="t" r="r" b="b"/>
              <a:pathLst>
                <a:path w="93979" h="210819">
                  <a:moveTo>
                    <a:pt x="93526" y="0"/>
                  </a:moveTo>
                  <a:lnTo>
                    <a:pt x="0" y="0"/>
                  </a:lnTo>
                  <a:lnTo>
                    <a:pt x="0" y="210428"/>
                  </a:lnTo>
                  <a:lnTo>
                    <a:pt x="93526" y="210428"/>
                  </a:lnTo>
                  <a:lnTo>
                    <a:pt x="9352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58930" y="151032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09">
                  <a:moveTo>
                    <a:pt x="27213" y="10"/>
                  </a:moveTo>
                  <a:lnTo>
                    <a:pt x="16636" y="2153"/>
                  </a:lnTo>
                  <a:lnTo>
                    <a:pt x="7984" y="7994"/>
                  </a:lnTo>
                  <a:lnTo>
                    <a:pt x="2143" y="16646"/>
                  </a:lnTo>
                  <a:lnTo>
                    <a:pt x="0" y="27227"/>
                  </a:lnTo>
                  <a:lnTo>
                    <a:pt x="2143" y="37797"/>
                  </a:lnTo>
                  <a:lnTo>
                    <a:pt x="7984" y="46447"/>
                  </a:lnTo>
                  <a:lnTo>
                    <a:pt x="16636" y="52289"/>
                  </a:lnTo>
                  <a:lnTo>
                    <a:pt x="27213" y="54433"/>
                  </a:lnTo>
                  <a:lnTo>
                    <a:pt x="37788" y="52289"/>
                  </a:lnTo>
                  <a:lnTo>
                    <a:pt x="46440" y="46447"/>
                  </a:lnTo>
                  <a:lnTo>
                    <a:pt x="52281" y="37797"/>
                  </a:lnTo>
                  <a:lnTo>
                    <a:pt x="54426" y="27227"/>
                  </a:lnTo>
                  <a:lnTo>
                    <a:pt x="52281" y="16645"/>
                  </a:lnTo>
                  <a:lnTo>
                    <a:pt x="46440" y="7988"/>
                  </a:lnTo>
                  <a:lnTo>
                    <a:pt x="37788" y="2144"/>
                  </a:lnTo>
                  <a:lnTo>
                    <a:pt x="27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50725" y="1238198"/>
              <a:ext cx="462915" cy="327025"/>
            </a:xfrm>
            <a:custGeom>
              <a:avLst/>
              <a:gdLst/>
              <a:ahLst/>
              <a:cxnLst/>
              <a:rect l="l" t="t" r="r" b="b"/>
              <a:pathLst>
                <a:path w="462915" h="327025">
                  <a:moveTo>
                    <a:pt x="435418" y="272126"/>
                  </a:moveTo>
                  <a:lnTo>
                    <a:pt x="445992" y="274271"/>
                  </a:lnTo>
                  <a:lnTo>
                    <a:pt x="454644" y="280115"/>
                  </a:lnTo>
                  <a:lnTo>
                    <a:pt x="460486" y="288771"/>
                  </a:lnTo>
                  <a:lnTo>
                    <a:pt x="462630" y="299353"/>
                  </a:lnTo>
                  <a:lnTo>
                    <a:pt x="460486" y="309923"/>
                  </a:lnTo>
                  <a:lnTo>
                    <a:pt x="454644" y="318574"/>
                  </a:lnTo>
                  <a:lnTo>
                    <a:pt x="445992" y="324415"/>
                  </a:lnTo>
                  <a:lnTo>
                    <a:pt x="435418" y="326560"/>
                  </a:lnTo>
                  <a:lnTo>
                    <a:pt x="424841" y="324415"/>
                  </a:lnTo>
                  <a:lnTo>
                    <a:pt x="416189" y="318574"/>
                  </a:lnTo>
                  <a:lnTo>
                    <a:pt x="410348" y="309923"/>
                  </a:lnTo>
                  <a:lnTo>
                    <a:pt x="408204" y="299353"/>
                  </a:lnTo>
                  <a:lnTo>
                    <a:pt x="410348" y="288773"/>
                  </a:lnTo>
                  <a:lnTo>
                    <a:pt x="416189" y="280120"/>
                  </a:lnTo>
                  <a:lnTo>
                    <a:pt x="424841" y="274280"/>
                  </a:lnTo>
                  <a:lnTo>
                    <a:pt x="435418" y="272136"/>
                  </a:lnTo>
                  <a:close/>
                </a:path>
                <a:path w="462915" h="327025">
                  <a:moveTo>
                    <a:pt x="0" y="0"/>
                  </a:moveTo>
                  <a:lnTo>
                    <a:pt x="77636" y="220121"/>
                  </a:lnTo>
                  <a:lnTo>
                    <a:pt x="221904" y="306393"/>
                  </a:lnTo>
                  <a:lnTo>
                    <a:pt x="361069" y="316128"/>
                  </a:lnTo>
                  <a:lnTo>
                    <a:pt x="423398" y="306637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525" y="1635878"/>
              <a:ext cx="979169" cy="958215"/>
            </a:xfrm>
            <a:custGeom>
              <a:avLst/>
              <a:gdLst/>
              <a:ahLst/>
              <a:cxnLst/>
              <a:rect l="l" t="t" r="r" b="b"/>
              <a:pathLst>
                <a:path w="979169" h="958214">
                  <a:moveTo>
                    <a:pt x="0" y="295393"/>
                  </a:moveTo>
                  <a:lnTo>
                    <a:pt x="73797" y="395352"/>
                  </a:lnTo>
                  <a:lnTo>
                    <a:pt x="107465" y="417813"/>
                  </a:lnTo>
                  <a:lnTo>
                    <a:pt x="148902" y="395352"/>
                  </a:lnTo>
                  <a:lnTo>
                    <a:pt x="198107" y="424550"/>
                  </a:lnTo>
                  <a:lnTo>
                    <a:pt x="240830" y="409953"/>
                  </a:lnTo>
                  <a:lnTo>
                    <a:pt x="265432" y="388616"/>
                  </a:lnTo>
                  <a:lnTo>
                    <a:pt x="381963" y="432414"/>
                  </a:lnTo>
                  <a:lnTo>
                    <a:pt x="374194" y="489694"/>
                  </a:lnTo>
                  <a:lnTo>
                    <a:pt x="448003" y="625594"/>
                  </a:lnTo>
                  <a:lnTo>
                    <a:pt x="440234" y="662660"/>
                  </a:lnTo>
                  <a:lnTo>
                    <a:pt x="407862" y="684002"/>
                  </a:lnTo>
                  <a:lnTo>
                    <a:pt x="415631" y="742406"/>
                  </a:lnTo>
                  <a:lnTo>
                    <a:pt x="440234" y="763748"/>
                  </a:lnTo>
                  <a:lnTo>
                    <a:pt x="457068" y="850229"/>
                  </a:lnTo>
                  <a:lnTo>
                    <a:pt x="472605" y="856965"/>
                  </a:lnTo>
                  <a:lnTo>
                    <a:pt x="472605" y="886171"/>
                  </a:lnTo>
                  <a:lnTo>
                    <a:pt x="489429" y="892912"/>
                  </a:lnTo>
                  <a:lnTo>
                    <a:pt x="498504" y="958048"/>
                  </a:lnTo>
                  <a:lnTo>
                    <a:pt x="596905" y="943451"/>
                  </a:lnTo>
                  <a:lnTo>
                    <a:pt x="679767" y="878307"/>
                  </a:lnTo>
                  <a:lnTo>
                    <a:pt x="696601" y="828884"/>
                  </a:lnTo>
                  <a:lnTo>
                    <a:pt x="730269" y="814286"/>
                  </a:lnTo>
                  <a:lnTo>
                    <a:pt x="739324" y="742406"/>
                  </a:lnTo>
                  <a:lnTo>
                    <a:pt x="820911" y="698603"/>
                  </a:lnTo>
                  <a:lnTo>
                    <a:pt x="820911" y="633459"/>
                  </a:lnTo>
                  <a:lnTo>
                    <a:pt x="796309" y="618858"/>
                  </a:lnTo>
                  <a:lnTo>
                    <a:pt x="796309" y="561579"/>
                  </a:lnTo>
                  <a:lnTo>
                    <a:pt x="829966" y="504299"/>
                  </a:lnTo>
                  <a:lnTo>
                    <a:pt x="912840" y="460492"/>
                  </a:lnTo>
                  <a:lnTo>
                    <a:pt x="978868" y="366146"/>
                  </a:lnTo>
                  <a:lnTo>
                    <a:pt x="978868" y="316731"/>
                  </a:lnTo>
                  <a:lnTo>
                    <a:pt x="946497" y="316731"/>
                  </a:lnTo>
                  <a:lnTo>
                    <a:pt x="929663" y="331327"/>
                  </a:lnTo>
                  <a:lnTo>
                    <a:pt x="854569" y="339192"/>
                  </a:lnTo>
                  <a:lnTo>
                    <a:pt x="813132" y="287528"/>
                  </a:lnTo>
                  <a:lnTo>
                    <a:pt x="762641" y="259447"/>
                  </a:lnTo>
                  <a:lnTo>
                    <a:pt x="762641" y="208912"/>
                  </a:lnTo>
                  <a:lnTo>
                    <a:pt x="745807" y="171849"/>
                  </a:lnTo>
                  <a:lnTo>
                    <a:pt x="713425" y="157240"/>
                  </a:lnTo>
                  <a:lnTo>
                    <a:pt x="696601" y="101077"/>
                  </a:lnTo>
                  <a:lnTo>
                    <a:pt x="722501" y="107823"/>
                  </a:lnTo>
                  <a:lnTo>
                    <a:pt x="713425" y="64015"/>
                  </a:lnTo>
                  <a:lnTo>
                    <a:pt x="672009" y="64015"/>
                  </a:lnTo>
                  <a:lnTo>
                    <a:pt x="655165" y="79742"/>
                  </a:lnTo>
                  <a:lnTo>
                    <a:pt x="555468" y="57279"/>
                  </a:lnTo>
                  <a:lnTo>
                    <a:pt x="532162" y="64015"/>
                  </a:lnTo>
                  <a:lnTo>
                    <a:pt x="523097" y="93224"/>
                  </a:lnTo>
                  <a:lnTo>
                    <a:pt x="481670" y="57279"/>
                  </a:lnTo>
                  <a:lnTo>
                    <a:pt x="423400" y="42680"/>
                  </a:lnTo>
                  <a:lnTo>
                    <a:pt x="448003" y="6735"/>
                  </a:lnTo>
                  <a:lnTo>
                    <a:pt x="415631" y="0"/>
                  </a:lnTo>
                  <a:lnTo>
                    <a:pt x="265432" y="0"/>
                  </a:lnTo>
                  <a:lnTo>
                    <a:pt x="257664" y="6735"/>
                  </a:lnTo>
                  <a:lnTo>
                    <a:pt x="216227" y="0"/>
                  </a:lnTo>
                  <a:lnTo>
                    <a:pt x="191624" y="6735"/>
                  </a:lnTo>
                  <a:lnTo>
                    <a:pt x="191624" y="29198"/>
                  </a:lnTo>
                  <a:lnTo>
                    <a:pt x="148902" y="42680"/>
                  </a:lnTo>
                  <a:lnTo>
                    <a:pt x="107465" y="107823"/>
                  </a:lnTo>
                  <a:lnTo>
                    <a:pt x="58270" y="122423"/>
                  </a:lnTo>
                  <a:lnTo>
                    <a:pt x="7768" y="171849"/>
                  </a:lnTo>
                  <a:lnTo>
                    <a:pt x="15537" y="230246"/>
                  </a:lnTo>
                  <a:lnTo>
                    <a:pt x="0" y="295393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3802" y="2295904"/>
              <a:ext cx="147690" cy="1849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76755" y="2269337"/>
              <a:ext cx="524510" cy="411480"/>
            </a:xfrm>
            <a:custGeom>
              <a:avLst/>
              <a:gdLst/>
              <a:ahLst/>
              <a:cxnLst/>
              <a:rect l="l" t="t" r="r" b="b"/>
              <a:pathLst>
                <a:path w="524510" h="411480">
                  <a:moveTo>
                    <a:pt x="33667" y="94346"/>
                  </a:moveTo>
                  <a:lnTo>
                    <a:pt x="25899" y="159490"/>
                  </a:lnTo>
                  <a:lnTo>
                    <a:pt x="0" y="159490"/>
                  </a:lnTo>
                  <a:lnTo>
                    <a:pt x="25899" y="231374"/>
                  </a:lnTo>
                  <a:lnTo>
                    <a:pt x="7768" y="259453"/>
                  </a:lnTo>
                  <a:lnTo>
                    <a:pt x="25899" y="303256"/>
                  </a:lnTo>
                  <a:lnTo>
                    <a:pt x="91938" y="274050"/>
                  </a:lnTo>
                  <a:lnTo>
                    <a:pt x="107465" y="288654"/>
                  </a:lnTo>
                  <a:lnTo>
                    <a:pt x="125596" y="281910"/>
                  </a:lnTo>
                  <a:lnTo>
                    <a:pt x="125596" y="267309"/>
                  </a:lnTo>
                  <a:lnTo>
                    <a:pt x="167032" y="271805"/>
                  </a:lnTo>
                  <a:lnTo>
                    <a:pt x="225292" y="267309"/>
                  </a:lnTo>
                  <a:lnTo>
                    <a:pt x="257664" y="281910"/>
                  </a:lnTo>
                  <a:lnTo>
                    <a:pt x="260257" y="304375"/>
                  </a:lnTo>
                  <a:lnTo>
                    <a:pt x="283563" y="313364"/>
                  </a:lnTo>
                  <a:lnTo>
                    <a:pt x="315934" y="296510"/>
                  </a:lnTo>
                  <a:lnTo>
                    <a:pt x="283563" y="332453"/>
                  </a:lnTo>
                  <a:lnTo>
                    <a:pt x="299100" y="339193"/>
                  </a:lnTo>
                  <a:lnTo>
                    <a:pt x="318527" y="333581"/>
                  </a:lnTo>
                  <a:lnTo>
                    <a:pt x="332768" y="339193"/>
                  </a:lnTo>
                  <a:lnTo>
                    <a:pt x="315934" y="353790"/>
                  </a:lnTo>
                  <a:lnTo>
                    <a:pt x="315934" y="381877"/>
                  </a:lnTo>
                  <a:lnTo>
                    <a:pt x="391028" y="411074"/>
                  </a:lnTo>
                  <a:lnTo>
                    <a:pt x="449289" y="396473"/>
                  </a:lnTo>
                  <a:lnTo>
                    <a:pt x="524393" y="288654"/>
                  </a:lnTo>
                  <a:lnTo>
                    <a:pt x="524393" y="231374"/>
                  </a:lnTo>
                  <a:lnTo>
                    <a:pt x="464837" y="115679"/>
                  </a:lnTo>
                  <a:lnTo>
                    <a:pt x="433762" y="29201"/>
                  </a:lnTo>
                  <a:lnTo>
                    <a:pt x="424696" y="29201"/>
                  </a:lnTo>
                  <a:lnTo>
                    <a:pt x="433762" y="86481"/>
                  </a:lnTo>
                  <a:lnTo>
                    <a:pt x="415631" y="122424"/>
                  </a:lnTo>
                  <a:lnTo>
                    <a:pt x="349592" y="58400"/>
                  </a:lnTo>
                  <a:lnTo>
                    <a:pt x="349592" y="43803"/>
                  </a:lnTo>
                  <a:lnTo>
                    <a:pt x="308166" y="0"/>
                  </a:lnTo>
                  <a:lnTo>
                    <a:pt x="299100" y="14605"/>
                  </a:lnTo>
                  <a:lnTo>
                    <a:pt x="274498" y="14605"/>
                  </a:lnTo>
                  <a:lnTo>
                    <a:pt x="257664" y="29201"/>
                  </a:lnTo>
                  <a:lnTo>
                    <a:pt x="249895" y="50543"/>
                  </a:lnTo>
                  <a:lnTo>
                    <a:pt x="233072" y="43803"/>
                  </a:lnTo>
                  <a:lnTo>
                    <a:pt x="225292" y="22461"/>
                  </a:lnTo>
                  <a:lnTo>
                    <a:pt x="174801" y="65144"/>
                  </a:lnTo>
                  <a:lnTo>
                    <a:pt x="148902" y="58400"/>
                  </a:lnTo>
                  <a:lnTo>
                    <a:pt x="133364" y="94346"/>
                  </a:lnTo>
                  <a:lnTo>
                    <a:pt x="84159" y="108947"/>
                  </a:lnTo>
                  <a:lnTo>
                    <a:pt x="33667" y="94346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0055" y="2137542"/>
              <a:ext cx="221498" cy="17823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5218" y="2053305"/>
              <a:ext cx="129570" cy="1321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5169" y="2622279"/>
              <a:ext cx="205971" cy="1636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0954" y="2015113"/>
              <a:ext cx="207257" cy="1591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33635" y="1990796"/>
              <a:ext cx="444500" cy="233679"/>
            </a:xfrm>
            <a:custGeom>
              <a:avLst/>
              <a:gdLst/>
              <a:ahLst/>
              <a:cxnLst/>
              <a:rect l="l" t="t" r="r" b="b"/>
              <a:pathLst>
                <a:path w="444500" h="233680">
                  <a:moveTo>
                    <a:pt x="361250" y="213397"/>
                  </a:moveTo>
                  <a:lnTo>
                    <a:pt x="396204" y="210029"/>
                  </a:lnTo>
                  <a:lnTo>
                    <a:pt x="429872" y="217894"/>
                  </a:lnTo>
                  <a:lnTo>
                    <a:pt x="438927" y="217894"/>
                  </a:lnTo>
                  <a:lnTo>
                    <a:pt x="444113" y="226879"/>
                  </a:lnTo>
                  <a:lnTo>
                    <a:pt x="428575" y="228002"/>
                  </a:lnTo>
                  <a:lnTo>
                    <a:pt x="409148" y="223501"/>
                  </a:lnTo>
                  <a:lnTo>
                    <a:pt x="376788" y="230242"/>
                  </a:lnTo>
                  <a:lnTo>
                    <a:pt x="361250" y="233614"/>
                  </a:lnTo>
                  <a:lnTo>
                    <a:pt x="354778" y="221261"/>
                  </a:lnTo>
                  <a:lnTo>
                    <a:pt x="361250" y="213397"/>
                  </a:lnTo>
                  <a:close/>
                </a:path>
                <a:path w="444500" h="233680">
                  <a:moveTo>
                    <a:pt x="10351" y="0"/>
                  </a:moveTo>
                  <a:lnTo>
                    <a:pt x="0" y="13480"/>
                  </a:lnTo>
                  <a:lnTo>
                    <a:pt x="2593" y="37062"/>
                  </a:lnTo>
                  <a:lnTo>
                    <a:pt x="20713" y="39310"/>
                  </a:lnTo>
                  <a:lnTo>
                    <a:pt x="33667" y="24710"/>
                  </a:lnTo>
                  <a:lnTo>
                    <a:pt x="20713" y="19092"/>
                  </a:lnTo>
                  <a:lnTo>
                    <a:pt x="22009" y="7864"/>
                  </a:lnTo>
                  <a:lnTo>
                    <a:pt x="10351" y="0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5460" y="1245755"/>
              <a:ext cx="121791" cy="1400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3794" y="1562481"/>
              <a:ext cx="108857" cy="1265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80989" y="1297417"/>
              <a:ext cx="114032" cy="2411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78668" y="772170"/>
              <a:ext cx="2160270" cy="1321435"/>
            </a:xfrm>
            <a:custGeom>
              <a:avLst/>
              <a:gdLst/>
              <a:ahLst/>
              <a:cxnLst/>
              <a:rect l="l" t="t" r="r" b="b"/>
              <a:pathLst>
                <a:path w="2160270" h="1321435">
                  <a:moveTo>
                    <a:pt x="547699" y="967041"/>
                  </a:moveTo>
                  <a:lnTo>
                    <a:pt x="605970" y="1025438"/>
                  </a:lnTo>
                  <a:lnTo>
                    <a:pt x="613739" y="1046784"/>
                  </a:lnTo>
                  <a:lnTo>
                    <a:pt x="688833" y="1133264"/>
                  </a:lnTo>
                  <a:lnTo>
                    <a:pt x="763937" y="1133264"/>
                  </a:lnTo>
                  <a:lnTo>
                    <a:pt x="863634" y="1090585"/>
                  </a:lnTo>
                  <a:lnTo>
                    <a:pt x="863634" y="1075983"/>
                  </a:lnTo>
                  <a:lnTo>
                    <a:pt x="880468" y="1053520"/>
                  </a:lnTo>
                  <a:lnTo>
                    <a:pt x="822208" y="1017585"/>
                  </a:lnTo>
                  <a:lnTo>
                    <a:pt x="796298" y="1025438"/>
                  </a:lnTo>
                  <a:lnTo>
                    <a:pt x="747103" y="982758"/>
                  </a:lnTo>
                  <a:lnTo>
                    <a:pt x="738038" y="946824"/>
                  </a:lnTo>
                  <a:lnTo>
                    <a:pt x="837735" y="1010839"/>
                  </a:lnTo>
                  <a:lnTo>
                    <a:pt x="1004768" y="1033302"/>
                  </a:lnTo>
                  <a:lnTo>
                    <a:pt x="995702" y="1061383"/>
                  </a:lnTo>
                  <a:lnTo>
                    <a:pt x="1021602" y="1069236"/>
                  </a:lnTo>
                  <a:lnTo>
                    <a:pt x="1046204" y="1061383"/>
                  </a:lnTo>
                  <a:lnTo>
                    <a:pt x="1037139" y="1090585"/>
                  </a:lnTo>
                  <a:lnTo>
                    <a:pt x="1061742" y="1141129"/>
                  </a:lnTo>
                  <a:lnTo>
                    <a:pt x="1061742" y="1155725"/>
                  </a:lnTo>
                  <a:lnTo>
                    <a:pt x="1104475" y="1219746"/>
                  </a:lnTo>
                  <a:lnTo>
                    <a:pt x="1138132" y="1198408"/>
                  </a:lnTo>
                  <a:lnTo>
                    <a:pt x="1179558" y="1119788"/>
                  </a:lnTo>
                  <a:lnTo>
                    <a:pt x="1237829" y="1097326"/>
                  </a:lnTo>
                  <a:lnTo>
                    <a:pt x="1279266" y="1046784"/>
                  </a:lnTo>
                  <a:lnTo>
                    <a:pt x="1296100" y="1090585"/>
                  </a:lnTo>
                  <a:lnTo>
                    <a:pt x="1311637" y="1104063"/>
                  </a:lnTo>
                  <a:lnTo>
                    <a:pt x="1320702" y="1133264"/>
                  </a:lnTo>
                  <a:lnTo>
                    <a:pt x="1336240" y="1141129"/>
                  </a:lnTo>
                  <a:lnTo>
                    <a:pt x="1354360" y="1119788"/>
                  </a:lnTo>
                  <a:lnTo>
                    <a:pt x="1386731" y="1190544"/>
                  </a:lnTo>
                  <a:lnTo>
                    <a:pt x="1386731" y="1241092"/>
                  </a:lnTo>
                  <a:lnTo>
                    <a:pt x="1420399" y="1299495"/>
                  </a:lnTo>
                  <a:lnTo>
                    <a:pt x="1454057" y="1320832"/>
                  </a:lnTo>
                  <a:lnTo>
                    <a:pt x="1437233" y="1270289"/>
                  </a:lnTo>
                  <a:lnTo>
                    <a:pt x="1403565" y="1234346"/>
                  </a:lnTo>
                  <a:lnTo>
                    <a:pt x="1403565" y="1177067"/>
                  </a:lnTo>
                  <a:lnTo>
                    <a:pt x="1429464" y="1183812"/>
                  </a:lnTo>
                  <a:lnTo>
                    <a:pt x="1439826" y="1214130"/>
                  </a:lnTo>
                  <a:lnTo>
                    <a:pt x="1470891" y="1241092"/>
                  </a:lnTo>
                  <a:lnTo>
                    <a:pt x="1529161" y="1183812"/>
                  </a:lnTo>
                  <a:lnTo>
                    <a:pt x="1529161" y="1147869"/>
                  </a:lnTo>
                  <a:lnTo>
                    <a:pt x="1503262" y="1111927"/>
                  </a:lnTo>
                  <a:lnTo>
                    <a:pt x="1470891" y="1104063"/>
                  </a:lnTo>
                  <a:lnTo>
                    <a:pt x="1503262" y="1069236"/>
                  </a:lnTo>
                  <a:lnTo>
                    <a:pt x="1512327" y="1075983"/>
                  </a:lnTo>
                  <a:lnTo>
                    <a:pt x="1595201" y="1053520"/>
                  </a:lnTo>
                  <a:lnTo>
                    <a:pt x="1653471" y="1002976"/>
                  </a:lnTo>
                  <a:lnTo>
                    <a:pt x="1670295" y="961423"/>
                  </a:lnTo>
                  <a:lnTo>
                    <a:pt x="1653471" y="953559"/>
                  </a:lnTo>
                  <a:lnTo>
                    <a:pt x="1627572" y="903015"/>
                  </a:lnTo>
                  <a:lnTo>
                    <a:pt x="1636627" y="845736"/>
                  </a:lnTo>
                  <a:lnTo>
                    <a:pt x="1612024" y="867071"/>
                  </a:lnTo>
                  <a:lnTo>
                    <a:pt x="1595201" y="852471"/>
                  </a:lnTo>
                  <a:lnTo>
                    <a:pt x="1595201" y="824401"/>
                  </a:lnTo>
                  <a:lnTo>
                    <a:pt x="1627572" y="795191"/>
                  </a:lnTo>
                  <a:lnTo>
                    <a:pt x="1645692" y="807556"/>
                  </a:lnTo>
                  <a:lnTo>
                    <a:pt x="1670295" y="795191"/>
                  </a:lnTo>
                  <a:lnTo>
                    <a:pt x="1670295" y="845736"/>
                  </a:lnTo>
                  <a:lnTo>
                    <a:pt x="1702666" y="860335"/>
                  </a:lnTo>
                  <a:lnTo>
                    <a:pt x="1702666" y="881680"/>
                  </a:lnTo>
                  <a:lnTo>
                    <a:pt x="1719500" y="910879"/>
                  </a:lnTo>
                  <a:lnTo>
                    <a:pt x="1744103" y="874945"/>
                  </a:lnTo>
                  <a:lnTo>
                    <a:pt x="1702666" y="809791"/>
                  </a:lnTo>
                  <a:lnTo>
                    <a:pt x="1736334" y="744658"/>
                  </a:lnTo>
                  <a:lnTo>
                    <a:pt x="1753157" y="767121"/>
                  </a:lnTo>
                  <a:lnTo>
                    <a:pt x="1803659" y="679514"/>
                  </a:lnTo>
                  <a:lnTo>
                    <a:pt x="1794594" y="564944"/>
                  </a:lnTo>
                  <a:lnTo>
                    <a:pt x="1770002" y="521136"/>
                  </a:lnTo>
                  <a:lnTo>
                    <a:pt x="1736334" y="507665"/>
                  </a:lnTo>
                  <a:lnTo>
                    <a:pt x="1747982" y="416685"/>
                  </a:lnTo>
                  <a:lnTo>
                    <a:pt x="1828262" y="384114"/>
                  </a:lnTo>
                  <a:lnTo>
                    <a:pt x="1852865" y="405459"/>
                  </a:lnTo>
                  <a:lnTo>
                    <a:pt x="1960330" y="290899"/>
                  </a:lnTo>
                  <a:lnTo>
                    <a:pt x="1960330" y="333580"/>
                  </a:lnTo>
                  <a:lnTo>
                    <a:pt x="1918894" y="413323"/>
                  </a:lnTo>
                  <a:lnTo>
                    <a:pt x="1918894" y="456003"/>
                  </a:lnTo>
                  <a:lnTo>
                    <a:pt x="1952562" y="535746"/>
                  </a:lnTo>
                  <a:lnTo>
                    <a:pt x="1977164" y="542482"/>
                  </a:lnTo>
                  <a:lnTo>
                    <a:pt x="1993998" y="593026"/>
                  </a:lnTo>
                  <a:lnTo>
                    <a:pt x="2010832" y="499801"/>
                  </a:lnTo>
                  <a:lnTo>
                    <a:pt x="2027656" y="491948"/>
                  </a:lnTo>
                  <a:lnTo>
                    <a:pt x="1993998" y="449267"/>
                  </a:lnTo>
                  <a:lnTo>
                    <a:pt x="1981054" y="370642"/>
                  </a:lnTo>
                  <a:lnTo>
                    <a:pt x="2039314" y="334708"/>
                  </a:lnTo>
                  <a:lnTo>
                    <a:pt x="2069092" y="261701"/>
                  </a:lnTo>
                  <a:lnTo>
                    <a:pt x="2093695" y="254965"/>
                  </a:lnTo>
                  <a:lnTo>
                    <a:pt x="2043204" y="193184"/>
                  </a:lnTo>
                  <a:lnTo>
                    <a:pt x="2135132" y="175212"/>
                  </a:lnTo>
                  <a:lnTo>
                    <a:pt x="2159724" y="147131"/>
                  </a:lnTo>
                  <a:lnTo>
                    <a:pt x="2124770" y="130286"/>
                  </a:lnTo>
                  <a:lnTo>
                    <a:pt x="2151966" y="121305"/>
                  </a:lnTo>
                  <a:lnTo>
                    <a:pt x="2120891" y="96597"/>
                  </a:lnTo>
                  <a:lnTo>
                    <a:pt x="2093695" y="110069"/>
                  </a:lnTo>
                  <a:lnTo>
                    <a:pt x="1984933" y="44925"/>
                  </a:lnTo>
                  <a:lnTo>
                    <a:pt x="1952562" y="52789"/>
                  </a:lnTo>
                  <a:lnTo>
                    <a:pt x="1886533" y="38190"/>
                  </a:lnTo>
                  <a:lnTo>
                    <a:pt x="1852865" y="59535"/>
                  </a:lnTo>
                  <a:lnTo>
                    <a:pt x="1903367" y="96597"/>
                  </a:lnTo>
                  <a:lnTo>
                    <a:pt x="1811428" y="87606"/>
                  </a:lnTo>
                  <a:lnTo>
                    <a:pt x="1736334" y="107823"/>
                  </a:lnTo>
                  <a:lnTo>
                    <a:pt x="1570598" y="81998"/>
                  </a:lnTo>
                  <a:lnTo>
                    <a:pt x="1545995" y="59535"/>
                  </a:lnTo>
                  <a:lnTo>
                    <a:pt x="1512327" y="88734"/>
                  </a:lnTo>
                  <a:lnTo>
                    <a:pt x="1529161" y="117932"/>
                  </a:lnTo>
                  <a:lnTo>
                    <a:pt x="1463132" y="147131"/>
                  </a:lnTo>
                  <a:lnTo>
                    <a:pt x="1362129" y="89851"/>
                  </a:lnTo>
                  <a:lnTo>
                    <a:pt x="1320702" y="103333"/>
                  </a:lnTo>
                  <a:lnTo>
                    <a:pt x="1262432" y="96597"/>
                  </a:lnTo>
                  <a:lnTo>
                    <a:pt x="1179558" y="139278"/>
                  </a:lnTo>
                  <a:lnTo>
                    <a:pt x="1171790" y="96597"/>
                  </a:lnTo>
                  <a:lnTo>
                    <a:pt x="1204161" y="66271"/>
                  </a:lnTo>
                  <a:lnTo>
                    <a:pt x="1196392" y="16844"/>
                  </a:lnTo>
                  <a:lnTo>
                    <a:pt x="1129067" y="16844"/>
                  </a:lnTo>
                  <a:lnTo>
                    <a:pt x="1104475" y="38190"/>
                  </a:lnTo>
                  <a:lnTo>
                    <a:pt x="1081158" y="0"/>
                  </a:lnTo>
                  <a:lnTo>
                    <a:pt x="1046204" y="8991"/>
                  </a:lnTo>
                  <a:lnTo>
                    <a:pt x="1029370" y="68516"/>
                  </a:lnTo>
                  <a:lnTo>
                    <a:pt x="963341" y="131414"/>
                  </a:lnTo>
                  <a:lnTo>
                    <a:pt x="990527" y="148259"/>
                  </a:lnTo>
                  <a:lnTo>
                    <a:pt x="929663" y="168476"/>
                  </a:lnTo>
                  <a:lnTo>
                    <a:pt x="995702" y="217893"/>
                  </a:lnTo>
                  <a:lnTo>
                    <a:pt x="971100" y="245974"/>
                  </a:lnTo>
                  <a:lnTo>
                    <a:pt x="897302" y="211157"/>
                  </a:lnTo>
                  <a:lnTo>
                    <a:pt x="905071" y="254965"/>
                  </a:lnTo>
                  <a:lnTo>
                    <a:pt x="971100" y="304381"/>
                  </a:lnTo>
                  <a:lnTo>
                    <a:pt x="929663" y="301008"/>
                  </a:lnTo>
                  <a:lnTo>
                    <a:pt x="875292" y="354915"/>
                  </a:lnTo>
                  <a:lnTo>
                    <a:pt x="897302" y="297635"/>
                  </a:lnTo>
                  <a:lnTo>
                    <a:pt x="863634" y="189811"/>
                  </a:lnTo>
                  <a:lnTo>
                    <a:pt x="845504" y="198803"/>
                  </a:lnTo>
                  <a:lnTo>
                    <a:pt x="844218" y="256083"/>
                  </a:lnTo>
                  <a:lnTo>
                    <a:pt x="863634" y="304381"/>
                  </a:lnTo>
                  <a:lnTo>
                    <a:pt x="805363" y="276290"/>
                  </a:lnTo>
                  <a:lnTo>
                    <a:pt x="779464" y="276290"/>
                  </a:lnTo>
                  <a:lnTo>
                    <a:pt x="788540" y="304381"/>
                  </a:lnTo>
                  <a:lnTo>
                    <a:pt x="629276" y="330207"/>
                  </a:lnTo>
                  <a:lnTo>
                    <a:pt x="605970" y="369514"/>
                  </a:lnTo>
                  <a:lnTo>
                    <a:pt x="538634" y="413323"/>
                  </a:lnTo>
                  <a:lnTo>
                    <a:pt x="514042" y="358288"/>
                  </a:lnTo>
                  <a:lnTo>
                    <a:pt x="560654" y="356032"/>
                  </a:lnTo>
                  <a:lnTo>
                    <a:pt x="564533" y="321226"/>
                  </a:lnTo>
                  <a:lnTo>
                    <a:pt x="476484" y="302136"/>
                  </a:lnTo>
                  <a:lnTo>
                    <a:pt x="451892" y="280791"/>
                  </a:lnTo>
                  <a:lnTo>
                    <a:pt x="323703" y="316735"/>
                  </a:lnTo>
                  <a:lnTo>
                    <a:pt x="312055" y="344817"/>
                  </a:lnTo>
                  <a:lnTo>
                    <a:pt x="200700" y="456003"/>
                  </a:lnTo>
                  <a:lnTo>
                    <a:pt x="203293" y="472848"/>
                  </a:lnTo>
                  <a:lnTo>
                    <a:pt x="191635" y="491948"/>
                  </a:lnTo>
                  <a:lnTo>
                    <a:pt x="199404" y="542482"/>
                  </a:lnTo>
                  <a:lnTo>
                    <a:pt x="224006" y="535746"/>
                  </a:lnTo>
                  <a:lnTo>
                    <a:pt x="240830" y="514400"/>
                  </a:lnTo>
                  <a:lnTo>
                    <a:pt x="291332" y="579544"/>
                  </a:lnTo>
                  <a:lnTo>
                    <a:pt x="306869" y="571680"/>
                  </a:lnTo>
                  <a:lnTo>
                    <a:pt x="306869" y="542482"/>
                  </a:lnTo>
                  <a:lnTo>
                    <a:pt x="340537" y="521136"/>
                  </a:lnTo>
                  <a:lnTo>
                    <a:pt x="315934" y="477338"/>
                  </a:lnTo>
                  <a:lnTo>
                    <a:pt x="323703" y="456003"/>
                  </a:lnTo>
                  <a:lnTo>
                    <a:pt x="348306" y="456003"/>
                  </a:lnTo>
                  <a:lnTo>
                    <a:pt x="365140" y="398723"/>
                  </a:lnTo>
                  <a:lnTo>
                    <a:pt x="389742" y="391988"/>
                  </a:lnTo>
                  <a:lnTo>
                    <a:pt x="414335" y="420058"/>
                  </a:lnTo>
                  <a:lnTo>
                    <a:pt x="374205" y="462739"/>
                  </a:lnTo>
                  <a:lnTo>
                    <a:pt x="380677" y="498684"/>
                  </a:lnTo>
                  <a:lnTo>
                    <a:pt x="453178" y="479583"/>
                  </a:lnTo>
                  <a:lnTo>
                    <a:pt x="472605" y="505419"/>
                  </a:lnTo>
                  <a:lnTo>
                    <a:pt x="371612" y="560454"/>
                  </a:lnTo>
                  <a:lnTo>
                    <a:pt x="365140" y="582917"/>
                  </a:lnTo>
                  <a:lnTo>
                    <a:pt x="291332" y="607625"/>
                  </a:lnTo>
                  <a:lnTo>
                    <a:pt x="240830" y="607625"/>
                  </a:lnTo>
                  <a:lnTo>
                    <a:pt x="249906" y="557091"/>
                  </a:lnTo>
                  <a:lnTo>
                    <a:pt x="216227" y="579544"/>
                  </a:lnTo>
                  <a:lnTo>
                    <a:pt x="216227" y="600889"/>
                  </a:lnTo>
                  <a:lnTo>
                    <a:pt x="183866" y="607625"/>
                  </a:lnTo>
                  <a:lnTo>
                    <a:pt x="148902" y="666033"/>
                  </a:lnTo>
                  <a:lnTo>
                    <a:pt x="73808" y="679514"/>
                  </a:lnTo>
                  <a:lnTo>
                    <a:pt x="75104" y="692986"/>
                  </a:lnTo>
                  <a:lnTo>
                    <a:pt x="99707" y="694114"/>
                  </a:lnTo>
                  <a:lnTo>
                    <a:pt x="91928" y="752511"/>
                  </a:lnTo>
                  <a:lnTo>
                    <a:pt x="58260" y="759257"/>
                  </a:lnTo>
                  <a:lnTo>
                    <a:pt x="7768" y="752511"/>
                  </a:lnTo>
                  <a:lnTo>
                    <a:pt x="0" y="816537"/>
                  </a:lnTo>
                  <a:lnTo>
                    <a:pt x="24602" y="845736"/>
                  </a:lnTo>
                  <a:lnTo>
                    <a:pt x="91928" y="845736"/>
                  </a:lnTo>
                  <a:lnTo>
                    <a:pt x="124299" y="787338"/>
                  </a:lnTo>
                  <a:lnTo>
                    <a:pt x="207172" y="752511"/>
                  </a:lnTo>
                  <a:lnTo>
                    <a:pt x="299100" y="808673"/>
                  </a:lnTo>
                  <a:lnTo>
                    <a:pt x="300397" y="849109"/>
                  </a:lnTo>
                  <a:lnTo>
                    <a:pt x="315934" y="818782"/>
                  </a:lnTo>
                  <a:lnTo>
                    <a:pt x="334065" y="816537"/>
                  </a:lnTo>
                  <a:lnTo>
                    <a:pt x="335361" y="804183"/>
                  </a:lnTo>
                  <a:lnTo>
                    <a:pt x="257664" y="759257"/>
                  </a:lnTo>
                  <a:lnTo>
                    <a:pt x="274498" y="744658"/>
                  </a:lnTo>
                  <a:lnTo>
                    <a:pt x="315934" y="752511"/>
                  </a:lnTo>
                  <a:lnTo>
                    <a:pt x="315934" y="767121"/>
                  </a:lnTo>
                  <a:lnTo>
                    <a:pt x="357371" y="795191"/>
                  </a:lnTo>
                  <a:lnTo>
                    <a:pt x="358668" y="821027"/>
                  </a:lnTo>
                  <a:lnTo>
                    <a:pt x="380677" y="824401"/>
                  </a:lnTo>
                  <a:lnTo>
                    <a:pt x="374205" y="845736"/>
                  </a:lnTo>
                  <a:lnTo>
                    <a:pt x="397511" y="852471"/>
                  </a:lnTo>
                  <a:lnTo>
                    <a:pt x="406566" y="839000"/>
                  </a:lnTo>
                  <a:lnTo>
                    <a:pt x="397511" y="809791"/>
                  </a:lnTo>
                  <a:lnTo>
                    <a:pt x="448003" y="816537"/>
                  </a:lnTo>
                  <a:lnTo>
                    <a:pt x="457068" y="852471"/>
                  </a:lnTo>
                  <a:lnTo>
                    <a:pt x="523107" y="881680"/>
                  </a:lnTo>
                  <a:lnTo>
                    <a:pt x="555468" y="863708"/>
                  </a:lnTo>
                  <a:lnTo>
                    <a:pt x="572302" y="867071"/>
                  </a:lnTo>
                  <a:lnTo>
                    <a:pt x="538634" y="925478"/>
                  </a:lnTo>
                  <a:lnTo>
                    <a:pt x="547699" y="967041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956130" y="1127315"/>
              <a:ext cx="1931670" cy="1466215"/>
            </a:xfrm>
            <a:custGeom>
              <a:avLst/>
              <a:gdLst/>
              <a:ahLst/>
              <a:cxnLst/>
              <a:rect l="l" t="t" r="r" b="b"/>
              <a:pathLst>
                <a:path w="1931670" h="1466214">
                  <a:moveTo>
                    <a:pt x="327329" y="946950"/>
                  </a:moveTo>
                  <a:lnTo>
                    <a:pt x="182372" y="946950"/>
                  </a:lnTo>
                  <a:lnTo>
                    <a:pt x="182372" y="1162050"/>
                  </a:lnTo>
                  <a:lnTo>
                    <a:pt x="327329" y="1162050"/>
                  </a:lnTo>
                  <a:lnTo>
                    <a:pt x="327329" y="946950"/>
                  </a:lnTo>
                  <a:close/>
                </a:path>
                <a:path w="1931670" h="1466214">
                  <a:moveTo>
                    <a:pt x="448906" y="315658"/>
                  </a:moveTo>
                  <a:lnTo>
                    <a:pt x="0" y="315658"/>
                  </a:lnTo>
                  <a:lnTo>
                    <a:pt x="0" y="526084"/>
                  </a:lnTo>
                  <a:lnTo>
                    <a:pt x="448906" y="526084"/>
                  </a:lnTo>
                  <a:lnTo>
                    <a:pt x="448906" y="315658"/>
                  </a:lnTo>
                  <a:close/>
                </a:path>
                <a:path w="1931670" h="1466214">
                  <a:moveTo>
                    <a:pt x="1229842" y="0"/>
                  </a:moveTo>
                  <a:lnTo>
                    <a:pt x="14020" y="0"/>
                  </a:lnTo>
                  <a:lnTo>
                    <a:pt x="14020" y="98209"/>
                  </a:lnTo>
                  <a:lnTo>
                    <a:pt x="1229842" y="98209"/>
                  </a:lnTo>
                  <a:lnTo>
                    <a:pt x="1229842" y="0"/>
                  </a:lnTo>
                  <a:close/>
                </a:path>
                <a:path w="1931670" h="1466214">
                  <a:moveTo>
                    <a:pt x="1931276" y="1358455"/>
                  </a:moveTo>
                  <a:lnTo>
                    <a:pt x="1491703" y="1358455"/>
                  </a:lnTo>
                  <a:lnTo>
                    <a:pt x="1491703" y="1466011"/>
                  </a:lnTo>
                  <a:lnTo>
                    <a:pt x="1931276" y="1466011"/>
                  </a:lnTo>
                  <a:lnTo>
                    <a:pt x="1931276" y="135845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444869" y="197295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216" y="4"/>
                  </a:moveTo>
                  <a:lnTo>
                    <a:pt x="16636" y="2147"/>
                  </a:lnTo>
                  <a:lnTo>
                    <a:pt x="7983" y="7988"/>
                  </a:lnTo>
                  <a:lnTo>
                    <a:pt x="2143" y="16639"/>
                  </a:lnTo>
                  <a:lnTo>
                    <a:pt x="0" y="27213"/>
                  </a:lnTo>
                  <a:lnTo>
                    <a:pt x="2143" y="37789"/>
                  </a:lnTo>
                  <a:lnTo>
                    <a:pt x="7983" y="46444"/>
                  </a:lnTo>
                  <a:lnTo>
                    <a:pt x="16636" y="52289"/>
                  </a:lnTo>
                  <a:lnTo>
                    <a:pt x="27216" y="54434"/>
                  </a:lnTo>
                  <a:lnTo>
                    <a:pt x="37792" y="52289"/>
                  </a:lnTo>
                  <a:lnTo>
                    <a:pt x="46444" y="46444"/>
                  </a:lnTo>
                  <a:lnTo>
                    <a:pt x="52284" y="37789"/>
                  </a:lnTo>
                  <a:lnTo>
                    <a:pt x="54423" y="27213"/>
                  </a:lnTo>
                  <a:lnTo>
                    <a:pt x="52280" y="16640"/>
                  </a:lnTo>
                  <a:lnTo>
                    <a:pt x="46441" y="7987"/>
                  </a:lnTo>
                  <a:lnTo>
                    <a:pt x="37791" y="2145"/>
                  </a:lnTo>
                  <a:lnTo>
                    <a:pt x="27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444869" y="197295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216" y="0"/>
                  </a:moveTo>
                  <a:lnTo>
                    <a:pt x="37791" y="2145"/>
                  </a:lnTo>
                  <a:lnTo>
                    <a:pt x="46441" y="7987"/>
                  </a:lnTo>
                  <a:lnTo>
                    <a:pt x="52280" y="16640"/>
                  </a:lnTo>
                  <a:lnTo>
                    <a:pt x="54423" y="27213"/>
                  </a:lnTo>
                  <a:lnTo>
                    <a:pt x="52284" y="37789"/>
                  </a:lnTo>
                  <a:lnTo>
                    <a:pt x="46444" y="46444"/>
                  </a:lnTo>
                  <a:lnTo>
                    <a:pt x="37792" y="52289"/>
                  </a:lnTo>
                  <a:lnTo>
                    <a:pt x="27216" y="54434"/>
                  </a:lnTo>
                  <a:lnTo>
                    <a:pt x="16636" y="52289"/>
                  </a:lnTo>
                  <a:lnTo>
                    <a:pt x="7983" y="46444"/>
                  </a:lnTo>
                  <a:lnTo>
                    <a:pt x="2143" y="37789"/>
                  </a:lnTo>
                  <a:lnTo>
                    <a:pt x="0" y="27213"/>
                  </a:lnTo>
                  <a:lnTo>
                    <a:pt x="2143" y="16639"/>
                  </a:lnTo>
                  <a:lnTo>
                    <a:pt x="7983" y="7988"/>
                  </a:lnTo>
                  <a:lnTo>
                    <a:pt x="16636" y="2147"/>
                  </a:lnTo>
                  <a:lnTo>
                    <a:pt x="27216" y="4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444869" y="197295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216" y="0"/>
                  </a:moveTo>
                  <a:lnTo>
                    <a:pt x="37791" y="2145"/>
                  </a:lnTo>
                  <a:lnTo>
                    <a:pt x="46441" y="7987"/>
                  </a:lnTo>
                  <a:lnTo>
                    <a:pt x="52280" y="16640"/>
                  </a:lnTo>
                  <a:lnTo>
                    <a:pt x="54423" y="27213"/>
                  </a:lnTo>
                  <a:lnTo>
                    <a:pt x="52280" y="37789"/>
                  </a:lnTo>
                  <a:lnTo>
                    <a:pt x="46441" y="46444"/>
                  </a:lnTo>
                  <a:lnTo>
                    <a:pt x="37791" y="52289"/>
                  </a:lnTo>
                  <a:lnTo>
                    <a:pt x="27216" y="54434"/>
                  </a:lnTo>
                  <a:lnTo>
                    <a:pt x="16636" y="52289"/>
                  </a:lnTo>
                  <a:lnTo>
                    <a:pt x="7983" y="46444"/>
                  </a:lnTo>
                  <a:lnTo>
                    <a:pt x="2143" y="37789"/>
                  </a:lnTo>
                  <a:lnTo>
                    <a:pt x="0" y="27213"/>
                  </a:lnTo>
                  <a:lnTo>
                    <a:pt x="2143" y="16639"/>
                  </a:lnTo>
                  <a:lnTo>
                    <a:pt x="7983" y="7988"/>
                  </a:lnTo>
                  <a:lnTo>
                    <a:pt x="16636" y="2147"/>
                  </a:lnTo>
                  <a:lnTo>
                    <a:pt x="27216" y="4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15506" y="257166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206" y="0"/>
                  </a:moveTo>
                  <a:lnTo>
                    <a:pt x="16636" y="2143"/>
                  </a:lnTo>
                  <a:lnTo>
                    <a:pt x="7986" y="7984"/>
                  </a:lnTo>
                  <a:lnTo>
                    <a:pt x="2144" y="16634"/>
                  </a:lnTo>
                  <a:lnTo>
                    <a:pt x="0" y="27208"/>
                  </a:lnTo>
                  <a:lnTo>
                    <a:pt x="2144" y="37783"/>
                  </a:lnTo>
                  <a:lnTo>
                    <a:pt x="7986" y="46436"/>
                  </a:lnTo>
                  <a:lnTo>
                    <a:pt x="16636" y="52279"/>
                  </a:lnTo>
                  <a:lnTo>
                    <a:pt x="27206" y="54426"/>
                  </a:lnTo>
                  <a:lnTo>
                    <a:pt x="37787" y="52281"/>
                  </a:lnTo>
                  <a:lnTo>
                    <a:pt x="46439" y="46437"/>
                  </a:lnTo>
                  <a:lnTo>
                    <a:pt x="52279" y="37784"/>
                  </a:lnTo>
                  <a:lnTo>
                    <a:pt x="54423" y="27208"/>
                  </a:lnTo>
                  <a:lnTo>
                    <a:pt x="52280" y="16636"/>
                  </a:lnTo>
                  <a:lnTo>
                    <a:pt x="46441" y="7985"/>
                  </a:lnTo>
                  <a:lnTo>
                    <a:pt x="37791" y="2144"/>
                  </a:lnTo>
                  <a:lnTo>
                    <a:pt x="27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315506" y="257166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216" y="0"/>
                  </a:moveTo>
                  <a:lnTo>
                    <a:pt x="37791" y="2144"/>
                  </a:lnTo>
                  <a:lnTo>
                    <a:pt x="46441" y="7985"/>
                  </a:lnTo>
                  <a:lnTo>
                    <a:pt x="52280" y="16636"/>
                  </a:lnTo>
                  <a:lnTo>
                    <a:pt x="54423" y="27208"/>
                  </a:lnTo>
                  <a:lnTo>
                    <a:pt x="52279" y="37784"/>
                  </a:lnTo>
                  <a:lnTo>
                    <a:pt x="46439" y="46437"/>
                  </a:lnTo>
                  <a:lnTo>
                    <a:pt x="37787" y="52281"/>
                  </a:lnTo>
                  <a:lnTo>
                    <a:pt x="27206" y="54426"/>
                  </a:lnTo>
                  <a:lnTo>
                    <a:pt x="16636" y="52279"/>
                  </a:lnTo>
                  <a:lnTo>
                    <a:pt x="7986" y="46436"/>
                  </a:lnTo>
                  <a:lnTo>
                    <a:pt x="2144" y="37783"/>
                  </a:lnTo>
                  <a:lnTo>
                    <a:pt x="0" y="27208"/>
                  </a:lnTo>
                  <a:lnTo>
                    <a:pt x="2144" y="16634"/>
                  </a:lnTo>
                  <a:lnTo>
                    <a:pt x="7986" y="7984"/>
                  </a:lnTo>
                  <a:lnTo>
                    <a:pt x="16636" y="2143"/>
                  </a:lnTo>
                  <a:lnTo>
                    <a:pt x="27206" y="0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236748" y="1260345"/>
              <a:ext cx="2218690" cy="1365885"/>
            </a:xfrm>
            <a:custGeom>
              <a:avLst/>
              <a:gdLst/>
              <a:ahLst/>
              <a:cxnLst/>
              <a:rect l="l" t="t" r="r" b="b"/>
              <a:pathLst>
                <a:path w="2218690" h="1365885">
                  <a:moveTo>
                    <a:pt x="1105975" y="1311317"/>
                  </a:moveTo>
                  <a:lnTo>
                    <a:pt x="1116549" y="1313461"/>
                  </a:lnTo>
                  <a:lnTo>
                    <a:pt x="1125199" y="1319303"/>
                  </a:lnTo>
                  <a:lnTo>
                    <a:pt x="1131038" y="1327953"/>
                  </a:lnTo>
                  <a:lnTo>
                    <a:pt x="1133181" y="1338526"/>
                  </a:lnTo>
                  <a:lnTo>
                    <a:pt x="1131038" y="1349102"/>
                  </a:lnTo>
                  <a:lnTo>
                    <a:pt x="1125198" y="1357755"/>
                  </a:lnTo>
                  <a:lnTo>
                    <a:pt x="1116545" y="1363598"/>
                  </a:lnTo>
                  <a:lnTo>
                    <a:pt x="1105964" y="1365743"/>
                  </a:lnTo>
                  <a:lnTo>
                    <a:pt x="1095394" y="1363597"/>
                  </a:lnTo>
                  <a:lnTo>
                    <a:pt x="1086744" y="1357754"/>
                  </a:lnTo>
                  <a:lnTo>
                    <a:pt x="1080903" y="1349101"/>
                  </a:lnTo>
                  <a:lnTo>
                    <a:pt x="1078758" y="1338526"/>
                  </a:lnTo>
                  <a:lnTo>
                    <a:pt x="1080903" y="1327952"/>
                  </a:lnTo>
                  <a:lnTo>
                    <a:pt x="1086744" y="1319301"/>
                  </a:lnTo>
                  <a:lnTo>
                    <a:pt x="1095394" y="1313461"/>
                  </a:lnTo>
                  <a:lnTo>
                    <a:pt x="1105964" y="1311317"/>
                  </a:lnTo>
                  <a:close/>
                </a:path>
                <a:path w="2218690" h="1365885">
                  <a:moveTo>
                    <a:pt x="2218535" y="686582"/>
                  </a:moveTo>
                  <a:lnTo>
                    <a:pt x="1418399" y="103049"/>
                  </a:lnTo>
                  <a:lnTo>
                    <a:pt x="706165" y="0"/>
                  </a:lnTo>
                  <a:lnTo>
                    <a:pt x="195482" y="124012"/>
                  </a:lnTo>
                  <a:lnTo>
                    <a:pt x="0" y="221666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5442" y="1435093"/>
              <a:ext cx="79712" cy="6733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30436" y="1390190"/>
              <a:ext cx="2183130" cy="581025"/>
            </a:xfrm>
            <a:custGeom>
              <a:avLst/>
              <a:gdLst/>
              <a:ahLst/>
              <a:cxnLst/>
              <a:rect l="l" t="t" r="r" b="b"/>
              <a:pathLst>
                <a:path w="2183129" h="581025">
                  <a:moveTo>
                    <a:pt x="2182873" y="580948"/>
                  </a:moveTo>
                  <a:lnTo>
                    <a:pt x="1371090" y="105050"/>
                  </a:lnTo>
                  <a:lnTo>
                    <a:pt x="673028" y="0"/>
                  </a:lnTo>
                  <a:lnTo>
                    <a:pt x="184171" y="76088"/>
                  </a:lnTo>
                  <a:lnTo>
                    <a:pt x="0" y="143608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4473" y="1922819"/>
              <a:ext cx="77096" cy="7278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24363" y="2027393"/>
              <a:ext cx="1034415" cy="571500"/>
            </a:xfrm>
            <a:custGeom>
              <a:avLst/>
              <a:gdLst/>
              <a:ahLst/>
              <a:cxnLst/>
              <a:rect l="l" t="t" r="r" b="b"/>
              <a:pathLst>
                <a:path w="1034414" h="571500">
                  <a:moveTo>
                    <a:pt x="1034114" y="0"/>
                  </a:moveTo>
                  <a:lnTo>
                    <a:pt x="792167" y="255760"/>
                  </a:lnTo>
                  <a:lnTo>
                    <a:pt x="445620" y="433709"/>
                  </a:lnTo>
                  <a:lnTo>
                    <a:pt x="134791" y="537673"/>
                  </a:lnTo>
                  <a:lnTo>
                    <a:pt x="0" y="571478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85140" y="2557448"/>
              <a:ext cx="84602" cy="6766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11401" y="1891323"/>
              <a:ext cx="1646555" cy="830580"/>
            </a:xfrm>
            <a:custGeom>
              <a:avLst/>
              <a:gdLst/>
              <a:ahLst/>
              <a:cxnLst/>
              <a:rect l="l" t="t" r="r" b="b"/>
              <a:pathLst>
                <a:path w="1646554" h="830580">
                  <a:moveTo>
                    <a:pt x="0" y="830008"/>
                  </a:moveTo>
                  <a:lnTo>
                    <a:pt x="206424" y="720786"/>
                  </a:lnTo>
                </a:path>
                <a:path w="1646554" h="830580">
                  <a:moveTo>
                    <a:pt x="1646419" y="0"/>
                  </a:moveTo>
                  <a:lnTo>
                    <a:pt x="1376475" y="98871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712224" y="1152330"/>
              <a:ext cx="120014" cy="69850"/>
            </a:xfrm>
            <a:custGeom>
              <a:avLst/>
              <a:gdLst/>
              <a:ahLst/>
              <a:cxnLst/>
              <a:rect l="l" t="t" r="r" b="b"/>
              <a:pathLst>
                <a:path w="120014" h="69850">
                  <a:moveTo>
                    <a:pt x="119521" y="0"/>
                  </a:moveTo>
                  <a:lnTo>
                    <a:pt x="0" y="0"/>
                  </a:lnTo>
                  <a:lnTo>
                    <a:pt x="0" y="69718"/>
                  </a:lnTo>
                  <a:lnTo>
                    <a:pt x="119521" y="69718"/>
                  </a:lnTo>
                  <a:lnTo>
                    <a:pt x="11952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712224" y="1152330"/>
              <a:ext cx="120014" cy="69850"/>
            </a:xfrm>
            <a:custGeom>
              <a:avLst/>
              <a:gdLst/>
              <a:ahLst/>
              <a:cxnLst/>
              <a:rect l="l" t="t" r="r" b="b"/>
              <a:pathLst>
                <a:path w="120014" h="69850">
                  <a:moveTo>
                    <a:pt x="0" y="69718"/>
                  </a:moveTo>
                  <a:lnTo>
                    <a:pt x="119521" y="69718"/>
                  </a:lnTo>
                  <a:lnTo>
                    <a:pt x="119521" y="0"/>
                  </a:lnTo>
                  <a:lnTo>
                    <a:pt x="0" y="0"/>
                  </a:lnTo>
                  <a:lnTo>
                    <a:pt x="0" y="69718"/>
                  </a:lnTo>
                  <a:close/>
                </a:path>
              </a:pathLst>
            </a:custGeom>
            <a:ln w="3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458245" y="1961577"/>
              <a:ext cx="179705" cy="104775"/>
            </a:xfrm>
            <a:custGeom>
              <a:avLst/>
              <a:gdLst/>
              <a:ahLst/>
              <a:cxnLst/>
              <a:rect l="l" t="t" r="r" b="b"/>
              <a:pathLst>
                <a:path w="179705" h="104775">
                  <a:moveTo>
                    <a:pt x="179279" y="0"/>
                  </a:moveTo>
                  <a:lnTo>
                    <a:pt x="0" y="0"/>
                  </a:lnTo>
                  <a:lnTo>
                    <a:pt x="0" y="104578"/>
                  </a:lnTo>
                  <a:lnTo>
                    <a:pt x="179279" y="104578"/>
                  </a:lnTo>
                  <a:lnTo>
                    <a:pt x="17927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458245" y="1961577"/>
              <a:ext cx="179705" cy="104775"/>
            </a:xfrm>
            <a:custGeom>
              <a:avLst/>
              <a:gdLst/>
              <a:ahLst/>
              <a:cxnLst/>
              <a:rect l="l" t="t" r="r" b="b"/>
              <a:pathLst>
                <a:path w="179705" h="104775">
                  <a:moveTo>
                    <a:pt x="0" y="104578"/>
                  </a:moveTo>
                  <a:lnTo>
                    <a:pt x="179279" y="104578"/>
                  </a:lnTo>
                  <a:lnTo>
                    <a:pt x="179279" y="0"/>
                  </a:lnTo>
                  <a:lnTo>
                    <a:pt x="0" y="0"/>
                  </a:lnTo>
                  <a:lnTo>
                    <a:pt x="0" y="104578"/>
                  </a:lnTo>
                  <a:close/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107483" y="2363737"/>
              <a:ext cx="179705" cy="104775"/>
            </a:xfrm>
            <a:custGeom>
              <a:avLst/>
              <a:gdLst/>
              <a:ahLst/>
              <a:cxnLst/>
              <a:rect l="l" t="t" r="r" b="b"/>
              <a:pathLst>
                <a:path w="179704" h="104775">
                  <a:moveTo>
                    <a:pt x="179283" y="0"/>
                  </a:moveTo>
                  <a:lnTo>
                    <a:pt x="0" y="0"/>
                  </a:lnTo>
                  <a:lnTo>
                    <a:pt x="0" y="104582"/>
                  </a:lnTo>
                  <a:lnTo>
                    <a:pt x="179283" y="104582"/>
                  </a:lnTo>
                  <a:lnTo>
                    <a:pt x="17928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189322" y="1573138"/>
              <a:ext cx="2098040" cy="1001394"/>
            </a:xfrm>
            <a:custGeom>
              <a:avLst/>
              <a:gdLst/>
              <a:ahLst/>
              <a:cxnLst/>
              <a:rect l="l" t="t" r="r" b="b"/>
              <a:pathLst>
                <a:path w="2098040" h="1001394">
                  <a:moveTo>
                    <a:pt x="1918161" y="895181"/>
                  </a:moveTo>
                  <a:lnTo>
                    <a:pt x="2097444" y="895181"/>
                  </a:lnTo>
                  <a:lnTo>
                    <a:pt x="2097444" y="790599"/>
                  </a:lnTo>
                  <a:lnTo>
                    <a:pt x="1918161" y="790599"/>
                  </a:lnTo>
                  <a:lnTo>
                    <a:pt x="1918161" y="895181"/>
                  </a:lnTo>
                  <a:close/>
                </a:path>
                <a:path w="2098040" h="1001394">
                  <a:moveTo>
                    <a:pt x="0" y="0"/>
                  </a:moveTo>
                  <a:lnTo>
                    <a:pt x="212194" y="471542"/>
                  </a:lnTo>
                  <a:lnTo>
                    <a:pt x="577058" y="780613"/>
                  </a:lnTo>
                  <a:lnTo>
                    <a:pt x="922313" y="949622"/>
                  </a:lnTo>
                  <a:lnTo>
                    <a:pt x="1075682" y="1000978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8508" y="2531281"/>
              <a:ext cx="85287" cy="6694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980402" y="3403388"/>
            <a:ext cx="626658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Client's </a:t>
            </a:r>
            <a:r>
              <a:rPr sz="1288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51519" y="2183179"/>
            <a:ext cx="257458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1.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Send</a:t>
            </a: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packet</a:t>
            </a: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host</a:t>
            </a: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home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48209" y="2836384"/>
            <a:ext cx="1564127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10149" marR="10067" indent="-186240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2.  Return  address </a:t>
            </a:r>
            <a:r>
              <a:rPr sz="1288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288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</a:t>
            </a:r>
            <a:r>
              <a:rPr sz="1288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96311" y="4108753"/>
            <a:ext cx="1465976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11408" marR="10067" indent="-187499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3.</a:t>
            </a:r>
            <a:r>
              <a:rPr sz="1288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Tunnel</a:t>
            </a:r>
            <a:r>
              <a:rPr sz="1288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packet</a:t>
            </a:r>
            <a:r>
              <a:rPr sz="1288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288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</a:t>
            </a:r>
            <a:r>
              <a:rPr sz="1288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55759" y="4878791"/>
            <a:ext cx="4274610" cy="741535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370787" marR="10067" indent="-186240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4.</a:t>
            </a:r>
            <a:r>
              <a:rPr sz="1288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Send</a:t>
            </a:r>
            <a:r>
              <a:rPr sz="1288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successive</a:t>
            </a:r>
            <a:r>
              <a:rPr sz="1288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packets </a:t>
            </a:r>
            <a:r>
              <a:rPr sz="1288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</a:t>
            </a: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921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Host's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09534" y="2007691"/>
            <a:ext cx="973962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Host</a:t>
            </a:r>
            <a:r>
              <a:rPr sz="12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's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home  location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73653" y="3918229"/>
            <a:ext cx="3512051" cy="942503"/>
            <a:chOff x="1486365" y="1977254"/>
            <a:chExt cx="1772285" cy="475615"/>
          </a:xfrm>
        </p:grpSpPr>
        <p:sp>
          <p:nvSpPr>
            <p:cNvPr id="54" name="object 54"/>
            <p:cNvSpPr/>
            <p:nvPr/>
          </p:nvSpPr>
          <p:spPr>
            <a:xfrm>
              <a:off x="1488122" y="1979011"/>
              <a:ext cx="120014" cy="69850"/>
            </a:xfrm>
            <a:custGeom>
              <a:avLst/>
              <a:gdLst/>
              <a:ahLst/>
              <a:cxnLst/>
              <a:rect l="l" t="t" r="r" b="b"/>
              <a:pathLst>
                <a:path w="120015" h="69850">
                  <a:moveTo>
                    <a:pt x="119521" y="0"/>
                  </a:moveTo>
                  <a:lnTo>
                    <a:pt x="0" y="0"/>
                  </a:lnTo>
                  <a:lnTo>
                    <a:pt x="0" y="69714"/>
                  </a:lnTo>
                  <a:lnTo>
                    <a:pt x="119521" y="69714"/>
                  </a:lnTo>
                  <a:lnTo>
                    <a:pt x="119521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488122" y="1979011"/>
              <a:ext cx="120014" cy="69850"/>
            </a:xfrm>
            <a:custGeom>
              <a:avLst/>
              <a:gdLst/>
              <a:ahLst/>
              <a:cxnLst/>
              <a:rect l="l" t="t" r="r" b="b"/>
              <a:pathLst>
                <a:path w="120015" h="69850">
                  <a:moveTo>
                    <a:pt x="0" y="69714"/>
                  </a:moveTo>
                  <a:lnTo>
                    <a:pt x="119521" y="69714"/>
                  </a:lnTo>
                  <a:lnTo>
                    <a:pt x="119521" y="0"/>
                  </a:lnTo>
                  <a:lnTo>
                    <a:pt x="0" y="0"/>
                  </a:lnTo>
                  <a:lnTo>
                    <a:pt x="0" y="69714"/>
                  </a:lnTo>
                  <a:close/>
                </a:path>
              </a:pathLst>
            </a:custGeom>
            <a:ln w="3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137356" y="2381171"/>
              <a:ext cx="120014" cy="69850"/>
            </a:xfrm>
            <a:custGeom>
              <a:avLst/>
              <a:gdLst/>
              <a:ahLst/>
              <a:cxnLst/>
              <a:rect l="l" t="t" r="r" b="b"/>
              <a:pathLst>
                <a:path w="120014" h="69850">
                  <a:moveTo>
                    <a:pt x="119517" y="0"/>
                  </a:moveTo>
                  <a:lnTo>
                    <a:pt x="0" y="0"/>
                  </a:lnTo>
                  <a:lnTo>
                    <a:pt x="0" y="69714"/>
                  </a:lnTo>
                  <a:lnTo>
                    <a:pt x="119517" y="69714"/>
                  </a:lnTo>
                  <a:lnTo>
                    <a:pt x="119517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137356" y="2381171"/>
              <a:ext cx="120014" cy="69850"/>
            </a:xfrm>
            <a:custGeom>
              <a:avLst/>
              <a:gdLst/>
              <a:ahLst/>
              <a:cxnLst/>
              <a:rect l="l" t="t" r="r" b="b"/>
              <a:pathLst>
                <a:path w="120014" h="69850">
                  <a:moveTo>
                    <a:pt x="0" y="69714"/>
                  </a:moveTo>
                  <a:lnTo>
                    <a:pt x="119517" y="69714"/>
                  </a:lnTo>
                  <a:lnTo>
                    <a:pt x="119517" y="0"/>
                  </a:lnTo>
                  <a:lnTo>
                    <a:pt x="0" y="0"/>
                  </a:lnTo>
                  <a:lnTo>
                    <a:pt x="0" y="69714"/>
                  </a:lnTo>
                  <a:close/>
                </a:path>
              </a:pathLst>
            </a:custGeom>
            <a:ln w="3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fld id="{81D60167-4931-47E6-BA6A-407CBD079E47}" type="slidenum">
              <a:rPr spc="-10" dirty="0">
                <a:ea typeface="+mn-ea"/>
              </a:rPr>
              <a:pPr marL="75503" algn="l" defTabSz="1812066" eaLnBrk="1" fontAlgn="auto" hangingPunct="1">
                <a:lnSpc>
                  <a:spcPct val="100000"/>
                </a:lnSpc>
                <a:spcBef>
                  <a:spcPts val="139"/>
                </a:spcBef>
                <a:spcAft>
                  <a:spcPts val="0"/>
                </a:spcAft>
              </a:pPr>
              <a:t>17</a:t>
            </a:fld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fld id="{81D60167-4931-47E6-BA6A-407CBD079E47}" type="slidenum">
              <a:rPr spc="-10" dirty="0">
                <a:ea typeface="+mn-ea"/>
              </a:rPr>
              <a:pPr marL="75503" algn="l" defTabSz="1812066" eaLnBrk="1" fontAlgn="auto" hangingPunct="1">
                <a:lnSpc>
                  <a:spcPct val="100000"/>
                </a:lnSpc>
                <a:spcBef>
                  <a:spcPts val="139"/>
                </a:spcBef>
                <a:spcAft>
                  <a:spcPts val="0"/>
                </a:spcAft>
              </a:pPr>
              <a:t>18</a:t>
            </a:fld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185" y="1420"/>
            <a:ext cx="17402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Home-based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410473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Home-based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approaches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6077" y="1857393"/>
            <a:ext cx="6675539" cy="88745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Problems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with home-based approaches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ct val="100000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Home address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supported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entity’s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lifetime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222" y="2865169"/>
            <a:ext cx="727577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57380" indent="-333471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358638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Home address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fixed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unnecessary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burden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when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2889" y="3015595"/>
            <a:ext cx="6847933" cy="940545"/>
          </a:xfrm>
          <a:prstGeom prst="rect">
            <a:avLst/>
          </a:prstGeom>
        </p:spPr>
        <p:txBody>
          <a:bodyPr vert="horz" wrap="square" lIns="0" tIns="174910" rIns="0" bIns="0" rtlCol="0">
            <a:spAutoFit/>
          </a:bodyPr>
          <a:lstStyle/>
          <a:p>
            <a:pPr marL="407715" algn="l" defTabSz="1812066" eaLnBrk="1" fontAlgn="auto" hangingPunct="1">
              <a:lnSpc>
                <a:spcPct val="100000"/>
              </a:lnSpc>
              <a:spcBef>
                <a:spcPts val="137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permanently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moves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07715" indent="-333471" algn="l" defTabSz="1812066" eaLnBrk="1" fontAlgn="auto" hangingPunct="1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408973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geographical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scalability (entity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next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410" y="4299974"/>
            <a:ext cx="7756461" cy="6781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81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Note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Permanent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moves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tackled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another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level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(DNS)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7" y="6601381"/>
            <a:ext cx="139550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General</a:t>
            </a:r>
            <a:r>
              <a:rPr sz="1189" spc="-6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mechanism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fld id="{81D60167-4931-47E6-BA6A-407CBD079E47}" type="slidenum">
              <a:rPr spc="-10" dirty="0">
                <a:ea typeface="+mn-ea"/>
              </a:rPr>
              <a:pPr marL="75503" algn="l" defTabSz="1812066" eaLnBrk="1" fontAlgn="auto" hangingPunct="1">
                <a:lnSpc>
                  <a:spcPct val="100000"/>
                </a:lnSpc>
                <a:spcBef>
                  <a:spcPts val="139"/>
                </a:spcBef>
                <a:spcAft>
                  <a:spcPts val="0"/>
                </a:spcAft>
              </a:pPr>
              <a:t>19</a:t>
            </a:fld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2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0815" y="1419"/>
            <a:ext cx="157671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hash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tables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879" y="374228"/>
            <a:ext cx="8355435" cy="521630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50335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Illustrative:</a:t>
            </a:r>
            <a:r>
              <a:rPr sz="2774" spc="11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Chord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9"/>
              </a:spcBef>
              <a:spcAft>
                <a:spcPts val="0"/>
              </a:spcAft>
            </a:pPr>
            <a:endParaRPr sz="485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48653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Consider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organization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many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nodes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into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logical</a:t>
            </a:r>
            <a:r>
              <a:rPr sz="2378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ring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indent="-333471" algn="l" defTabSz="1812066" eaLnBrk="1" fontAlgn="auto" hangingPunct="1">
              <a:lnSpc>
                <a:spcPts val="2378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09982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node is assigned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random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-bit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identifier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09982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Every entity is assigned a unique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-bit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09982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falls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under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jurisdiction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smallest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≥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(called its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successor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succ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48653" algn="l" defTabSz="1812066" eaLnBrk="1" fontAlgn="auto" hangingPunct="1">
              <a:lnSpc>
                <a:spcPts val="2794"/>
              </a:lnSpc>
              <a:spcBef>
                <a:spcPts val="3052"/>
              </a:spcBef>
              <a:spcAft>
                <a:spcPts val="0"/>
              </a:spcAft>
            </a:pP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Nonsolution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48653" marR="99412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keep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track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neighbor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linear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search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along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ring.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48653" algn="l" defTabSz="1812066" eaLnBrk="1" fontAlgn="auto" hangingPunct="1">
              <a:lnSpc>
                <a:spcPts val="2814"/>
              </a:lnSpc>
              <a:spcBef>
                <a:spcPts val="12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Notation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37328" algn="l" defTabSz="1812066" eaLnBrk="1" fontAlgn="auto" hangingPunct="1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will speak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6926EA-5A4B-89DC-EDF0-750F1B7A3BAD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457200"/>
            <a:ext cx="9267093" cy="73855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Objektif</a:t>
            </a:r>
            <a:endParaRPr kumimoji="1" lang="en-US" sz="4000" kern="0" dirty="0">
              <a:solidFill>
                <a:srgbClr val="0070C0"/>
              </a:solidFill>
              <a:latin typeface="Georgia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C07BC9-FF43-4589-9189-09ACD252A76D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1600201"/>
            <a:ext cx="10163907" cy="4525963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Memahami</a:t>
            </a:r>
            <a:r>
              <a:rPr lang="en-ID" dirty="0">
                <a:latin typeface="-webkit-standard"/>
              </a:rPr>
              <a:t> dan </a:t>
            </a:r>
            <a:r>
              <a:rPr lang="en-ID" dirty="0" err="1">
                <a:latin typeface="-webkit-standard"/>
              </a:rPr>
              <a:t>menjelaskan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fungsi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sistem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penamaan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dalam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mengidentifikasi</a:t>
            </a:r>
            <a:r>
              <a:rPr lang="en-ID" dirty="0">
                <a:latin typeface="-webkit-standard"/>
              </a:rPr>
              <a:t> dan </a:t>
            </a:r>
            <a:r>
              <a:rPr lang="en-ID" dirty="0" err="1">
                <a:latin typeface="-webkit-standard"/>
              </a:rPr>
              <a:t>mengakses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entitas</a:t>
            </a:r>
            <a:r>
              <a:rPr lang="en-ID" dirty="0">
                <a:latin typeface="-webkit-standard"/>
              </a:rPr>
              <a:t> di </a:t>
            </a:r>
            <a:r>
              <a:rPr lang="en-ID" dirty="0" err="1">
                <a:latin typeface="-webkit-standard"/>
              </a:rPr>
              <a:t>sistem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terdistribusi</a:t>
            </a:r>
            <a:r>
              <a:rPr lang="en-ID" dirty="0">
                <a:latin typeface="-webkit-standard"/>
              </a:rPr>
              <a:t>.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Menguraikan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konsep</a:t>
            </a:r>
            <a:r>
              <a:rPr lang="en-ID" dirty="0">
                <a:latin typeface="-webkit-standard"/>
              </a:rPr>
              <a:t> flat naming dan </a:t>
            </a:r>
            <a:r>
              <a:rPr lang="en-ID" dirty="0" err="1">
                <a:latin typeface="-webkit-standard"/>
              </a:rPr>
              <a:t>mengidentifikasi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tantangan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dalam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menentukan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lokasi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entitas</a:t>
            </a:r>
            <a:r>
              <a:rPr lang="en-ID" dirty="0">
                <a:latin typeface="-webkit-standard"/>
              </a:rPr>
              <a:t> yang </a:t>
            </a:r>
            <a:r>
              <a:rPr lang="en-ID" dirty="0" err="1">
                <a:latin typeface="-webkit-standard"/>
              </a:rPr>
              <a:t>terkait</a:t>
            </a:r>
            <a:r>
              <a:rPr lang="en-ID" dirty="0">
                <a:latin typeface="-webkit-standard"/>
              </a:rPr>
              <a:t>.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Menjelaskan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bagaimana</a:t>
            </a:r>
            <a:r>
              <a:rPr lang="en-ID" dirty="0">
                <a:latin typeface="-webkit-standard"/>
              </a:rPr>
              <a:t> structured naming </a:t>
            </a:r>
            <a:r>
              <a:rPr lang="en-ID" dirty="0" err="1">
                <a:latin typeface="-webkit-standard"/>
              </a:rPr>
              <a:t>memungkinkan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pencarian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entitas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secara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efisien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melalui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organisasi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nama</a:t>
            </a:r>
            <a:r>
              <a:rPr lang="en-ID" dirty="0">
                <a:latin typeface="-webkit-standard"/>
              </a:rPr>
              <a:t> yang </a:t>
            </a:r>
            <a:r>
              <a:rPr lang="en-ID" dirty="0" err="1">
                <a:latin typeface="-webkit-standard"/>
              </a:rPr>
              <a:t>hierarkis</a:t>
            </a:r>
            <a:r>
              <a:rPr lang="en-ID" dirty="0">
                <a:latin typeface="-webkit-standard"/>
              </a:rPr>
              <a:t>.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Mengidentifikasi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prinsip</a:t>
            </a:r>
            <a:r>
              <a:rPr lang="en-ID" dirty="0">
                <a:latin typeface="-webkit-standard"/>
              </a:rPr>
              <a:t> attribute-based naming dan </a:t>
            </a:r>
            <a:r>
              <a:rPr lang="en-ID" dirty="0" err="1">
                <a:latin typeface="-webkit-standard"/>
              </a:rPr>
              <a:t>tantangan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dalam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mengaitkan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atribut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dengan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entitas</a:t>
            </a:r>
            <a:r>
              <a:rPr lang="en-ID" dirty="0">
                <a:latin typeface="-webkit-standard"/>
              </a:rPr>
              <a:t> </a:t>
            </a:r>
            <a:r>
              <a:rPr lang="en-ID" dirty="0" err="1">
                <a:latin typeface="-webkit-standard"/>
              </a:rPr>
              <a:t>tertentu</a:t>
            </a:r>
            <a:r>
              <a:rPr lang="en-ID" dirty="0">
                <a:latin typeface="-webkit-standard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7" y="6601381"/>
            <a:ext cx="139550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General</a:t>
            </a:r>
            <a:r>
              <a:rPr sz="1189" spc="-6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mechanism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12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0815" y="1419"/>
            <a:ext cx="157671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hash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tables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879" y="374228"/>
            <a:ext cx="8390669" cy="531665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50335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Chord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finger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tables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48653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indent="-333471" algn="l" defTabSz="1812066" eaLnBrk="1" fontAlgn="auto" hangingPunct="1">
              <a:lnSpc>
                <a:spcPct val="100000"/>
              </a:lnSpc>
              <a:spcBef>
                <a:spcPts val="153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099824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maintains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finger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table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14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[]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most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entries: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62660" defTabSz="1812066" eaLnBrk="1" fontAlgn="auto" hangingPunct="1">
              <a:lnSpc>
                <a:spcPct val="100000"/>
              </a:lnSpc>
              <a:spcBef>
                <a:spcPts val="2259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59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sz="1982" i="1" spc="-38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succ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-2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192" baseline="3174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sz="2081" i="1" spc="30" baseline="31746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2081" spc="192" baseline="3174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marR="468117" algn="l" defTabSz="1812066" eaLnBrk="1" fontAlgn="auto" hangingPunct="1">
              <a:lnSpc>
                <a:spcPct val="100000"/>
              </a:lnSpc>
              <a:spcBef>
                <a:spcPts val="1972"/>
              </a:spcBef>
              <a:spcAft>
                <a:spcPts val="0"/>
              </a:spcAf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Note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 the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-th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points to the first node succeeding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least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73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sz="2081" i="1" spc="73" baseline="2777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2081" spc="73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marR="577596" indent="-333471" algn="l" defTabSz="1812066" eaLnBrk="1" fontAlgn="auto" hangingPunct="1">
              <a:lnSpc>
                <a:spcPct val="100000"/>
              </a:lnSpc>
              <a:spcBef>
                <a:spcPts val="11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099824" algn="l"/>
              </a:tabLst>
            </a:pP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 up a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node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forwards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request to node with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index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</a:t>
            </a:r>
            <a:r>
              <a:rPr sz="1982" i="1" spc="1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satisfying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62660" defTabSz="1812066" eaLnBrk="1" fontAlgn="auto" hangingPunct="1">
              <a:lnSpc>
                <a:spcPct val="100000"/>
              </a:lnSpc>
              <a:spcBef>
                <a:spcPts val="1962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q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59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</a:t>
            </a:r>
            <a:r>
              <a:rPr sz="1982" i="1" spc="-38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≤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&lt;</a:t>
            </a:r>
            <a:r>
              <a:rPr sz="1982" i="1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59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</a:t>
            </a:r>
            <a:r>
              <a:rPr sz="1982" i="1" spc="-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8565" indent="-333471" algn="l" defTabSz="1812066" eaLnBrk="1" fontAlgn="auto" hangingPunct="1">
              <a:lnSpc>
                <a:spcPct val="100000"/>
              </a:lnSpc>
              <a:spcBef>
                <a:spcPts val="255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09982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&lt;</a:t>
            </a:r>
            <a:r>
              <a:rPr sz="1982" i="1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&lt;</a:t>
            </a:r>
            <a:r>
              <a:rPr sz="1982" i="1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14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[1],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the request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also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forwarded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14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[1]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314958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2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Distributed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hash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tables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3651728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Chord</a:t>
            </a:r>
            <a:r>
              <a:rPr spc="-40" dirty="0"/>
              <a:t> </a:t>
            </a:r>
            <a:r>
              <a:rPr spc="30" dirty="0"/>
              <a:t>lookup</a:t>
            </a:r>
            <a:r>
              <a:rPr spc="-40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1668" y="1495535"/>
            <a:ext cx="4745459" cy="48596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8350" y="2077209"/>
            <a:ext cx="122058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0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60397" y="6601381"/>
            <a:ext cx="139550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General</a:t>
            </a:r>
            <a:r>
              <a:rPr sz="1189" spc="-6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mechanism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13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9661" y="2365392"/>
            <a:ext cx="122058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1753" y="2583402"/>
            <a:ext cx="122058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1354" y="2837085"/>
            <a:ext cx="122058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0692" y="3132785"/>
            <a:ext cx="122058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6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3061" y="3459097"/>
            <a:ext cx="122058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7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1497" y="3786019"/>
            <a:ext cx="122058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8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4091" y="4124812"/>
            <a:ext cx="122058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3055" y="4446387"/>
            <a:ext cx="166102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10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6395" y="4739709"/>
            <a:ext cx="166102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11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6494" y="5001319"/>
            <a:ext cx="166102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12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8847" y="5207438"/>
            <a:ext cx="166102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13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25" y="5373917"/>
            <a:ext cx="166102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14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6319" y="5467451"/>
            <a:ext cx="166102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15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7536" y="5496795"/>
            <a:ext cx="166102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16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58836" y="5480529"/>
            <a:ext cx="166102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17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9544" y="5373917"/>
            <a:ext cx="166102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6224" y="5215365"/>
            <a:ext cx="166102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19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3333" y="4997355"/>
            <a:ext cx="178686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20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0387" y="4735746"/>
            <a:ext cx="166102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21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0735" y="4438460"/>
            <a:ext cx="178686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22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5604" y="4117393"/>
            <a:ext cx="178686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23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3894" y="3788397"/>
            <a:ext cx="178686" cy="1791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24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25604" y="3451475"/>
            <a:ext cx="178686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25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4701" y="3130406"/>
            <a:ext cx="178686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26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5324" y="2837086"/>
            <a:ext cx="178686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27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1352" y="2572502"/>
            <a:ext cx="178686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4943" y="2365393"/>
            <a:ext cx="178686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29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8266" y="2207628"/>
            <a:ext cx="1468493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tabLst>
                <a:tab pos="1370375" algn="l"/>
              </a:tabLst>
            </a:pPr>
            <a:r>
              <a:rPr sz="991" spc="-5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0	2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73296" y="2114088"/>
            <a:ext cx="819183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tabLst>
                <a:tab pos="721051" algn="l"/>
              </a:tabLst>
            </a:pPr>
            <a:r>
              <a:rPr sz="1486" spc="-87" baseline="555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1486" baseline="555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	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4671" y="3856906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69278" y="4770174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20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70175" y="5512189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43661" y="5740505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20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20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44560" y="5283875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73773" y="4598929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73773" y="2429938"/>
            <a:ext cx="371213" cy="62560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981"/>
              </a:lnSpc>
              <a:spcBef>
                <a:spcPts val="17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64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05144" y="4146470"/>
            <a:ext cx="889652" cy="33163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5704" marR="10067" indent="-81795" algn="l" defTabSz="1812066" eaLnBrk="1" fontAlgn="auto" hangingPunct="1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</a:pPr>
            <a:r>
              <a:rPr sz="991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Resolve</a:t>
            </a:r>
            <a:r>
              <a:rPr sz="991" spc="-4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k</a:t>
            </a:r>
            <a:r>
              <a:rPr sz="991" spc="-4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=</a:t>
            </a:r>
            <a:r>
              <a:rPr sz="991" spc="-3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26 </a:t>
            </a:r>
            <a:r>
              <a:rPr sz="991" spc="-248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from</a:t>
            </a:r>
            <a:r>
              <a:rPr sz="991" spc="-4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node</a:t>
            </a:r>
            <a:r>
              <a:rPr sz="991" spc="-4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91098" y="2936179"/>
            <a:ext cx="889652" cy="330368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0469" marR="10067" indent="-46560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Resolve</a:t>
            </a:r>
            <a:r>
              <a:rPr sz="991" spc="-4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k</a:t>
            </a:r>
            <a:r>
              <a:rPr sz="991" spc="-4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=</a:t>
            </a:r>
            <a:r>
              <a:rPr sz="991" spc="-3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12 </a:t>
            </a:r>
            <a:r>
              <a:rPr sz="991" spc="-248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from</a:t>
            </a:r>
            <a:r>
              <a:rPr sz="991" spc="-5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node</a:t>
            </a:r>
            <a:r>
              <a:rPr sz="991" spc="-5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28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51947" y="2055405"/>
            <a:ext cx="354854" cy="836930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59144" algn="l" defTabSz="1812066" eaLnBrk="1" fontAlgn="auto" hangingPunct="1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</a:pPr>
            <a:r>
              <a:rPr sz="892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i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258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218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25168" algn="l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218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20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5" name="object 45"/>
          <p:cNvSpPr txBox="1"/>
          <p:nvPr/>
        </p:nvSpPr>
        <p:spPr>
          <a:xfrm rot="19080000">
            <a:off x="7826345" y="1929420"/>
            <a:ext cx="686192" cy="118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defTabSz="1812066" eaLnBrk="1" fontAlgn="auto" hangingPunct="1">
              <a:lnSpc>
                <a:spcPts val="872"/>
              </a:lnSpc>
              <a:spcBef>
                <a:spcPts val="0"/>
              </a:spcBef>
              <a:spcAft>
                <a:spcPts val="0"/>
              </a:spcAft>
            </a:pPr>
            <a:r>
              <a:rPr sz="892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succ(p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+</a:t>
            </a:r>
            <a:r>
              <a:rPr sz="892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3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1040" spc="30" baseline="31746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i-1</a:t>
            </a:r>
            <a:r>
              <a:rPr sz="1040" spc="-176" baseline="31746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892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)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243" y="850765"/>
            <a:ext cx="7487174" cy="124928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Resolving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key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26 from node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1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and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key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12</a:t>
            </a:r>
            <a:r>
              <a:rPr sz="2378" i="1" spc="13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from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node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28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460955" algn="l" defTabSz="1812066" eaLnBrk="1" fontAlgn="auto" hangingPunct="1">
              <a:lnSpc>
                <a:spcPts val="981"/>
              </a:lnSpc>
              <a:spcBef>
                <a:spcPts val="2051"/>
              </a:spcBef>
              <a:spcAft>
                <a:spcPts val="0"/>
              </a:spcAft>
            </a:pPr>
            <a:r>
              <a:rPr sz="1338" spc="-30" baseline="1234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</a:t>
            </a:r>
            <a:r>
              <a:rPr sz="1338" spc="608" baseline="1234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1338" spc="-30" baseline="1234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1338" spc="371" baseline="1234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1338" spc="386" baseline="12345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Finger</a:t>
            </a:r>
            <a:r>
              <a:rPr sz="991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</a:t>
            </a:r>
            <a:r>
              <a:rPr sz="991" spc="-1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table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1726495" defTabSz="1812066" eaLnBrk="1" fontAlgn="auto" hangingPunct="1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2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1726495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3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1726495" defTabSz="1812066" eaLnBrk="1" fontAlgn="auto" hangingPunct="1">
              <a:lnSpc>
                <a:spcPts val="902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4</a:t>
            </a:r>
            <a:r>
              <a:rPr sz="892" spc="404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9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  <a:p>
            <a:pPr marL="1740339" defTabSz="1812066" eaLnBrk="1" fontAlgn="auto" hangingPunct="1">
              <a:lnSpc>
                <a:spcPts val="981"/>
              </a:lnSpc>
              <a:spcBef>
                <a:spcPts val="0"/>
              </a:spcBef>
              <a:spcAft>
                <a:spcPts val="0"/>
              </a:spcAft>
            </a:pPr>
            <a:r>
              <a:rPr sz="892" spc="-20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5</a:t>
            </a:r>
            <a:r>
              <a:rPr sz="892" spc="218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  </a:t>
            </a:r>
            <a:r>
              <a:rPr sz="892" spc="-109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18</a:t>
            </a:r>
            <a:endParaRPr sz="892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8299" y="2043010"/>
            <a:ext cx="721034" cy="1778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991" dirty="0">
                <a:solidFill>
                  <a:srgbClr val="231F20"/>
                </a:solidFill>
                <a:latin typeface="Helvetica"/>
                <a:ea typeface="+mn-ea"/>
                <a:cs typeface="Helvetica"/>
              </a:rPr>
              <a:t>Actual node</a:t>
            </a:r>
            <a:endParaRPr sz="991">
              <a:solidFill>
                <a:prstClr val="black"/>
              </a:solidFill>
              <a:latin typeface="Helvetica"/>
              <a:ea typeface="+mn-ea"/>
              <a:cs typeface="Helvetica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660397" y="6601381"/>
            <a:ext cx="139550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General</a:t>
            </a:r>
            <a:r>
              <a:rPr sz="1189" spc="-6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mechanism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14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0815" y="1419"/>
            <a:ext cx="157671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hash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tables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264001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Chord</a:t>
            </a:r>
            <a:r>
              <a:rPr sz="2774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Python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452" y="1389968"/>
            <a:ext cx="190639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 </a:t>
            </a:r>
            <a:r>
              <a:rPr sz="1189" spc="25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9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class</a:t>
            </a:r>
            <a:r>
              <a:rPr sz="1585" b="1" spc="7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ChordNode: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3759" y="1818715"/>
            <a:ext cx="1783078" cy="708663"/>
          </a:xfrm>
          <a:prstGeom prst="rect">
            <a:avLst/>
          </a:prstGeom>
        </p:spPr>
        <p:txBody>
          <a:bodyPr vert="horz" wrap="square" lIns="0" tIns="54109" rIns="0" bIns="0" rtlCol="0">
            <a:spAutoFit/>
          </a:bodyPr>
          <a:lstStyle/>
          <a:p>
            <a:pPr marL="25168" marR="10067" algn="just" defTabSz="1812066" eaLnBrk="1" fontAlgn="auto" hangingPunct="1">
              <a:lnSpc>
                <a:spcPts val="1684"/>
              </a:lnSpc>
              <a:spcBef>
                <a:spcPts val="426"/>
              </a:spcBef>
              <a:spcAft>
                <a:spcPts val="0"/>
              </a:spcAft>
            </a:pP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 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succ(p+2ˆ(i-1)) </a:t>
            </a:r>
            <a:r>
              <a:rPr sz="1585" i="1" spc="-377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97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self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nodeset </a:t>
            </a:r>
            <a:r>
              <a:rPr sz="1585" i="1" spc="-377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8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next</a:t>
            </a:r>
            <a:r>
              <a:rPr sz="1585" i="1" spc="8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neighbor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3286" y="2461830"/>
            <a:ext cx="7204046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345596" algn="l"/>
              </a:tabLst>
            </a:pPr>
            <a:r>
              <a:rPr sz="1585" b="1" spc="18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for</a:t>
            </a:r>
            <a:r>
              <a:rPr sz="1585" b="1" spc="23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sz="1585" spc="25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226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b="1" spc="18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3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range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585" b="1" spc="13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len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(self.nodeSet)):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process</a:t>
            </a:r>
            <a:r>
              <a:rPr sz="1585" i="1" spc="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8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segments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526" y="2676202"/>
            <a:ext cx="690078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585" b="1" spc="404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if</a:t>
            </a:r>
            <a:r>
              <a:rPr sz="1585" b="1" spc="21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self.inbetween(succ,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self.nodeSet[lwbi]+1,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self.nodeSet[upbi]+1):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2284" y="2890574"/>
            <a:ext cx="670574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4945431" algn="l"/>
              </a:tabLst>
            </a:pPr>
            <a:r>
              <a:rPr sz="1585" b="1" spc="8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return</a:t>
            </a:r>
            <a:r>
              <a:rPr sz="1585" b="1" spc="14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self.nodeSet[upbi]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found</a:t>
            </a:r>
            <a:r>
              <a:rPr sz="1585" i="1" spc="6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successor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8873" y="3104947"/>
            <a:ext cx="659752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(lwbi,upbi)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4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(upbi,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(upbi+1)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%</a:t>
            </a:r>
            <a:r>
              <a:rPr sz="1585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len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(self.nodeSet))</a:t>
            </a:r>
            <a:r>
              <a:rPr sz="1585" spc="21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9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8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next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7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segment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1702" y="4819926"/>
            <a:ext cx="700396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146772" algn="l"/>
              </a:tabLst>
            </a:pPr>
            <a:r>
              <a:rPr sz="1585" b="1" spc="8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return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self.nodeID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responsible</a:t>
            </a:r>
            <a:r>
              <a:rPr sz="1585" i="1" spc="8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7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node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2279" y="5034296"/>
            <a:ext cx="710337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585" b="1" spc="317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elif</a:t>
            </a:r>
            <a:r>
              <a:rPr sz="1585" b="1" spc="14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self.inbetween(key,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self.nodeID+1,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self.FT[1]):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226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i="1" spc="226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(self,FT[1]]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1703" y="5248670"/>
            <a:ext cx="710715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146772" algn="l"/>
              </a:tabLst>
            </a:pPr>
            <a:r>
              <a:rPr sz="1585" b="1" spc="8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return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self.FT[1]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7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succ.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responsible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3285" y="5463043"/>
            <a:ext cx="659878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345596" algn="l"/>
              </a:tabLst>
            </a:pPr>
            <a:r>
              <a:rPr sz="1585" b="1" spc="18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for</a:t>
            </a:r>
            <a:r>
              <a:rPr sz="1585" b="1" spc="20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226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0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range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(1,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self.nBits+1):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 </a:t>
            </a:r>
            <a:r>
              <a:rPr sz="1585" i="1" spc="24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rest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-40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FT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5526" y="5677414"/>
            <a:ext cx="690078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585" b="1" spc="404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if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self.inbetween(key,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1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self.FT[i],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self.FT[(i+1)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%</a:t>
            </a:r>
            <a:r>
              <a:rPr sz="1585" spc="-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self.nBits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+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1]):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6178" y="1604342"/>
            <a:ext cx="7813087" cy="46497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14513" algn="l" defTabSz="1812066" eaLnBrk="1" fontAlgn="auto" hangingPunct="1">
              <a:lnSpc>
                <a:spcPts val="1793"/>
              </a:lnSpc>
              <a:spcBef>
                <a:spcPts val="188"/>
              </a:spcBef>
              <a:spcAft>
                <a:spcPts val="0"/>
              </a:spcAft>
              <a:tabLst>
                <a:tab pos="541103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	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def</a:t>
            </a:r>
            <a:r>
              <a:rPr sz="1585" b="1" spc="8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1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finger(self,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i):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  <a:tabLst>
                <a:tab pos="739927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	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spc="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sz="1585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sz="1585" spc="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nod</a:t>
            </a:r>
            <a:r>
              <a:rPr sz="1585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spc="2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585" spc="-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+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-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sz="1585" b="1" spc="30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sz="1585" b="1" spc="-416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sz="1585" spc="31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585" spc="-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sz="1585" spc="54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585" spc="28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sz="1585" spc="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</a:t>
            </a:r>
            <a:r>
              <a:rPr sz="1585" spc="28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r>
              <a:rPr sz="1585" spc="41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%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spc="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sz="1585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sz="1585" spc="-604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585" spc="-34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1585" spc="-33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585" spc="-8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sz="1585" spc="-25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sz="1585" spc="-34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sz="1585" spc="-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  <a:tabLst>
                <a:tab pos="739927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4	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lwbi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self.nodeSet.index(self.nodeID)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  <a:tabLst>
                <a:tab pos="739927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	</a:t>
            </a:r>
            <a:r>
              <a:rPr sz="1585" spc="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upb</a:t>
            </a:r>
            <a:r>
              <a:rPr sz="1585" spc="50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585" spc="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585" spc="-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sz="1585" spc="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sz="1585" spc="50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+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4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</a:t>
            </a:r>
            <a:r>
              <a:rPr sz="1585" spc="41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%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386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585" b="1" spc="11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b="1" spc="-13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spc="3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sz="1585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585" spc="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sz="15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sz="1585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spc="-8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585" spc="28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585" spc="41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6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7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8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9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357"/>
              </a:lnSpc>
              <a:spcBef>
                <a:spcPts val="25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10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22"/>
              </a:lnSpc>
              <a:spcBef>
                <a:spcPts val="0"/>
              </a:spcBef>
              <a:spcAft>
                <a:spcPts val="0"/>
              </a:spcAft>
              <a:tabLst>
                <a:tab pos="541103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11	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def</a:t>
            </a:r>
            <a:r>
              <a:rPr sz="1585" b="1" spc="13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recomputeFingerTable(self):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  <a:tabLst>
                <a:tab pos="739927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12	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self.FT[0] </a:t>
            </a:r>
            <a:r>
              <a:rPr sz="1585" spc="47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self.nodeSet[self.nodeSet.index(self.nodeID)-1]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20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Pred.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  <a:tabLst>
                <a:tab pos="739927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13	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self.FT[1:]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[self.finger(i)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8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for </a:t>
            </a:r>
            <a:r>
              <a:rPr sz="1585" spc="50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226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3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range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(1,self.nBits+1)]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7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Succ.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357"/>
              </a:lnSpc>
              <a:spcBef>
                <a:spcPts val="17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14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22"/>
              </a:lnSpc>
              <a:spcBef>
                <a:spcPts val="0"/>
              </a:spcBef>
              <a:spcAft>
                <a:spcPts val="0"/>
              </a:spcAft>
              <a:tabLst>
                <a:tab pos="541103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15	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def</a:t>
            </a:r>
            <a:r>
              <a:rPr sz="1585" b="1" spc="9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localSuccNode(self,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key):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  <a:tabLst>
                <a:tab pos="743702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16	</a:t>
            </a:r>
            <a:r>
              <a:rPr sz="1585" b="1" spc="404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if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self.inbetween(key,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self.FT[0]+1,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self.nodeID+1):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(FT[0],self]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17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18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19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20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21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22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2283" y="5891787"/>
            <a:ext cx="7003968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4945431" algn="l"/>
              </a:tabLst>
            </a:pPr>
            <a:r>
              <a:rPr sz="1585" b="1" spc="8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return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self.FT[i]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[FT[i],FT[i+1])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60397" y="6601381"/>
            <a:ext cx="139550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General</a:t>
            </a:r>
            <a:r>
              <a:rPr sz="1189" spc="-6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mechanism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15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314958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32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Flat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hash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tables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451621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20" dirty="0"/>
              <a:t>Exploiting</a:t>
            </a:r>
            <a:r>
              <a:rPr spc="-20" dirty="0"/>
              <a:t> </a:t>
            </a:r>
            <a:r>
              <a:rPr spc="30" dirty="0"/>
              <a:t>network</a:t>
            </a:r>
            <a:r>
              <a:rPr spc="-10" dirty="0"/>
              <a:t> </a:t>
            </a:r>
            <a:r>
              <a:rPr spc="20" dirty="0"/>
              <a:t>proximity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3492" y="930872"/>
            <a:ext cx="7770303" cy="394790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7883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Problem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883" marR="356121" indent="-8809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logical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organization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overlay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erratic </a:t>
            </a:r>
            <a:r>
              <a:rPr sz="1982" spc="-515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message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transfers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underlying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Internet: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succ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-2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 be 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 </a:t>
            </a: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 apa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883" algn="l" defTabSz="1812066" eaLnBrk="1" fontAlgn="auto" hangingPunct="1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Solutions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06539" marR="35235" indent="-333471" algn="l" defTabSz="1812066" eaLnBrk="1" fontAlgn="auto" hangingPunct="1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7797" algn="l"/>
              </a:tabLst>
            </a:pP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Topology-aware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node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assignment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assigning 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node,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make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 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close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space 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close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the network.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Can be very difficult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06539" marR="257968" indent="-333471" algn="l" defTabSz="1812066" eaLnBrk="1" fontAlgn="auto" hangingPunct="1">
              <a:lnSpc>
                <a:spcPct val="100000"/>
              </a:lnSpc>
              <a:spcBef>
                <a:spcPts val="11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7797" algn="l"/>
              </a:tabLst>
            </a:pP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Proximity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routing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Maintain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possible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successor,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forward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to the closest.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06539" algn="l" defTabSz="1812066" eaLnBrk="1" fontAlgn="auto" hangingPunct="1">
              <a:lnSpc>
                <a:spcPts val="235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1982" spc="11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Chord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FT</a:t>
            </a:r>
            <a:r>
              <a:rPr sz="2081" i="1" spc="14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371" baseline="-119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sz="1982" i="1" spc="-38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points to first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in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5194" y="4837253"/>
            <a:ext cx="687310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</a:t>
            </a:r>
            <a:r>
              <a:rPr sz="1982" i="1" spc="1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-21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73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sz="2081" i="1" spc="73" baseline="2777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2081" spc="73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-2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+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sz="2081" i="1" spc="176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1].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also store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pointers to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2890" y="4987678"/>
            <a:ext cx="7639434" cy="1245565"/>
          </a:xfrm>
          <a:prstGeom prst="rect">
            <a:avLst/>
          </a:prstGeom>
        </p:spPr>
        <p:txBody>
          <a:bodyPr vert="horz" wrap="square" lIns="0" tIns="174910" rIns="0" bIns="0" rtlCol="0">
            <a:spAutoFit/>
          </a:bodyPr>
          <a:lstStyle/>
          <a:p>
            <a:pPr marL="407715" algn="l" defTabSz="1812066" eaLnBrk="1" fontAlgn="auto" hangingPunct="1">
              <a:lnSpc>
                <a:spcPct val="100000"/>
              </a:lnSpc>
              <a:spcBef>
                <a:spcPts val="137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other nodes in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</a:t>
            </a:r>
            <a:r>
              <a:rPr sz="1982" i="1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97648" marR="60402" indent="-323404" algn="l" defTabSz="1812066" eaLnBrk="1" fontAlgn="auto" hangingPunct="1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408973" algn="l"/>
              </a:tabLst>
            </a:pP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Proximity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neighbor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selection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choice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selecting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who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your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neighbor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will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(not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Chord),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pick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closest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220580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2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5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595702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20" dirty="0"/>
              <a:t>Hierarchical</a:t>
            </a:r>
            <a:r>
              <a:rPr spc="-10" dirty="0"/>
              <a:t> </a:t>
            </a:r>
            <a:r>
              <a:rPr spc="30" dirty="0"/>
              <a:t>Location</a:t>
            </a:r>
            <a:r>
              <a:rPr dirty="0"/>
              <a:t> </a:t>
            </a:r>
            <a:r>
              <a:rPr spc="40" dirty="0"/>
              <a:t>Services</a:t>
            </a:r>
            <a:r>
              <a:rPr dirty="0"/>
              <a:t> </a:t>
            </a:r>
            <a:r>
              <a:rPr spc="30" dirty="0"/>
              <a:t>(HLS)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90880" y="5578021"/>
            <a:ext cx="221469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288" spc="-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leaf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domain,</a:t>
            </a:r>
            <a:r>
              <a:rPr sz="1288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contained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1525" y="3310827"/>
            <a:ext cx="5000372" cy="22577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94384" y="3654426"/>
            <a:ext cx="1935340" cy="1107596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54613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 node </a:t>
            </a:r>
            <a:r>
              <a:rPr sz="1288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dir(S)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51088" algn="l" defTabSz="1812066" eaLnBrk="1" fontAlgn="auto" hangingPunct="1">
              <a:lnSpc>
                <a:spcPts val="1506"/>
              </a:lnSpc>
              <a:spcBef>
                <a:spcPts val="684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288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subdomain</a:t>
            </a:r>
            <a:r>
              <a:rPr sz="12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51088" marR="10067" algn="l" defTabSz="1812066" eaLnBrk="1" fontAlgn="auto" hangingPunct="1">
              <a:lnSpc>
                <a:spcPts val="1466"/>
              </a:lnSpc>
              <a:spcBef>
                <a:spcPts val="79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top-level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288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 </a:t>
            </a:r>
            <a:r>
              <a:rPr sz="1288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(S</a:t>
            </a:r>
            <a:r>
              <a:rPr sz="1288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288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contained</a:t>
            </a:r>
            <a:r>
              <a:rPr sz="1288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288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T)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16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3240" y="3091944"/>
            <a:ext cx="744942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Top-level </a:t>
            </a:r>
            <a:r>
              <a:rPr sz="1288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288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411" y="1009140"/>
            <a:ext cx="7497239" cy="22553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idea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Build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large-scale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search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tree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which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underlying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network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divided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hierarchical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domains.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represented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separate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node.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03681" algn="l" defTabSz="1812066" eaLnBrk="1" fontAlgn="auto" hangingPunct="1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root</a:t>
            </a:r>
            <a:r>
              <a:rPr sz="1288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0450" y="3189713"/>
            <a:ext cx="86826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dir(T)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6765" y="1419"/>
            <a:ext cx="167108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3719679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HLS:</a:t>
            </a:r>
            <a:r>
              <a:rPr sz="2774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-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Tree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organization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64557" y="3982004"/>
            <a:ext cx="3352239" cy="2409738"/>
            <a:chOff x="1835016" y="2009437"/>
            <a:chExt cx="1691639" cy="1216025"/>
          </a:xfrm>
        </p:grpSpPr>
        <p:sp>
          <p:nvSpPr>
            <p:cNvPr id="6" name="object 6"/>
            <p:cNvSpPr/>
            <p:nvPr/>
          </p:nvSpPr>
          <p:spPr>
            <a:xfrm>
              <a:off x="2346117" y="2340983"/>
              <a:ext cx="259079" cy="146050"/>
            </a:xfrm>
            <a:custGeom>
              <a:avLst/>
              <a:gdLst/>
              <a:ahLst/>
              <a:cxnLst/>
              <a:rect l="l" t="t" r="r" b="b"/>
              <a:pathLst>
                <a:path w="259080" h="146050">
                  <a:moveTo>
                    <a:pt x="258781" y="0"/>
                  </a:moveTo>
                  <a:lnTo>
                    <a:pt x="0" y="145971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3577" y="2441011"/>
              <a:ext cx="80438" cy="64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1679" y="2335713"/>
              <a:ext cx="184552" cy="1696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67894" y="2101945"/>
              <a:ext cx="606425" cy="169545"/>
            </a:xfrm>
            <a:custGeom>
              <a:avLst/>
              <a:gdLst/>
              <a:ahLst/>
              <a:cxnLst/>
              <a:rect l="l" t="t" r="r" b="b"/>
              <a:pathLst>
                <a:path w="606425" h="169544">
                  <a:moveTo>
                    <a:pt x="606413" y="0"/>
                  </a:moveTo>
                  <a:lnTo>
                    <a:pt x="0" y="169225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1471" y="2230524"/>
              <a:ext cx="367161" cy="157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74307" y="201229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704" y="0"/>
                  </a:moveTo>
                  <a:lnTo>
                    <a:pt x="103731" y="5886"/>
                  </a:lnTo>
                  <a:lnTo>
                    <a:pt x="127478" y="21923"/>
                  </a:lnTo>
                  <a:lnTo>
                    <a:pt x="143512" y="45674"/>
                  </a:lnTo>
                  <a:lnTo>
                    <a:pt x="149397" y="74704"/>
                  </a:lnTo>
                  <a:lnTo>
                    <a:pt x="143512" y="103733"/>
                  </a:lnTo>
                  <a:lnTo>
                    <a:pt x="127478" y="127484"/>
                  </a:lnTo>
                  <a:lnTo>
                    <a:pt x="103731" y="143521"/>
                  </a:lnTo>
                  <a:lnTo>
                    <a:pt x="74704" y="149408"/>
                  </a:lnTo>
                  <a:lnTo>
                    <a:pt x="45674" y="143521"/>
                  </a:lnTo>
                  <a:lnTo>
                    <a:pt x="21923" y="127484"/>
                  </a:lnTo>
                  <a:lnTo>
                    <a:pt x="5886" y="103733"/>
                  </a:lnTo>
                  <a:lnTo>
                    <a:pt x="0" y="74704"/>
                  </a:lnTo>
                  <a:lnTo>
                    <a:pt x="5886" y="45676"/>
                  </a:lnTo>
                  <a:lnTo>
                    <a:pt x="21923" y="21929"/>
                  </a:lnTo>
                  <a:lnTo>
                    <a:pt x="45674" y="5895"/>
                  </a:lnTo>
                  <a:lnTo>
                    <a:pt x="74704" y="10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94053" y="249038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693" y="0"/>
                  </a:moveTo>
                  <a:lnTo>
                    <a:pt x="45665" y="5886"/>
                  </a:lnTo>
                  <a:lnTo>
                    <a:pt x="21917" y="21922"/>
                  </a:lnTo>
                  <a:lnTo>
                    <a:pt x="5884" y="45673"/>
                  </a:lnTo>
                  <a:lnTo>
                    <a:pt x="0" y="74705"/>
                  </a:lnTo>
                  <a:lnTo>
                    <a:pt x="5885" y="103732"/>
                  </a:lnTo>
                  <a:lnTo>
                    <a:pt x="21918" y="127481"/>
                  </a:lnTo>
                  <a:lnTo>
                    <a:pt x="45666" y="143516"/>
                  </a:lnTo>
                  <a:lnTo>
                    <a:pt x="74693" y="149402"/>
                  </a:lnTo>
                  <a:lnTo>
                    <a:pt x="103722" y="143516"/>
                  </a:lnTo>
                  <a:lnTo>
                    <a:pt x="127473" y="127481"/>
                  </a:lnTo>
                  <a:lnTo>
                    <a:pt x="143510" y="103732"/>
                  </a:lnTo>
                  <a:lnTo>
                    <a:pt x="149397" y="74705"/>
                  </a:lnTo>
                  <a:lnTo>
                    <a:pt x="143509" y="45671"/>
                  </a:lnTo>
                  <a:lnTo>
                    <a:pt x="127471" y="21920"/>
                  </a:lnTo>
                  <a:lnTo>
                    <a:pt x="103719" y="5885"/>
                  </a:lnTo>
                  <a:lnTo>
                    <a:pt x="7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194053" y="249038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693" y="0"/>
                  </a:moveTo>
                  <a:lnTo>
                    <a:pt x="103722" y="5886"/>
                  </a:lnTo>
                  <a:lnTo>
                    <a:pt x="127473" y="21922"/>
                  </a:lnTo>
                  <a:lnTo>
                    <a:pt x="143510" y="45673"/>
                  </a:lnTo>
                  <a:lnTo>
                    <a:pt x="149397" y="74705"/>
                  </a:lnTo>
                  <a:lnTo>
                    <a:pt x="143510" y="103732"/>
                  </a:lnTo>
                  <a:lnTo>
                    <a:pt x="127473" y="127481"/>
                  </a:lnTo>
                  <a:lnTo>
                    <a:pt x="103722" y="143516"/>
                  </a:lnTo>
                  <a:lnTo>
                    <a:pt x="74693" y="149402"/>
                  </a:lnTo>
                  <a:lnTo>
                    <a:pt x="45666" y="143516"/>
                  </a:lnTo>
                  <a:lnTo>
                    <a:pt x="21918" y="127481"/>
                  </a:lnTo>
                  <a:lnTo>
                    <a:pt x="5885" y="103732"/>
                  </a:lnTo>
                  <a:lnTo>
                    <a:pt x="0" y="74705"/>
                  </a:lnTo>
                  <a:lnTo>
                    <a:pt x="5885" y="45671"/>
                  </a:lnTo>
                  <a:lnTo>
                    <a:pt x="21918" y="21920"/>
                  </a:lnTo>
                  <a:lnTo>
                    <a:pt x="45666" y="5885"/>
                  </a:lnTo>
                  <a:lnTo>
                    <a:pt x="74693" y="0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81284" y="247543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714" y="4"/>
                  </a:moveTo>
                  <a:lnTo>
                    <a:pt x="45679" y="5889"/>
                  </a:lnTo>
                  <a:lnTo>
                    <a:pt x="21925" y="21924"/>
                  </a:lnTo>
                  <a:lnTo>
                    <a:pt x="5887" y="45674"/>
                  </a:lnTo>
                  <a:lnTo>
                    <a:pt x="0" y="74705"/>
                  </a:lnTo>
                  <a:lnTo>
                    <a:pt x="5887" y="103732"/>
                  </a:lnTo>
                  <a:lnTo>
                    <a:pt x="21925" y="127481"/>
                  </a:lnTo>
                  <a:lnTo>
                    <a:pt x="45679" y="143516"/>
                  </a:lnTo>
                  <a:lnTo>
                    <a:pt x="74714" y="149402"/>
                  </a:lnTo>
                  <a:lnTo>
                    <a:pt x="103737" y="143516"/>
                  </a:lnTo>
                  <a:lnTo>
                    <a:pt x="127485" y="127481"/>
                  </a:lnTo>
                  <a:lnTo>
                    <a:pt x="143521" y="103732"/>
                  </a:lnTo>
                  <a:lnTo>
                    <a:pt x="149408" y="74705"/>
                  </a:lnTo>
                  <a:lnTo>
                    <a:pt x="143521" y="45675"/>
                  </a:lnTo>
                  <a:lnTo>
                    <a:pt x="127485" y="21924"/>
                  </a:lnTo>
                  <a:lnTo>
                    <a:pt x="103737" y="5887"/>
                  </a:lnTo>
                  <a:lnTo>
                    <a:pt x="74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194053" y="2475438"/>
              <a:ext cx="836930" cy="508000"/>
            </a:xfrm>
            <a:custGeom>
              <a:avLst/>
              <a:gdLst/>
              <a:ahLst/>
              <a:cxnLst/>
              <a:rect l="l" t="t" r="r" b="b"/>
              <a:pathLst>
                <a:path w="836930" h="508000">
                  <a:moveTo>
                    <a:pt x="761945" y="0"/>
                  </a:moveTo>
                  <a:lnTo>
                    <a:pt x="790968" y="5887"/>
                  </a:lnTo>
                  <a:lnTo>
                    <a:pt x="814716" y="21924"/>
                  </a:lnTo>
                  <a:lnTo>
                    <a:pt x="830752" y="45675"/>
                  </a:lnTo>
                  <a:lnTo>
                    <a:pt x="836639" y="74705"/>
                  </a:lnTo>
                  <a:lnTo>
                    <a:pt x="830752" y="103732"/>
                  </a:lnTo>
                  <a:lnTo>
                    <a:pt x="814716" y="127481"/>
                  </a:lnTo>
                  <a:lnTo>
                    <a:pt x="790968" y="143516"/>
                  </a:lnTo>
                  <a:lnTo>
                    <a:pt x="761945" y="149402"/>
                  </a:lnTo>
                  <a:lnTo>
                    <a:pt x="732910" y="143516"/>
                  </a:lnTo>
                  <a:lnTo>
                    <a:pt x="709156" y="127481"/>
                  </a:lnTo>
                  <a:lnTo>
                    <a:pt x="693118" y="103732"/>
                  </a:lnTo>
                  <a:lnTo>
                    <a:pt x="687231" y="74705"/>
                  </a:lnTo>
                  <a:lnTo>
                    <a:pt x="693118" y="45674"/>
                  </a:lnTo>
                  <a:lnTo>
                    <a:pt x="709156" y="21924"/>
                  </a:lnTo>
                  <a:lnTo>
                    <a:pt x="732910" y="5889"/>
                  </a:lnTo>
                  <a:lnTo>
                    <a:pt x="761945" y="4"/>
                  </a:lnTo>
                  <a:close/>
                </a:path>
                <a:path w="836930" h="508000">
                  <a:moveTo>
                    <a:pt x="74693" y="358563"/>
                  </a:moveTo>
                  <a:lnTo>
                    <a:pt x="103722" y="364450"/>
                  </a:lnTo>
                  <a:lnTo>
                    <a:pt x="127473" y="380486"/>
                  </a:lnTo>
                  <a:lnTo>
                    <a:pt x="143510" y="404236"/>
                  </a:lnTo>
                  <a:lnTo>
                    <a:pt x="149397" y="433264"/>
                  </a:lnTo>
                  <a:lnTo>
                    <a:pt x="143510" y="462291"/>
                  </a:lnTo>
                  <a:lnTo>
                    <a:pt x="127473" y="486041"/>
                  </a:lnTo>
                  <a:lnTo>
                    <a:pt x="103722" y="502078"/>
                  </a:lnTo>
                  <a:lnTo>
                    <a:pt x="74693" y="507965"/>
                  </a:lnTo>
                  <a:lnTo>
                    <a:pt x="45666" y="502079"/>
                  </a:lnTo>
                  <a:lnTo>
                    <a:pt x="21918" y="486043"/>
                  </a:lnTo>
                  <a:lnTo>
                    <a:pt x="5885" y="462293"/>
                  </a:lnTo>
                  <a:lnTo>
                    <a:pt x="0" y="433264"/>
                  </a:lnTo>
                  <a:lnTo>
                    <a:pt x="5885" y="404235"/>
                  </a:lnTo>
                  <a:lnTo>
                    <a:pt x="21918" y="380486"/>
                  </a:lnTo>
                  <a:lnTo>
                    <a:pt x="45666" y="364452"/>
                  </a:lnTo>
                  <a:lnTo>
                    <a:pt x="74693" y="358566"/>
                  </a:lnTo>
                  <a:close/>
                </a:path>
                <a:path w="836930" h="508000">
                  <a:moveTo>
                    <a:pt x="74693" y="164345"/>
                  </a:moveTo>
                  <a:lnTo>
                    <a:pt x="74693" y="358563"/>
                  </a:lnTo>
                </a:path>
                <a:path w="836930" h="508000">
                  <a:moveTo>
                    <a:pt x="134460" y="134459"/>
                  </a:moveTo>
                  <a:lnTo>
                    <a:pt x="343615" y="373501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37556" y="2776310"/>
              <a:ext cx="269240" cy="269240"/>
            </a:xfrm>
            <a:custGeom>
              <a:avLst/>
              <a:gdLst/>
              <a:ahLst/>
              <a:cxnLst/>
              <a:rect l="l" t="t" r="r" b="b"/>
              <a:pathLst>
                <a:path w="269239" h="269239">
                  <a:moveTo>
                    <a:pt x="134460" y="4"/>
                  </a:moveTo>
                  <a:lnTo>
                    <a:pt x="92039" y="6878"/>
                  </a:lnTo>
                  <a:lnTo>
                    <a:pt x="55138" y="26005"/>
                  </a:lnTo>
                  <a:lnTo>
                    <a:pt x="26002" y="55140"/>
                  </a:lnTo>
                  <a:lnTo>
                    <a:pt x="6874" y="92041"/>
                  </a:lnTo>
                  <a:lnTo>
                    <a:pt x="0" y="134464"/>
                  </a:lnTo>
                  <a:lnTo>
                    <a:pt x="6874" y="176884"/>
                  </a:lnTo>
                  <a:lnTo>
                    <a:pt x="26002" y="213785"/>
                  </a:lnTo>
                  <a:lnTo>
                    <a:pt x="55138" y="242921"/>
                  </a:lnTo>
                  <a:lnTo>
                    <a:pt x="92039" y="262050"/>
                  </a:lnTo>
                  <a:lnTo>
                    <a:pt x="134460" y="268927"/>
                  </a:lnTo>
                  <a:lnTo>
                    <a:pt x="176884" y="262052"/>
                  </a:lnTo>
                  <a:lnTo>
                    <a:pt x="213785" y="242923"/>
                  </a:lnTo>
                  <a:lnTo>
                    <a:pt x="242921" y="213786"/>
                  </a:lnTo>
                  <a:lnTo>
                    <a:pt x="262047" y="176884"/>
                  </a:lnTo>
                  <a:lnTo>
                    <a:pt x="268921" y="134464"/>
                  </a:lnTo>
                  <a:lnTo>
                    <a:pt x="262047" y="92041"/>
                  </a:lnTo>
                  <a:lnTo>
                    <a:pt x="242921" y="55139"/>
                  </a:lnTo>
                  <a:lnTo>
                    <a:pt x="213785" y="26002"/>
                  </a:lnTo>
                  <a:lnTo>
                    <a:pt x="176884" y="6874"/>
                  </a:lnTo>
                  <a:lnTo>
                    <a:pt x="13446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37556" y="2776311"/>
              <a:ext cx="269240" cy="269240"/>
            </a:xfrm>
            <a:custGeom>
              <a:avLst/>
              <a:gdLst/>
              <a:ahLst/>
              <a:cxnLst/>
              <a:rect l="l" t="t" r="r" b="b"/>
              <a:pathLst>
                <a:path w="269239" h="269239">
                  <a:moveTo>
                    <a:pt x="134458" y="0"/>
                  </a:moveTo>
                  <a:lnTo>
                    <a:pt x="176881" y="6874"/>
                  </a:lnTo>
                  <a:lnTo>
                    <a:pt x="213783" y="26002"/>
                  </a:lnTo>
                  <a:lnTo>
                    <a:pt x="242918" y="55139"/>
                  </a:lnTo>
                  <a:lnTo>
                    <a:pt x="262045" y="92041"/>
                  </a:lnTo>
                  <a:lnTo>
                    <a:pt x="268919" y="134464"/>
                  </a:lnTo>
                  <a:lnTo>
                    <a:pt x="262045" y="176884"/>
                  </a:lnTo>
                  <a:lnTo>
                    <a:pt x="242918" y="213786"/>
                  </a:lnTo>
                  <a:lnTo>
                    <a:pt x="213783" y="242923"/>
                  </a:lnTo>
                  <a:lnTo>
                    <a:pt x="176881" y="262052"/>
                  </a:lnTo>
                  <a:lnTo>
                    <a:pt x="134458" y="268927"/>
                  </a:lnTo>
                  <a:lnTo>
                    <a:pt x="92038" y="262050"/>
                  </a:lnTo>
                  <a:lnTo>
                    <a:pt x="55138" y="242921"/>
                  </a:lnTo>
                  <a:lnTo>
                    <a:pt x="26002" y="213785"/>
                  </a:lnTo>
                  <a:lnTo>
                    <a:pt x="6874" y="176884"/>
                  </a:lnTo>
                  <a:lnTo>
                    <a:pt x="0" y="134464"/>
                  </a:lnTo>
                  <a:lnTo>
                    <a:pt x="6874" y="92041"/>
                  </a:lnTo>
                  <a:lnTo>
                    <a:pt x="26002" y="55140"/>
                  </a:lnTo>
                  <a:lnTo>
                    <a:pt x="55138" y="26005"/>
                  </a:lnTo>
                  <a:lnTo>
                    <a:pt x="92038" y="6878"/>
                  </a:lnTo>
                  <a:lnTo>
                    <a:pt x="134458" y="4"/>
                  </a:lnTo>
                  <a:close/>
                </a:path>
              </a:pathLst>
            </a:custGeom>
            <a:ln w="4741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95251" y="2834002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699" y="3"/>
                  </a:moveTo>
                  <a:lnTo>
                    <a:pt x="45671" y="5888"/>
                  </a:lnTo>
                  <a:lnTo>
                    <a:pt x="21921" y="21923"/>
                  </a:lnTo>
                  <a:lnTo>
                    <a:pt x="5886" y="45671"/>
                  </a:lnTo>
                  <a:lnTo>
                    <a:pt x="0" y="74700"/>
                  </a:lnTo>
                  <a:lnTo>
                    <a:pt x="5886" y="103729"/>
                  </a:lnTo>
                  <a:lnTo>
                    <a:pt x="21921" y="127479"/>
                  </a:lnTo>
                  <a:lnTo>
                    <a:pt x="45671" y="143515"/>
                  </a:lnTo>
                  <a:lnTo>
                    <a:pt x="74699" y="149401"/>
                  </a:lnTo>
                  <a:lnTo>
                    <a:pt x="103727" y="143514"/>
                  </a:lnTo>
                  <a:lnTo>
                    <a:pt x="127474" y="127478"/>
                  </a:lnTo>
                  <a:lnTo>
                    <a:pt x="143508" y="103728"/>
                  </a:lnTo>
                  <a:lnTo>
                    <a:pt x="149393" y="74700"/>
                  </a:lnTo>
                  <a:lnTo>
                    <a:pt x="143508" y="45673"/>
                  </a:lnTo>
                  <a:lnTo>
                    <a:pt x="127474" y="21923"/>
                  </a:lnTo>
                  <a:lnTo>
                    <a:pt x="103727" y="5886"/>
                  </a:lnTo>
                  <a:lnTo>
                    <a:pt x="74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95251" y="2834002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699" y="0"/>
                  </a:moveTo>
                  <a:lnTo>
                    <a:pt x="103727" y="5886"/>
                  </a:lnTo>
                  <a:lnTo>
                    <a:pt x="127474" y="21923"/>
                  </a:lnTo>
                  <a:lnTo>
                    <a:pt x="143508" y="45673"/>
                  </a:lnTo>
                  <a:lnTo>
                    <a:pt x="149393" y="74700"/>
                  </a:lnTo>
                  <a:lnTo>
                    <a:pt x="143508" y="103728"/>
                  </a:lnTo>
                  <a:lnTo>
                    <a:pt x="127474" y="127478"/>
                  </a:lnTo>
                  <a:lnTo>
                    <a:pt x="103727" y="143514"/>
                  </a:lnTo>
                  <a:lnTo>
                    <a:pt x="74699" y="149401"/>
                  </a:lnTo>
                  <a:lnTo>
                    <a:pt x="45671" y="143515"/>
                  </a:lnTo>
                  <a:lnTo>
                    <a:pt x="21921" y="127479"/>
                  </a:lnTo>
                  <a:lnTo>
                    <a:pt x="5886" y="103729"/>
                  </a:lnTo>
                  <a:lnTo>
                    <a:pt x="0" y="74700"/>
                  </a:lnTo>
                  <a:lnTo>
                    <a:pt x="5886" y="45671"/>
                  </a:lnTo>
                  <a:lnTo>
                    <a:pt x="21921" y="21923"/>
                  </a:lnTo>
                  <a:lnTo>
                    <a:pt x="45671" y="5888"/>
                  </a:lnTo>
                  <a:lnTo>
                    <a:pt x="74699" y="3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036338" y="2609898"/>
              <a:ext cx="172720" cy="208915"/>
            </a:xfrm>
            <a:custGeom>
              <a:avLst/>
              <a:gdLst/>
              <a:ahLst/>
              <a:cxnLst/>
              <a:rect l="l" t="t" r="r" b="b"/>
              <a:pathLst>
                <a:path w="172719" h="208914">
                  <a:moveTo>
                    <a:pt x="172651" y="0"/>
                  </a:moveTo>
                  <a:lnTo>
                    <a:pt x="0" y="208674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012516" y="2769746"/>
              <a:ext cx="72390" cy="78105"/>
            </a:xfrm>
            <a:custGeom>
              <a:avLst/>
              <a:gdLst/>
              <a:ahLst/>
              <a:cxnLst/>
              <a:rect l="l" t="t" r="r" b="b"/>
              <a:pathLst>
                <a:path w="72389" h="78105">
                  <a:moveTo>
                    <a:pt x="22852" y="0"/>
                  </a:moveTo>
                  <a:lnTo>
                    <a:pt x="0" y="77624"/>
                  </a:lnTo>
                  <a:lnTo>
                    <a:pt x="71963" y="40636"/>
                  </a:lnTo>
                  <a:lnTo>
                    <a:pt x="55877" y="35082"/>
                  </a:lnTo>
                  <a:lnTo>
                    <a:pt x="42328" y="26457"/>
                  </a:lnTo>
                  <a:lnTo>
                    <a:pt x="31319" y="14763"/>
                  </a:lnTo>
                  <a:lnTo>
                    <a:pt x="2285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492848" y="2834002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704" y="3"/>
                  </a:moveTo>
                  <a:lnTo>
                    <a:pt x="45674" y="5888"/>
                  </a:lnTo>
                  <a:lnTo>
                    <a:pt x="21923" y="21923"/>
                  </a:lnTo>
                  <a:lnTo>
                    <a:pt x="5886" y="45671"/>
                  </a:lnTo>
                  <a:lnTo>
                    <a:pt x="0" y="74700"/>
                  </a:lnTo>
                  <a:lnTo>
                    <a:pt x="5886" y="103729"/>
                  </a:lnTo>
                  <a:lnTo>
                    <a:pt x="21923" y="127479"/>
                  </a:lnTo>
                  <a:lnTo>
                    <a:pt x="45674" y="143515"/>
                  </a:lnTo>
                  <a:lnTo>
                    <a:pt x="74704" y="149401"/>
                  </a:lnTo>
                  <a:lnTo>
                    <a:pt x="103727" y="143514"/>
                  </a:lnTo>
                  <a:lnTo>
                    <a:pt x="127474" y="127478"/>
                  </a:lnTo>
                  <a:lnTo>
                    <a:pt x="143510" y="103728"/>
                  </a:lnTo>
                  <a:lnTo>
                    <a:pt x="149397" y="74700"/>
                  </a:lnTo>
                  <a:lnTo>
                    <a:pt x="143512" y="45673"/>
                  </a:lnTo>
                  <a:lnTo>
                    <a:pt x="127478" y="21923"/>
                  </a:lnTo>
                  <a:lnTo>
                    <a:pt x="103731" y="5886"/>
                  </a:lnTo>
                  <a:lnTo>
                    <a:pt x="74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492848" y="2834002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704" y="0"/>
                  </a:moveTo>
                  <a:lnTo>
                    <a:pt x="103731" y="5886"/>
                  </a:lnTo>
                  <a:lnTo>
                    <a:pt x="127478" y="21923"/>
                  </a:lnTo>
                  <a:lnTo>
                    <a:pt x="143512" y="45673"/>
                  </a:lnTo>
                  <a:lnTo>
                    <a:pt x="149397" y="74700"/>
                  </a:lnTo>
                  <a:lnTo>
                    <a:pt x="143510" y="103728"/>
                  </a:lnTo>
                  <a:lnTo>
                    <a:pt x="127474" y="127478"/>
                  </a:lnTo>
                  <a:lnTo>
                    <a:pt x="103727" y="143514"/>
                  </a:lnTo>
                  <a:lnTo>
                    <a:pt x="74704" y="149401"/>
                  </a:lnTo>
                  <a:lnTo>
                    <a:pt x="45674" y="143515"/>
                  </a:lnTo>
                  <a:lnTo>
                    <a:pt x="21923" y="127479"/>
                  </a:lnTo>
                  <a:lnTo>
                    <a:pt x="5886" y="103729"/>
                  </a:lnTo>
                  <a:lnTo>
                    <a:pt x="0" y="74700"/>
                  </a:lnTo>
                  <a:lnTo>
                    <a:pt x="5886" y="45671"/>
                  </a:lnTo>
                  <a:lnTo>
                    <a:pt x="21923" y="21923"/>
                  </a:lnTo>
                  <a:lnTo>
                    <a:pt x="45674" y="5888"/>
                  </a:lnTo>
                  <a:lnTo>
                    <a:pt x="74704" y="3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955998" y="2385799"/>
              <a:ext cx="209550" cy="60325"/>
            </a:xfrm>
            <a:custGeom>
              <a:avLst/>
              <a:gdLst/>
              <a:ahLst/>
              <a:cxnLst/>
              <a:rect l="l" t="t" r="r" b="b"/>
              <a:pathLst>
                <a:path w="209550" h="60325">
                  <a:moveTo>
                    <a:pt x="0" y="0"/>
                  </a:moveTo>
                  <a:lnTo>
                    <a:pt x="209154" y="59763"/>
                  </a:lnTo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31886" y="2609898"/>
              <a:ext cx="179705" cy="374015"/>
            </a:xfrm>
            <a:custGeom>
              <a:avLst/>
              <a:gdLst/>
              <a:ahLst/>
              <a:cxnLst/>
              <a:rect l="l" t="t" r="r" b="b"/>
              <a:pathLst>
                <a:path w="179705" h="374014">
                  <a:moveTo>
                    <a:pt x="74704" y="224103"/>
                  </a:moveTo>
                  <a:lnTo>
                    <a:pt x="103731" y="229990"/>
                  </a:lnTo>
                  <a:lnTo>
                    <a:pt x="127478" y="246026"/>
                  </a:lnTo>
                  <a:lnTo>
                    <a:pt x="143512" y="269776"/>
                  </a:lnTo>
                  <a:lnTo>
                    <a:pt x="149397" y="298804"/>
                  </a:lnTo>
                  <a:lnTo>
                    <a:pt x="143512" y="327831"/>
                  </a:lnTo>
                  <a:lnTo>
                    <a:pt x="127478" y="351581"/>
                  </a:lnTo>
                  <a:lnTo>
                    <a:pt x="103731" y="367618"/>
                  </a:lnTo>
                  <a:lnTo>
                    <a:pt x="74704" y="373505"/>
                  </a:lnTo>
                  <a:lnTo>
                    <a:pt x="45674" y="367619"/>
                  </a:lnTo>
                  <a:lnTo>
                    <a:pt x="21923" y="351583"/>
                  </a:lnTo>
                  <a:lnTo>
                    <a:pt x="5886" y="327833"/>
                  </a:lnTo>
                  <a:lnTo>
                    <a:pt x="0" y="298804"/>
                  </a:lnTo>
                  <a:lnTo>
                    <a:pt x="5886" y="269775"/>
                  </a:lnTo>
                  <a:lnTo>
                    <a:pt x="21923" y="246026"/>
                  </a:lnTo>
                  <a:lnTo>
                    <a:pt x="45674" y="229992"/>
                  </a:lnTo>
                  <a:lnTo>
                    <a:pt x="74704" y="224106"/>
                  </a:lnTo>
                  <a:close/>
                </a:path>
                <a:path w="179705" h="374014">
                  <a:moveTo>
                    <a:pt x="179281" y="0"/>
                  </a:moveTo>
                  <a:lnTo>
                    <a:pt x="89640" y="224103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970935" y="2774234"/>
              <a:ext cx="269240" cy="269240"/>
            </a:xfrm>
            <a:custGeom>
              <a:avLst/>
              <a:gdLst/>
              <a:ahLst/>
              <a:cxnLst/>
              <a:rect l="l" t="t" r="r" b="b"/>
              <a:pathLst>
                <a:path w="269239" h="269239">
                  <a:moveTo>
                    <a:pt x="134450" y="4"/>
                  </a:moveTo>
                  <a:lnTo>
                    <a:pt x="92032" y="6878"/>
                  </a:lnTo>
                  <a:lnTo>
                    <a:pt x="55134" y="26006"/>
                  </a:lnTo>
                  <a:lnTo>
                    <a:pt x="26000" y="55143"/>
                  </a:lnTo>
                  <a:lnTo>
                    <a:pt x="6873" y="92045"/>
                  </a:lnTo>
                  <a:lnTo>
                    <a:pt x="0" y="134468"/>
                  </a:lnTo>
                  <a:lnTo>
                    <a:pt x="6873" y="176891"/>
                  </a:lnTo>
                  <a:lnTo>
                    <a:pt x="26000" y="213792"/>
                  </a:lnTo>
                  <a:lnTo>
                    <a:pt x="55134" y="242929"/>
                  </a:lnTo>
                  <a:lnTo>
                    <a:pt x="92032" y="262056"/>
                  </a:lnTo>
                  <a:lnTo>
                    <a:pt x="134450" y="268931"/>
                  </a:lnTo>
                  <a:lnTo>
                    <a:pt x="176873" y="262056"/>
                  </a:lnTo>
                  <a:lnTo>
                    <a:pt x="213775" y="242929"/>
                  </a:lnTo>
                  <a:lnTo>
                    <a:pt x="242910" y="213792"/>
                  </a:lnTo>
                  <a:lnTo>
                    <a:pt x="262037" y="176891"/>
                  </a:lnTo>
                  <a:lnTo>
                    <a:pt x="268911" y="134468"/>
                  </a:lnTo>
                  <a:lnTo>
                    <a:pt x="262037" y="92045"/>
                  </a:lnTo>
                  <a:lnTo>
                    <a:pt x="242911" y="55142"/>
                  </a:lnTo>
                  <a:lnTo>
                    <a:pt x="213777" y="26003"/>
                  </a:lnTo>
                  <a:lnTo>
                    <a:pt x="176879" y="6875"/>
                  </a:lnTo>
                  <a:lnTo>
                    <a:pt x="13446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970931" y="2774235"/>
              <a:ext cx="269240" cy="269240"/>
            </a:xfrm>
            <a:custGeom>
              <a:avLst/>
              <a:gdLst/>
              <a:ahLst/>
              <a:cxnLst/>
              <a:rect l="l" t="t" r="r" b="b"/>
              <a:pathLst>
                <a:path w="269239" h="269239">
                  <a:moveTo>
                    <a:pt x="134460" y="0"/>
                  </a:moveTo>
                  <a:lnTo>
                    <a:pt x="176884" y="6875"/>
                  </a:lnTo>
                  <a:lnTo>
                    <a:pt x="213785" y="26003"/>
                  </a:lnTo>
                  <a:lnTo>
                    <a:pt x="242920" y="55141"/>
                  </a:lnTo>
                  <a:lnTo>
                    <a:pt x="262047" y="92044"/>
                  </a:lnTo>
                  <a:lnTo>
                    <a:pt x="268921" y="134467"/>
                  </a:lnTo>
                  <a:lnTo>
                    <a:pt x="262047" y="176890"/>
                  </a:lnTo>
                  <a:lnTo>
                    <a:pt x="242920" y="213792"/>
                  </a:lnTo>
                  <a:lnTo>
                    <a:pt x="213785" y="242929"/>
                  </a:lnTo>
                  <a:lnTo>
                    <a:pt x="176884" y="262056"/>
                  </a:lnTo>
                  <a:lnTo>
                    <a:pt x="134460" y="268931"/>
                  </a:lnTo>
                  <a:lnTo>
                    <a:pt x="92037" y="262056"/>
                  </a:lnTo>
                  <a:lnTo>
                    <a:pt x="55136" y="242929"/>
                  </a:lnTo>
                  <a:lnTo>
                    <a:pt x="26000" y="213792"/>
                  </a:lnTo>
                  <a:lnTo>
                    <a:pt x="6874" y="176890"/>
                  </a:lnTo>
                  <a:lnTo>
                    <a:pt x="0" y="134467"/>
                  </a:lnTo>
                  <a:lnTo>
                    <a:pt x="6874" y="92044"/>
                  </a:lnTo>
                  <a:lnTo>
                    <a:pt x="26000" y="55143"/>
                  </a:lnTo>
                  <a:lnTo>
                    <a:pt x="55136" y="26006"/>
                  </a:lnTo>
                  <a:lnTo>
                    <a:pt x="92037" y="6878"/>
                  </a:lnTo>
                  <a:lnTo>
                    <a:pt x="134460" y="4"/>
                  </a:lnTo>
                  <a:close/>
                </a:path>
              </a:pathLst>
            </a:custGeom>
            <a:ln w="4741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030692" y="2834002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693" y="3"/>
                  </a:moveTo>
                  <a:lnTo>
                    <a:pt x="45666" y="5888"/>
                  </a:lnTo>
                  <a:lnTo>
                    <a:pt x="21918" y="21923"/>
                  </a:lnTo>
                  <a:lnTo>
                    <a:pt x="5885" y="45671"/>
                  </a:lnTo>
                  <a:lnTo>
                    <a:pt x="0" y="74700"/>
                  </a:lnTo>
                  <a:lnTo>
                    <a:pt x="5886" y="103729"/>
                  </a:lnTo>
                  <a:lnTo>
                    <a:pt x="21922" y="127479"/>
                  </a:lnTo>
                  <a:lnTo>
                    <a:pt x="45670" y="143515"/>
                  </a:lnTo>
                  <a:lnTo>
                    <a:pt x="74693" y="149401"/>
                  </a:lnTo>
                  <a:lnTo>
                    <a:pt x="103722" y="143514"/>
                  </a:lnTo>
                  <a:lnTo>
                    <a:pt x="127473" y="127478"/>
                  </a:lnTo>
                  <a:lnTo>
                    <a:pt x="143510" y="103728"/>
                  </a:lnTo>
                  <a:lnTo>
                    <a:pt x="149397" y="74700"/>
                  </a:lnTo>
                  <a:lnTo>
                    <a:pt x="143512" y="45673"/>
                  </a:lnTo>
                  <a:lnTo>
                    <a:pt x="127478" y="21923"/>
                  </a:lnTo>
                  <a:lnTo>
                    <a:pt x="103731" y="5886"/>
                  </a:lnTo>
                  <a:lnTo>
                    <a:pt x="74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030692" y="2834002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704" y="0"/>
                  </a:moveTo>
                  <a:lnTo>
                    <a:pt x="103731" y="5886"/>
                  </a:lnTo>
                  <a:lnTo>
                    <a:pt x="127478" y="21923"/>
                  </a:lnTo>
                  <a:lnTo>
                    <a:pt x="143512" y="45673"/>
                  </a:lnTo>
                  <a:lnTo>
                    <a:pt x="149397" y="74700"/>
                  </a:lnTo>
                  <a:lnTo>
                    <a:pt x="143510" y="103728"/>
                  </a:lnTo>
                  <a:lnTo>
                    <a:pt x="127473" y="127478"/>
                  </a:lnTo>
                  <a:lnTo>
                    <a:pt x="103722" y="143514"/>
                  </a:lnTo>
                  <a:lnTo>
                    <a:pt x="74693" y="149401"/>
                  </a:lnTo>
                  <a:lnTo>
                    <a:pt x="45670" y="143515"/>
                  </a:lnTo>
                  <a:lnTo>
                    <a:pt x="21922" y="127479"/>
                  </a:lnTo>
                  <a:lnTo>
                    <a:pt x="5886" y="103729"/>
                  </a:lnTo>
                  <a:lnTo>
                    <a:pt x="0" y="74700"/>
                  </a:lnTo>
                  <a:lnTo>
                    <a:pt x="5885" y="45671"/>
                  </a:lnTo>
                  <a:lnTo>
                    <a:pt x="21918" y="21923"/>
                  </a:lnTo>
                  <a:lnTo>
                    <a:pt x="45666" y="5888"/>
                  </a:lnTo>
                  <a:lnTo>
                    <a:pt x="74693" y="3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000808" y="2609898"/>
              <a:ext cx="76200" cy="189865"/>
            </a:xfrm>
            <a:custGeom>
              <a:avLst/>
              <a:gdLst/>
              <a:ahLst/>
              <a:cxnLst/>
              <a:rect l="l" t="t" r="r" b="b"/>
              <a:pathLst>
                <a:path w="76200" h="189864">
                  <a:moveTo>
                    <a:pt x="0" y="0"/>
                  </a:moveTo>
                  <a:lnTo>
                    <a:pt x="75768" y="189400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033232" y="2753103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80">
                  <a:moveTo>
                    <a:pt x="59187" y="0"/>
                  </a:moveTo>
                  <a:lnTo>
                    <a:pt x="46607" y="11467"/>
                  </a:lnTo>
                  <a:lnTo>
                    <a:pt x="32550" y="19237"/>
                  </a:lnTo>
                  <a:lnTo>
                    <a:pt x="17015" y="23307"/>
                  </a:lnTo>
                  <a:lnTo>
                    <a:pt x="0" y="23676"/>
                  </a:lnTo>
                  <a:lnTo>
                    <a:pt x="57216" y="80899"/>
                  </a:lnTo>
                  <a:lnTo>
                    <a:pt x="5918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147929" y="3048626"/>
              <a:ext cx="47625" cy="173990"/>
            </a:xfrm>
            <a:custGeom>
              <a:avLst/>
              <a:gdLst/>
              <a:ahLst/>
              <a:cxnLst/>
              <a:rect l="l" t="t" r="r" b="b"/>
              <a:pathLst>
                <a:path w="47625" h="173989">
                  <a:moveTo>
                    <a:pt x="47107" y="173814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98247" y="6430137"/>
            <a:ext cx="88713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Domain D2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6951" y="6311325"/>
            <a:ext cx="88713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Domain D1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86809" y="4159662"/>
            <a:ext cx="3596360" cy="2173168"/>
            <a:chOff x="1947171" y="2099088"/>
            <a:chExt cx="1814830" cy="1096645"/>
          </a:xfrm>
        </p:grpSpPr>
        <p:sp>
          <p:nvSpPr>
            <p:cNvPr id="36" name="object 36"/>
            <p:cNvSpPr/>
            <p:nvPr/>
          </p:nvSpPr>
          <p:spPr>
            <a:xfrm>
              <a:off x="2051665" y="3031056"/>
              <a:ext cx="97790" cy="161925"/>
            </a:xfrm>
            <a:custGeom>
              <a:avLst/>
              <a:gdLst/>
              <a:ahLst/>
              <a:cxnLst/>
              <a:rect l="l" t="t" r="r" b="b"/>
              <a:pathLst>
                <a:path w="97789" h="161925">
                  <a:moveTo>
                    <a:pt x="97567" y="161503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950029" y="2878821"/>
              <a:ext cx="40005" cy="60325"/>
            </a:xfrm>
            <a:custGeom>
              <a:avLst/>
              <a:gdLst/>
              <a:ahLst/>
              <a:cxnLst/>
              <a:rect l="l" t="t" r="r" b="b"/>
              <a:pathLst>
                <a:path w="40005" h="60325">
                  <a:moveTo>
                    <a:pt x="39837" y="0"/>
                  </a:moveTo>
                  <a:lnTo>
                    <a:pt x="0" y="0"/>
                  </a:lnTo>
                  <a:lnTo>
                    <a:pt x="0" y="59758"/>
                  </a:lnTo>
                  <a:lnTo>
                    <a:pt x="39837" y="59758"/>
                  </a:lnTo>
                  <a:lnTo>
                    <a:pt x="3983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950029" y="2878821"/>
              <a:ext cx="40005" cy="60325"/>
            </a:xfrm>
            <a:custGeom>
              <a:avLst/>
              <a:gdLst/>
              <a:ahLst/>
              <a:cxnLst/>
              <a:rect l="l" t="t" r="r" b="b"/>
              <a:pathLst>
                <a:path w="40005" h="60325">
                  <a:moveTo>
                    <a:pt x="0" y="59758"/>
                  </a:moveTo>
                  <a:lnTo>
                    <a:pt x="39837" y="59758"/>
                  </a:lnTo>
                  <a:lnTo>
                    <a:pt x="39837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85473" y="2878821"/>
              <a:ext cx="40005" cy="60325"/>
            </a:xfrm>
            <a:custGeom>
              <a:avLst/>
              <a:gdLst/>
              <a:ahLst/>
              <a:cxnLst/>
              <a:rect l="l" t="t" r="r" b="b"/>
              <a:pathLst>
                <a:path w="40005" h="60325">
                  <a:moveTo>
                    <a:pt x="39837" y="0"/>
                  </a:moveTo>
                  <a:lnTo>
                    <a:pt x="0" y="0"/>
                  </a:lnTo>
                  <a:lnTo>
                    <a:pt x="0" y="59758"/>
                  </a:lnTo>
                  <a:lnTo>
                    <a:pt x="39837" y="59758"/>
                  </a:lnTo>
                  <a:lnTo>
                    <a:pt x="3983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085473" y="2101945"/>
              <a:ext cx="558165" cy="836930"/>
            </a:xfrm>
            <a:custGeom>
              <a:avLst/>
              <a:gdLst/>
              <a:ahLst/>
              <a:cxnLst/>
              <a:rect l="l" t="t" r="r" b="b"/>
              <a:pathLst>
                <a:path w="558164" h="836930">
                  <a:moveTo>
                    <a:pt x="0" y="836633"/>
                  </a:moveTo>
                  <a:lnTo>
                    <a:pt x="39837" y="836633"/>
                  </a:lnTo>
                  <a:lnTo>
                    <a:pt x="39837" y="776875"/>
                  </a:lnTo>
                  <a:lnTo>
                    <a:pt x="0" y="776875"/>
                  </a:lnTo>
                  <a:lnTo>
                    <a:pt x="0" y="836633"/>
                  </a:lnTo>
                  <a:close/>
                </a:path>
                <a:path w="558164" h="836930">
                  <a:moveTo>
                    <a:pt x="438231" y="0"/>
                  </a:moveTo>
                  <a:lnTo>
                    <a:pt x="557755" y="29873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643229" y="2131819"/>
              <a:ext cx="115570" cy="29209"/>
            </a:xfrm>
            <a:custGeom>
              <a:avLst/>
              <a:gdLst/>
              <a:ahLst/>
              <a:cxnLst/>
              <a:rect l="l" t="t" r="r" b="b"/>
              <a:pathLst>
                <a:path w="115570" h="29210">
                  <a:moveTo>
                    <a:pt x="0" y="0"/>
                  </a:moveTo>
                  <a:lnTo>
                    <a:pt x="115423" y="28858"/>
                  </a:lnTo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449011" y="216170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64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449011" y="225134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640"/>
                  </a:lnTo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215648" y="5186346"/>
            <a:ext cx="1686187" cy="607459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269293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Location record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with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only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one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field,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44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containing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an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address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454966" y="3982009"/>
            <a:ext cx="1012971" cy="859452"/>
            <a:chOff x="1476935" y="2009439"/>
            <a:chExt cx="511175" cy="433705"/>
          </a:xfrm>
        </p:grpSpPr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6935" y="2009662"/>
              <a:ext cx="406008" cy="36120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820547" y="2131816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5">
                  <a:moveTo>
                    <a:pt x="0" y="0"/>
                  </a:moveTo>
                  <a:lnTo>
                    <a:pt x="0" y="273431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8672" y="2368254"/>
              <a:ext cx="63751" cy="743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799295" y="2110568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4" h="42544">
                  <a:moveTo>
                    <a:pt x="21254" y="0"/>
                  </a:moveTo>
                  <a:lnTo>
                    <a:pt x="12993" y="1678"/>
                  </a:lnTo>
                  <a:lnTo>
                    <a:pt x="6236" y="6246"/>
                  </a:lnTo>
                  <a:lnTo>
                    <a:pt x="1674" y="13007"/>
                  </a:lnTo>
                  <a:lnTo>
                    <a:pt x="0" y="21261"/>
                  </a:lnTo>
                  <a:lnTo>
                    <a:pt x="1674" y="29507"/>
                  </a:lnTo>
                  <a:lnTo>
                    <a:pt x="6236" y="36261"/>
                  </a:lnTo>
                  <a:lnTo>
                    <a:pt x="12993" y="40824"/>
                  </a:lnTo>
                  <a:lnTo>
                    <a:pt x="21254" y="42501"/>
                  </a:lnTo>
                  <a:lnTo>
                    <a:pt x="29515" y="40824"/>
                  </a:lnTo>
                  <a:lnTo>
                    <a:pt x="36271" y="36261"/>
                  </a:lnTo>
                  <a:lnTo>
                    <a:pt x="40831" y="29507"/>
                  </a:lnTo>
                  <a:lnTo>
                    <a:pt x="42505" y="21250"/>
                  </a:lnTo>
                  <a:lnTo>
                    <a:pt x="40831" y="13002"/>
                  </a:lnTo>
                  <a:lnTo>
                    <a:pt x="36270" y="6245"/>
                  </a:lnTo>
                  <a:lnTo>
                    <a:pt x="29514" y="1677"/>
                  </a:lnTo>
                  <a:lnTo>
                    <a:pt x="2125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880309" y="2012296"/>
              <a:ext cx="104775" cy="179705"/>
            </a:xfrm>
            <a:custGeom>
              <a:avLst/>
              <a:gdLst/>
              <a:ahLst/>
              <a:cxnLst/>
              <a:rect l="l" t="t" r="r" b="b"/>
              <a:pathLst>
                <a:path w="104775" h="179705">
                  <a:moveTo>
                    <a:pt x="0" y="179279"/>
                  </a:moveTo>
                  <a:lnTo>
                    <a:pt x="104582" y="179279"/>
                  </a:lnTo>
                  <a:lnTo>
                    <a:pt x="104582" y="0"/>
                  </a:lnTo>
                  <a:lnTo>
                    <a:pt x="0" y="0"/>
                  </a:lnTo>
                  <a:lnTo>
                    <a:pt x="0" y="179279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166076" y="535163"/>
            <a:ext cx="7675927" cy="3403462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486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Invariants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ts val="2378"/>
              </a:lnSpc>
              <a:spcBef>
                <a:spcPts val="108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Address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i="1" spc="19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stored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intermediate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60402" indent="-333471" algn="l" defTabSz="1812066" eaLnBrk="1" fontAlgn="auto" hangingPunct="1">
              <a:lnSpc>
                <a:spcPts val="2378"/>
              </a:lnSpc>
              <a:spcBef>
                <a:spcPts val="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Intermediate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pointer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child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subtree rooted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child stores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address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entity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root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knows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about all entities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5503" marR="197566" algn="l" defTabSz="1812066" eaLnBrk="1" fontAlgn="auto" hangingPunct="1">
              <a:lnSpc>
                <a:spcPts val="2755"/>
              </a:lnSpc>
              <a:spcBef>
                <a:spcPts val="1744"/>
              </a:spcBef>
              <a:spcAft>
                <a:spcPts val="0"/>
              </a:spcAft>
            </a:pP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Storing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information of an entity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having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two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addresses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different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leaf domains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527261" defTabSz="1812066" eaLnBrk="1" fontAlgn="auto" hangingPunct="1">
              <a:lnSpc>
                <a:spcPts val="1476"/>
              </a:lnSpc>
              <a:spcBef>
                <a:spcPts val="1179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Field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with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4369094" defTabSz="1812066" eaLnBrk="1" fontAlgn="auto" hangingPunct="1">
              <a:lnSpc>
                <a:spcPts val="147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Field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domain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87073" y="3834270"/>
            <a:ext cx="951310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dom(N) with  pointer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to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25346" y="3810029"/>
            <a:ext cx="2251186" cy="859452"/>
          </a:xfrm>
          <a:custGeom>
            <a:avLst/>
            <a:gdLst/>
            <a:ahLst/>
            <a:cxnLst/>
            <a:rect l="l" t="t" r="r" b="b"/>
            <a:pathLst>
              <a:path w="1136014" h="433705">
                <a:moveTo>
                  <a:pt x="328682" y="0"/>
                </a:moveTo>
                <a:lnTo>
                  <a:pt x="387632" y="3501"/>
                </a:lnTo>
                <a:lnTo>
                  <a:pt x="443169" y="13591"/>
                </a:lnTo>
                <a:lnTo>
                  <a:pt x="494353" y="29651"/>
                </a:lnTo>
                <a:lnTo>
                  <a:pt x="540242" y="51060"/>
                </a:lnTo>
                <a:lnTo>
                  <a:pt x="579897" y="77198"/>
                </a:lnTo>
                <a:lnTo>
                  <a:pt x="612377" y="107444"/>
                </a:lnTo>
                <a:lnTo>
                  <a:pt x="636741" y="141180"/>
                </a:lnTo>
                <a:lnTo>
                  <a:pt x="652049" y="177785"/>
                </a:lnTo>
                <a:lnTo>
                  <a:pt x="657360" y="216638"/>
                </a:lnTo>
                <a:lnTo>
                  <a:pt x="652049" y="255491"/>
                </a:lnTo>
                <a:lnTo>
                  <a:pt x="636741" y="292096"/>
                </a:lnTo>
                <a:lnTo>
                  <a:pt x="612377" y="325831"/>
                </a:lnTo>
                <a:lnTo>
                  <a:pt x="579897" y="356077"/>
                </a:lnTo>
                <a:lnTo>
                  <a:pt x="540242" y="382213"/>
                </a:lnTo>
                <a:lnTo>
                  <a:pt x="494353" y="403621"/>
                </a:lnTo>
                <a:lnTo>
                  <a:pt x="443169" y="419680"/>
                </a:lnTo>
                <a:lnTo>
                  <a:pt x="387632" y="429770"/>
                </a:lnTo>
                <a:lnTo>
                  <a:pt x="328682" y="433271"/>
                </a:lnTo>
                <a:lnTo>
                  <a:pt x="269731" y="429770"/>
                </a:lnTo>
                <a:lnTo>
                  <a:pt x="214194" y="419679"/>
                </a:lnTo>
                <a:lnTo>
                  <a:pt x="163010" y="403620"/>
                </a:lnTo>
                <a:lnTo>
                  <a:pt x="117120" y="382212"/>
                </a:lnTo>
                <a:lnTo>
                  <a:pt x="77465" y="356076"/>
                </a:lnTo>
                <a:lnTo>
                  <a:pt x="44984" y="325830"/>
                </a:lnTo>
                <a:lnTo>
                  <a:pt x="20620" y="292095"/>
                </a:lnTo>
                <a:lnTo>
                  <a:pt x="5311" y="255491"/>
                </a:lnTo>
                <a:lnTo>
                  <a:pt x="0" y="216638"/>
                </a:lnTo>
                <a:lnTo>
                  <a:pt x="5311" y="177782"/>
                </a:lnTo>
                <a:lnTo>
                  <a:pt x="20620" y="141177"/>
                </a:lnTo>
                <a:lnTo>
                  <a:pt x="44984" y="107442"/>
                </a:lnTo>
                <a:lnTo>
                  <a:pt x="77465" y="77198"/>
                </a:lnTo>
                <a:lnTo>
                  <a:pt x="117120" y="51062"/>
                </a:lnTo>
                <a:lnTo>
                  <a:pt x="163010" y="29656"/>
                </a:lnTo>
                <a:lnTo>
                  <a:pt x="214194" y="13599"/>
                </a:lnTo>
                <a:lnTo>
                  <a:pt x="269731" y="3511"/>
                </a:lnTo>
                <a:lnTo>
                  <a:pt x="328682" y="10"/>
                </a:lnTo>
                <a:close/>
              </a:path>
              <a:path w="1136014" h="433705">
                <a:moveTo>
                  <a:pt x="657360" y="253995"/>
                </a:moveTo>
                <a:lnTo>
                  <a:pt x="1135448" y="343626"/>
                </a:lnTo>
              </a:path>
            </a:pathLst>
          </a:custGeom>
          <a:ln w="5267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9438" y="3765084"/>
            <a:ext cx="1202981" cy="662049"/>
          </a:xfrm>
          <a:prstGeom prst="rect">
            <a:avLst/>
          </a:prstGeom>
        </p:spPr>
        <p:txBody>
          <a:bodyPr vert="horz" wrap="square" lIns="0" tIns="40267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86"/>
              </a:lnSpc>
              <a:spcBef>
                <a:spcPts val="31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Location record  for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at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73903" algn="l" defTabSz="1812066" eaLnBrk="1" fontAlgn="auto" hangingPunct="1">
              <a:lnSpc>
                <a:spcPct val="100000"/>
              </a:lnSpc>
              <a:spcBef>
                <a:spcPts val="317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77314" y="3721211"/>
            <a:ext cx="4175201" cy="2028456"/>
          </a:xfrm>
          <a:custGeom>
            <a:avLst/>
            <a:gdLst/>
            <a:ahLst/>
            <a:cxnLst/>
            <a:rect l="l" t="t" r="r" b="b"/>
            <a:pathLst>
              <a:path w="2106929" h="1023619">
                <a:moveTo>
                  <a:pt x="0" y="209165"/>
                </a:moveTo>
                <a:lnTo>
                  <a:pt x="253275" y="208047"/>
                </a:lnTo>
              </a:path>
              <a:path w="2106929" h="1023619">
                <a:moveTo>
                  <a:pt x="672304" y="0"/>
                </a:moveTo>
                <a:lnTo>
                  <a:pt x="555457" y="130740"/>
                </a:lnTo>
              </a:path>
              <a:path w="2106929" h="1023619">
                <a:moveTo>
                  <a:pt x="283861" y="926287"/>
                </a:moveTo>
                <a:lnTo>
                  <a:pt x="558968" y="1023223"/>
                </a:lnTo>
              </a:path>
              <a:path w="2106929" h="1023619">
                <a:moveTo>
                  <a:pt x="851586" y="134460"/>
                </a:moveTo>
                <a:lnTo>
                  <a:pt x="710052" y="186965"/>
                </a:lnTo>
              </a:path>
              <a:path w="2106929" h="1023619">
                <a:moveTo>
                  <a:pt x="1240022" y="463150"/>
                </a:moveTo>
                <a:lnTo>
                  <a:pt x="1329661" y="463150"/>
                </a:lnTo>
                <a:lnTo>
                  <a:pt x="1329661" y="403383"/>
                </a:lnTo>
                <a:lnTo>
                  <a:pt x="1240022" y="403383"/>
                </a:lnTo>
                <a:lnTo>
                  <a:pt x="1240022" y="463150"/>
                </a:lnTo>
                <a:close/>
              </a:path>
              <a:path w="2106929" h="1023619">
                <a:moveTo>
                  <a:pt x="1269905" y="403382"/>
                </a:moveTo>
                <a:lnTo>
                  <a:pt x="1269905" y="463150"/>
                </a:lnTo>
              </a:path>
              <a:path w="2106929" h="1023619">
                <a:moveTo>
                  <a:pt x="1299779" y="403382"/>
                </a:moveTo>
                <a:lnTo>
                  <a:pt x="1299779" y="463150"/>
                </a:lnTo>
              </a:path>
              <a:path w="2106929" h="1023619">
                <a:moveTo>
                  <a:pt x="836639" y="717130"/>
                </a:moveTo>
                <a:lnTo>
                  <a:pt x="926287" y="717130"/>
                </a:lnTo>
                <a:lnTo>
                  <a:pt x="926287" y="657368"/>
                </a:lnTo>
                <a:lnTo>
                  <a:pt x="836639" y="657368"/>
                </a:lnTo>
                <a:lnTo>
                  <a:pt x="836639" y="717130"/>
                </a:lnTo>
                <a:close/>
              </a:path>
              <a:path w="2106929" h="1023619">
                <a:moveTo>
                  <a:pt x="866522" y="657368"/>
                </a:moveTo>
                <a:lnTo>
                  <a:pt x="866522" y="717130"/>
                </a:lnTo>
              </a:path>
              <a:path w="2106929" h="1023619">
                <a:moveTo>
                  <a:pt x="896396" y="657368"/>
                </a:moveTo>
                <a:lnTo>
                  <a:pt x="896396" y="717130"/>
                </a:lnTo>
              </a:path>
              <a:path w="2106929" h="1023619">
                <a:moveTo>
                  <a:pt x="2016904" y="239048"/>
                </a:moveTo>
                <a:lnTo>
                  <a:pt x="2106544" y="239048"/>
                </a:lnTo>
                <a:lnTo>
                  <a:pt x="2106544" y="179290"/>
                </a:lnTo>
                <a:lnTo>
                  <a:pt x="2016904" y="179290"/>
                </a:lnTo>
                <a:lnTo>
                  <a:pt x="2016904" y="239048"/>
                </a:lnTo>
                <a:close/>
              </a:path>
              <a:path w="2106929" h="1023619">
                <a:moveTo>
                  <a:pt x="2046777" y="179291"/>
                </a:moveTo>
                <a:lnTo>
                  <a:pt x="2046777" y="239048"/>
                </a:lnTo>
              </a:path>
              <a:path w="2106929" h="1023619">
                <a:moveTo>
                  <a:pt x="2076671" y="179291"/>
                </a:moveTo>
                <a:lnTo>
                  <a:pt x="2076671" y="239048"/>
                </a:lnTo>
              </a:path>
              <a:path w="2106929" h="1023619">
                <a:moveTo>
                  <a:pt x="1538817" y="702187"/>
                </a:moveTo>
                <a:lnTo>
                  <a:pt x="1598579" y="702187"/>
                </a:lnTo>
                <a:lnTo>
                  <a:pt x="1598579" y="642425"/>
                </a:lnTo>
                <a:lnTo>
                  <a:pt x="1538817" y="642425"/>
                </a:lnTo>
                <a:lnTo>
                  <a:pt x="1538817" y="702187"/>
                </a:lnTo>
                <a:close/>
              </a:path>
              <a:path w="2106929" h="1023619">
                <a:moveTo>
                  <a:pt x="1568711" y="642425"/>
                </a:moveTo>
                <a:lnTo>
                  <a:pt x="1568711" y="702187"/>
                </a:lnTo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39361" y="4684015"/>
            <a:ext cx="17113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17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6765" y="1419"/>
            <a:ext cx="167108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212" y="293546"/>
            <a:ext cx="7979189" cy="2817778"/>
          </a:xfrm>
          <a:prstGeom prst="rect">
            <a:avLst/>
          </a:prstGeom>
        </p:spPr>
        <p:txBody>
          <a:bodyPr vert="horz" wrap="square" lIns="0" tIns="114510" rIns="0" bIns="0" rtlCol="0">
            <a:spAutoFit/>
          </a:bodyPr>
          <a:lstStyle/>
          <a:p>
            <a:pPr marL="151006" algn="l" defTabSz="1812066" eaLnBrk="1" fontAlgn="auto" hangingPunct="1">
              <a:lnSpc>
                <a:spcPct val="100000"/>
              </a:lnSpc>
              <a:spcBef>
                <a:spcPts val="902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HLS: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Lookup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operation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algn="l" defTabSz="1812066" eaLnBrk="1" fontAlgn="auto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indent="-333471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200494" algn="l"/>
              </a:tabLst>
            </a:pP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lookup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local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leaf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20049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knows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about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follow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downward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pointer,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else go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20049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Upward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lookup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always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stops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root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2279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Looking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up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location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11633" y="3770965"/>
            <a:ext cx="3276738" cy="2003289"/>
            <a:chOff x="1606457" y="1902940"/>
            <a:chExt cx="1653539" cy="1010919"/>
          </a:xfrm>
        </p:grpSpPr>
        <p:sp>
          <p:nvSpPr>
            <p:cNvPr id="6" name="object 6"/>
            <p:cNvSpPr/>
            <p:nvPr/>
          </p:nvSpPr>
          <p:spPr>
            <a:xfrm>
              <a:off x="2075556" y="2226561"/>
              <a:ext cx="284480" cy="160655"/>
            </a:xfrm>
            <a:custGeom>
              <a:avLst/>
              <a:gdLst/>
              <a:ahLst/>
              <a:cxnLst/>
              <a:rect l="l" t="t" r="r" b="b"/>
              <a:pathLst>
                <a:path w="284480" h="160655">
                  <a:moveTo>
                    <a:pt x="284310" y="0"/>
                  </a:moveTo>
                  <a:lnTo>
                    <a:pt x="0" y="160376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4074" y="2221417"/>
              <a:ext cx="180105" cy="1655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18934" y="1993278"/>
              <a:ext cx="591820" cy="165735"/>
            </a:xfrm>
            <a:custGeom>
              <a:avLst/>
              <a:gdLst/>
              <a:ahLst/>
              <a:cxnLst/>
              <a:rect l="l" t="t" r="r" b="b"/>
              <a:pathLst>
                <a:path w="591819" h="165735">
                  <a:moveTo>
                    <a:pt x="591800" y="0"/>
                  </a:moveTo>
                  <a:lnTo>
                    <a:pt x="0" y="165154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83804" y="2118769"/>
              <a:ext cx="78740" cy="60325"/>
            </a:xfrm>
            <a:custGeom>
              <a:avLst/>
              <a:gdLst/>
              <a:ahLst/>
              <a:cxnLst/>
              <a:rect l="l" t="t" r="r" b="b"/>
              <a:pathLst>
                <a:path w="78739" h="60325">
                  <a:moveTo>
                    <a:pt x="61547" y="0"/>
                  </a:moveTo>
                  <a:lnTo>
                    <a:pt x="0" y="49474"/>
                  </a:lnTo>
                  <a:lnTo>
                    <a:pt x="78273" y="59917"/>
                  </a:lnTo>
                  <a:lnTo>
                    <a:pt x="68473" y="46509"/>
                  </a:lnTo>
                  <a:lnTo>
                    <a:pt x="62418" y="32053"/>
                  </a:lnTo>
                  <a:lnTo>
                    <a:pt x="60110" y="16550"/>
                  </a:lnTo>
                  <a:lnTo>
                    <a:pt x="6154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483804" y="2211978"/>
              <a:ext cx="219075" cy="58419"/>
            </a:xfrm>
            <a:custGeom>
              <a:avLst/>
              <a:gdLst/>
              <a:ahLst/>
              <a:cxnLst/>
              <a:rect l="l" t="t" r="r" b="b"/>
              <a:pathLst>
                <a:path w="219075" h="58419">
                  <a:moveTo>
                    <a:pt x="0" y="0"/>
                  </a:moveTo>
                  <a:lnTo>
                    <a:pt x="218691" y="58323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6761" y="2121927"/>
              <a:ext cx="150941" cy="1509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10735" y="1905798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3" y="0"/>
                  </a:moveTo>
                  <a:lnTo>
                    <a:pt x="101231" y="5745"/>
                  </a:lnTo>
                  <a:lnTo>
                    <a:pt x="124407" y="21395"/>
                  </a:lnTo>
                  <a:lnTo>
                    <a:pt x="140054" y="44574"/>
                  </a:lnTo>
                  <a:lnTo>
                    <a:pt x="145797" y="72903"/>
                  </a:lnTo>
                  <a:lnTo>
                    <a:pt x="140054" y="101231"/>
                  </a:lnTo>
                  <a:lnTo>
                    <a:pt x="124407" y="124407"/>
                  </a:lnTo>
                  <a:lnTo>
                    <a:pt x="101231" y="140054"/>
                  </a:lnTo>
                  <a:lnTo>
                    <a:pt x="72903" y="145797"/>
                  </a:lnTo>
                  <a:lnTo>
                    <a:pt x="44574" y="140054"/>
                  </a:lnTo>
                  <a:lnTo>
                    <a:pt x="21395" y="124407"/>
                  </a:lnTo>
                  <a:lnTo>
                    <a:pt x="5745" y="101231"/>
                  </a:lnTo>
                  <a:lnTo>
                    <a:pt x="0" y="72903"/>
                  </a:lnTo>
                  <a:lnTo>
                    <a:pt x="5745" y="44574"/>
                  </a:lnTo>
                  <a:lnTo>
                    <a:pt x="21395" y="21395"/>
                  </a:lnTo>
                  <a:lnTo>
                    <a:pt x="44574" y="5745"/>
                  </a:lnTo>
                  <a:lnTo>
                    <a:pt x="72903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58915" y="237235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6" y="0"/>
                  </a:moveTo>
                  <a:lnTo>
                    <a:pt x="44569" y="5744"/>
                  </a:lnTo>
                  <a:lnTo>
                    <a:pt x="21393" y="21394"/>
                  </a:lnTo>
                  <a:lnTo>
                    <a:pt x="5744" y="44573"/>
                  </a:lnTo>
                  <a:lnTo>
                    <a:pt x="0" y="72904"/>
                  </a:lnTo>
                  <a:lnTo>
                    <a:pt x="5744" y="101234"/>
                  </a:lnTo>
                  <a:lnTo>
                    <a:pt x="21393" y="124412"/>
                  </a:lnTo>
                  <a:lnTo>
                    <a:pt x="44569" y="140061"/>
                  </a:lnTo>
                  <a:lnTo>
                    <a:pt x="72896" y="145805"/>
                  </a:lnTo>
                  <a:lnTo>
                    <a:pt x="101229" y="140061"/>
                  </a:lnTo>
                  <a:lnTo>
                    <a:pt x="124408" y="124412"/>
                  </a:lnTo>
                  <a:lnTo>
                    <a:pt x="140058" y="101234"/>
                  </a:lnTo>
                  <a:lnTo>
                    <a:pt x="145802" y="72904"/>
                  </a:lnTo>
                  <a:lnTo>
                    <a:pt x="140058" y="44573"/>
                  </a:lnTo>
                  <a:lnTo>
                    <a:pt x="124408" y="21394"/>
                  </a:lnTo>
                  <a:lnTo>
                    <a:pt x="101229" y="5744"/>
                  </a:lnTo>
                  <a:lnTo>
                    <a:pt x="72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58915" y="237235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6" y="0"/>
                  </a:moveTo>
                  <a:lnTo>
                    <a:pt x="101229" y="5744"/>
                  </a:lnTo>
                  <a:lnTo>
                    <a:pt x="124408" y="21394"/>
                  </a:lnTo>
                  <a:lnTo>
                    <a:pt x="140058" y="44573"/>
                  </a:lnTo>
                  <a:lnTo>
                    <a:pt x="145802" y="72904"/>
                  </a:lnTo>
                  <a:lnTo>
                    <a:pt x="140058" y="101234"/>
                  </a:lnTo>
                  <a:lnTo>
                    <a:pt x="124408" y="124412"/>
                  </a:lnTo>
                  <a:lnTo>
                    <a:pt x="101229" y="140061"/>
                  </a:lnTo>
                  <a:lnTo>
                    <a:pt x="72896" y="145805"/>
                  </a:lnTo>
                  <a:lnTo>
                    <a:pt x="44569" y="140061"/>
                  </a:lnTo>
                  <a:lnTo>
                    <a:pt x="21393" y="124412"/>
                  </a:lnTo>
                  <a:lnTo>
                    <a:pt x="5744" y="101234"/>
                  </a:lnTo>
                  <a:lnTo>
                    <a:pt x="0" y="72904"/>
                  </a:lnTo>
                  <a:lnTo>
                    <a:pt x="5744" y="44573"/>
                  </a:lnTo>
                  <a:lnTo>
                    <a:pt x="21393" y="21394"/>
                  </a:lnTo>
                  <a:lnTo>
                    <a:pt x="44569" y="5744"/>
                  </a:lnTo>
                  <a:lnTo>
                    <a:pt x="72896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29602" y="235778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44565" y="5744"/>
                  </a:lnTo>
                  <a:lnTo>
                    <a:pt x="21390" y="21393"/>
                  </a:lnTo>
                  <a:lnTo>
                    <a:pt x="5743" y="44569"/>
                  </a:lnTo>
                  <a:lnTo>
                    <a:pt x="0" y="72896"/>
                  </a:lnTo>
                  <a:lnTo>
                    <a:pt x="5743" y="101226"/>
                  </a:lnTo>
                  <a:lnTo>
                    <a:pt x="21390" y="124403"/>
                  </a:lnTo>
                  <a:lnTo>
                    <a:pt x="44565" y="140053"/>
                  </a:lnTo>
                  <a:lnTo>
                    <a:pt x="72893" y="145797"/>
                  </a:lnTo>
                  <a:lnTo>
                    <a:pt x="101223" y="140053"/>
                  </a:lnTo>
                  <a:lnTo>
                    <a:pt x="124401" y="124403"/>
                  </a:lnTo>
                  <a:lnTo>
                    <a:pt x="140052" y="101226"/>
                  </a:lnTo>
                  <a:lnTo>
                    <a:pt x="145797" y="72896"/>
                  </a:lnTo>
                  <a:lnTo>
                    <a:pt x="140052" y="44569"/>
                  </a:lnTo>
                  <a:lnTo>
                    <a:pt x="124401" y="21393"/>
                  </a:lnTo>
                  <a:lnTo>
                    <a:pt x="101223" y="5744"/>
                  </a:lnTo>
                  <a:lnTo>
                    <a:pt x="72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58915" y="2357781"/>
              <a:ext cx="816610" cy="495934"/>
            </a:xfrm>
            <a:custGeom>
              <a:avLst/>
              <a:gdLst/>
              <a:ahLst/>
              <a:cxnLst/>
              <a:rect l="l" t="t" r="r" b="b"/>
              <a:pathLst>
                <a:path w="816610" h="495935">
                  <a:moveTo>
                    <a:pt x="743580" y="0"/>
                  </a:moveTo>
                  <a:lnTo>
                    <a:pt x="771909" y="5744"/>
                  </a:lnTo>
                  <a:lnTo>
                    <a:pt x="795088" y="21393"/>
                  </a:lnTo>
                  <a:lnTo>
                    <a:pt x="810739" y="44569"/>
                  </a:lnTo>
                  <a:lnTo>
                    <a:pt x="816484" y="72896"/>
                  </a:lnTo>
                  <a:lnTo>
                    <a:pt x="810739" y="101226"/>
                  </a:lnTo>
                  <a:lnTo>
                    <a:pt x="795088" y="124403"/>
                  </a:lnTo>
                  <a:lnTo>
                    <a:pt x="771909" y="140053"/>
                  </a:lnTo>
                  <a:lnTo>
                    <a:pt x="743580" y="145797"/>
                  </a:lnTo>
                  <a:lnTo>
                    <a:pt x="715252" y="140053"/>
                  </a:lnTo>
                  <a:lnTo>
                    <a:pt x="692077" y="124403"/>
                  </a:lnTo>
                  <a:lnTo>
                    <a:pt x="676430" y="101226"/>
                  </a:lnTo>
                  <a:lnTo>
                    <a:pt x="670686" y="72896"/>
                  </a:lnTo>
                  <a:lnTo>
                    <a:pt x="676430" y="44569"/>
                  </a:lnTo>
                  <a:lnTo>
                    <a:pt x="692077" y="21393"/>
                  </a:lnTo>
                  <a:lnTo>
                    <a:pt x="715252" y="5744"/>
                  </a:lnTo>
                  <a:lnTo>
                    <a:pt x="743580" y="0"/>
                  </a:lnTo>
                  <a:close/>
                </a:path>
                <a:path w="816610" h="495935">
                  <a:moveTo>
                    <a:pt x="72896" y="349922"/>
                  </a:moveTo>
                  <a:lnTo>
                    <a:pt x="101229" y="355667"/>
                  </a:lnTo>
                  <a:lnTo>
                    <a:pt x="124408" y="371315"/>
                  </a:lnTo>
                  <a:lnTo>
                    <a:pt x="140058" y="394492"/>
                  </a:lnTo>
                  <a:lnTo>
                    <a:pt x="145802" y="422819"/>
                  </a:lnTo>
                  <a:lnTo>
                    <a:pt x="140058" y="451148"/>
                  </a:lnTo>
                  <a:lnTo>
                    <a:pt x="124408" y="474326"/>
                  </a:lnTo>
                  <a:lnTo>
                    <a:pt x="101229" y="489975"/>
                  </a:lnTo>
                  <a:lnTo>
                    <a:pt x="72896" y="495720"/>
                  </a:lnTo>
                  <a:lnTo>
                    <a:pt x="44569" y="489975"/>
                  </a:lnTo>
                  <a:lnTo>
                    <a:pt x="21393" y="474326"/>
                  </a:lnTo>
                  <a:lnTo>
                    <a:pt x="5744" y="451148"/>
                  </a:lnTo>
                  <a:lnTo>
                    <a:pt x="0" y="422819"/>
                  </a:lnTo>
                  <a:lnTo>
                    <a:pt x="5744" y="394492"/>
                  </a:lnTo>
                  <a:lnTo>
                    <a:pt x="21393" y="371315"/>
                  </a:lnTo>
                  <a:lnTo>
                    <a:pt x="44569" y="355667"/>
                  </a:lnTo>
                  <a:lnTo>
                    <a:pt x="72896" y="349922"/>
                  </a:lnTo>
                  <a:close/>
                </a:path>
                <a:path w="816610" h="495935">
                  <a:moveTo>
                    <a:pt x="72896" y="160380"/>
                  </a:moveTo>
                  <a:lnTo>
                    <a:pt x="72896" y="349922"/>
                  </a:lnTo>
                </a:path>
                <a:path w="816610" h="495935">
                  <a:moveTo>
                    <a:pt x="364504" y="349922"/>
                  </a:moveTo>
                  <a:lnTo>
                    <a:pt x="392834" y="355667"/>
                  </a:lnTo>
                  <a:lnTo>
                    <a:pt x="416012" y="371315"/>
                  </a:lnTo>
                  <a:lnTo>
                    <a:pt x="431663" y="394492"/>
                  </a:lnTo>
                  <a:lnTo>
                    <a:pt x="437408" y="422819"/>
                  </a:lnTo>
                  <a:lnTo>
                    <a:pt x="431663" y="451148"/>
                  </a:lnTo>
                  <a:lnTo>
                    <a:pt x="416012" y="474326"/>
                  </a:lnTo>
                  <a:lnTo>
                    <a:pt x="392834" y="489975"/>
                  </a:lnTo>
                  <a:lnTo>
                    <a:pt x="364504" y="495720"/>
                  </a:lnTo>
                  <a:lnTo>
                    <a:pt x="336174" y="489975"/>
                  </a:lnTo>
                  <a:lnTo>
                    <a:pt x="312996" y="474326"/>
                  </a:lnTo>
                  <a:lnTo>
                    <a:pt x="297345" y="451148"/>
                  </a:lnTo>
                  <a:lnTo>
                    <a:pt x="291600" y="422819"/>
                  </a:lnTo>
                  <a:lnTo>
                    <a:pt x="297345" y="394492"/>
                  </a:lnTo>
                  <a:lnTo>
                    <a:pt x="312996" y="371315"/>
                  </a:lnTo>
                  <a:lnTo>
                    <a:pt x="336174" y="355667"/>
                  </a:lnTo>
                  <a:lnTo>
                    <a:pt x="364504" y="349922"/>
                  </a:lnTo>
                  <a:close/>
                </a:path>
                <a:path w="816610" h="495935">
                  <a:moveTo>
                    <a:pt x="131219" y="131223"/>
                  </a:moveTo>
                  <a:lnTo>
                    <a:pt x="335340" y="364505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608997" y="2648794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131219" y="0"/>
                  </a:moveTo>
                  <a:lnTo>
                    <a:pt x="80227" y="10339"/>
                  </a:lnTo>
                  <a:lnTo>
                    <a:pt x="38508" y="38507"/>
                  </a:lnTo>
                  <a:lnTo>
                    <a:pt x="10340" y="80226"/>
                  </a:lnTo>
                  <a:lnTo>
                    <a:pt x="0" y="131219"/>
                  </a:lnTo>
                  <a:lnTo>
                    <a:pt x="10340" y="182211"/>
                  </a:lnTo>
                  <a:lnTo>
                    <a:pt x="38508" y="223928"/>
                  </a:lnTo>
                  <a:lnTo>
                    <a:pt x="80227" y="252095"/>
                  </a:lnTo>
                  <a:lnTo>
                    <a:pt x="131219" y="262434"/>
                  </a:lnTo>
                  <a:lnTo>
                    <a:pt x="182212" y="252095"/>
                  </a:lnTo>
                  <a:lnTo>
                    <a:pt x="223932" y="223928"/>
                  </a:lnTo>
                  <a:lnTo>
                    <a:pt x="252102" y="182211"/>
                  </a:lnTo>
                  <a:lnTo>
                    <a:pt x="262442" y="131219"/>
                  </a:lnTo>
                  <a:lnTo>
                    <a:pt x="252102" y="80226"/>
                  </a:lnTo>
                  <a:lnTo>
                    <a:pt x="223932" y="38507"/>
                  </a:lnTo>
                  <a:lnTo>
                    <a:pt x="182212" y="10339"/>
                  </a:lnTo>
                  <a:lnTo>
                    <a:pt x="131219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608997" y="2648794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89" h="262889">
                  <a:moveTo>
                    <a:pt x="131218" y="0"/>
                  </a:moveTo>
                  <a:lnTo>
                    <a:pt x="182211" y="10339"/>
                  </a:lnTo>
                  <a:lnTo>
                    <a:pt x="223932" y="38507"/>
                  </a:lnTo>
                  <a:lnTo>
                    <a:pt x="252102" y="80225"/>
                  </a:lnTo>
                  <a:lnTo>
                    <a:pt x="262442" y="131219"/>
                  </a:lnTo>
                  <a:lnTo>
                    <a:pt x="252102" y="182211"/>
                  </a:lnTo>
                  <a:lnTo>
                    <a:pt x="223932" y="223928"/>
                  </a:lnTo>
                  <a:lnTo>
                    <a:pt x="182211" y="252095"/>
                  </a:lnTo>
                  <a:lnTo>
                    <a:pt x="131218" y="262434"/>
                  </a:lnTo>
                  <a:lnTo>
                    <a:pt x="80226" y="252095"/>
                  </a:lnTo>
                  <a:lnTo>
                    <a:pt x="38508" y="223928"/>
                  </a:lnTo>
                  <a:lnTo>
                    <a:pt x="10339" y="182211"/>
                  </a:lnTo>
                  <a:lnTo>
                    <a:pt x="0" y="131219"/>
                  </a:lnTo>
                  <a:lnTo>
                    <a:pt x="10339" y="80225"/>
                  </a:lnTo>
                  <a:lnTo>
                    <a:pt x="38508" y="38507"/>
                  </a:lnTo>
                  <a:lnTo>
                    <a:pt x="80226" y="10339"/>
                  </a:lnTo>
                  <a:lnTo>
                    <a:pt x="131218" y="0"/>
                  </a:lnTo>
                  <a:close/>
                </a:path>
              </a:pathLst>
            </a:custGeom>
            <a:ln w="4629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67319" y="2707703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7" y="0"/>
                  </a:moveTo>
                  <a:lnTo>
                    <a:pt x="44570" y="5744"/>
                  </a:lnTo>
                  <a:lnTo>
                    <a:pt x="21393" y="21393"/>
                  </a:lnTo>
                  <a:lnTo>
                    <a:pt x="5744" y="44569"/>
                  </a:lnTo>
                  <a:lnTo>
                    <a:pt x="0" y="72896"/>
                  </a:lnTo>
                  <a:lnTo>
                    <a:pt x="5744" y="101226"/>
                  </a:lnTo>
                  <a:lnTo>
                    <a:pt x="21393" y="124403"/>
                  </a:lnTo>
                  <a:lnTo>
                    <a:pt x="44570" y="140053"/>
                  </a:lnTo>
                  <a:lnTo>
                    <a:pt x="72897" y="145797"/>
                  </a:lnTo>
                  <a:lnTo>
                    <a:pt x="101224" y="140053"/>
                  </a:lnTo>
                  <a:lnTo>
                    <a:pt x="124401" y="124403"/>
                  </a:lnTo>
                  <a:lnTo>
                    <a:pt x="140050" y="101226"/>
                  </a:lnTo>
                  <a:lnTo>
                    <a:pt x="145794" y="72896"/>
                  </a:lnTo>
                  <a:lnTo>
                    <a:pt x="140050" y="44569"/>
                  </a:lnTo>
                  <a:lnTo>
                    <a:pt x="124401" y="21393"/>
                  </a:lnTo>
                  <a:lnTo>
                    <a:pt x="101224" y="5744"/>
                  </a:lnTo>
                  <a:lnTo>
                    <a:pt x="72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667319" y="2489004"/>
              <a:ext cx="306705" cy="365125"/>
            </a:xfrm>
            <a:custGeom>
              <a:avLst/>
              <a:gdLst/>
              <a:ahLst/>
              <a:cxnLst/>
              <a:rect l="l" t="t" r="r" b="b"/>
              <a:pathLst>
                <a:path w="306705" h="365125">
                  <a:moveTo>
                    <a:pt x="72897" y="218699"/>
                  </a:moveTo>
                  <a:lnTo>
                    <a:pt x="101224" y="224444"/>
                  </a:lnTo>
                  <a:lnTo>
                    <a:pt x="124401" y="240092"/>
                  </a:lnTo>
                  <a:lnTo>
                    <a:pt x="140050" y="263269"/>
                  </a:lnTo>
                  <a:lnTo>
                    <a:pt x="145794" y="291596"/>
                  </a:lnTo>
                  <a:lnTo>
                    <a:pt x="140050" y="319925"/>
                  </a:lnTo>
                  <a:lnTo>
                    <a:pt x="124401" y="343103"/>
                  </a:lnTo>
                  <a:lnTo>
                    <a:pt x="101224" y="358752"/>
                  </a:lnTo>
                  <a:lnTo>
                    <a:pt x="72897" y="364497"/>
                  </a:lnTo>
                  <a:lnTo>
                    <a:pt x="44570" y="358752"/>
                  </a:lnTo>
                  <a:lnTo>
                    <a:pt x="21393" y="343103"/>
                  </a:lnTo>
                  <a:lnTo>
                    <a:pt x="5744" y="319925"/>
                  </a:lnTo>
                  <a:lnTo>
                    <a:pt x="0" y="291596"/>
                  </a:lnTo>
                  <a:lnTo>
                    <a:pt x="5744" y="263269"/>
                  </a:lnTo>
                  <a:lnTo>
                    <a:pt x="21393" y="240092"/>
                  </a:lnTo>
                  <a:lnTo>
                    <a:pt x="44570" y="224444"/>
                  </a:lnTo>
                  <a:lnTo>
                    <a:pt x="72897" y="218699"/>
                  </a:lnTo>
                  <a:close/>
                </a:path>
                <a:path w="306705" h="365125">
                  <a:moveTo>
                    <a:pt x="306179" y="0"/>
                  </a:moveTo>
                  <a:lnTo>
                    <a:pt x="116637" y="233282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02496" y="2270301"/>
              <a:ext cx="204470" cy="58419"/>
            </a:xfrm>
            <a:custGeom>
              <a:avLst/>
              <a:gdLst/>
              <a:ahLst/>
              <a:cxnLst/>
              <a:rect l="l" t="t" r="r" b="b"/>
              <a:pathLst>
                <a:path w="204469" h="58419">
                  <a:moveTo>
                    <a:pt x="0" y="0"/>
                  </a:moveTo>
                  <a:lnTo>
                    <a:pt x="204114" y="5831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483804" y="2489004"/>
              <a:ext cx="437515" cy="365125"/>
            </a:xfrm>
            <a:custGeom>
              <a:avLst/>
              <a:gdLst/>
              <a:ahLst/>
              <a:cxnLst/>
              <a:rect l="l" t="t" r="r" b="b"/>
              <a:pathLst>
                <a:path w="437514" h="365125">
                  <a:moveTo>
                    <a:pt x="72893" y="218699"/>
                  </a:moveTo>
                  <a:lnTo>
                    <a:pt x="101223" y="224444"/>
                  </a:lnTo>
                  <a:lnTo>
                    <a:pt x="124401" y="240092"/>
                  </a:lnTo>
                  <a:lnTo>
                    <a:pt x="140052" y="263269"/>
                  </a:lnTo>
                  <a:lnTo>
                    <a:pt x="145797" y="291596"/>
                  </a:lnTo>
                  <a:lnTo>
                    <a:pt x="140052" y="319925"/>
                  </a:lnTo>
                  <a:lnTo>
                    <a:pt x="124401" y="343103"/>
                  </a:lnTo>
                  <a:lnTo>
                    <a:pt x="101223" y="358752"/>
                  </a:lnTo>
                  <a:lnTo>
                    <a:pt x="72893" y="364497"/>
                  </a:lnTo>
                  <a:lnTo>
                    <a:pt x="44565" y="358752"/>
                  </a:lnTo>
                  <a:lnTo>
                    <a:pt x="21390" y="343103"/>
                  </a:lnTo>
                  <a:lnTo>
                    <a:pt x="5743" y="319925"/>
                  </a:lnTo>
                  <a:lnTo>
                    <a:pt x="0" y="291596"/>
                  </a:lnTo>
                  <a:lnTo>
                    <a:pt x="5743" y="263269"/>
                  </a:lnTo>
                  <a:lnTo>
                    <a:pt x="21390" y="240092"/>
                  </a:lnTo>
                  <a:lnTo>
                    <a:pt x="44565" y="224444"/>
                  </a:lnTo>
                  <a:lnTo>
                    <a:pt x="72893" y="218699"/>
                  </a:lnTo>
                  <a:close/>
                </a:path>
                <a:path w="437514" h="365125">
                  <a:moveTo>
                    <a:pt x="174951" y="0"/>
                  </a:moveTo>
                  <a:lnTo>
                    <a:pt x="87470" y="218699"/>
                  </a:lnTo>
                </a:path>
                <a:path w="437514" h="365125">
                  <a:moveTo>
                    <a:pt x="364488" y="218699"/>
                  </a:moveTo>
                  <a:lnTo>
                    <a:pt x="392818" y="224444"/>
                  </a:lnTo>
                  <a:lnTo>
                    <a:pt x="415997" y="240092"/>
                  </a:lnTo>
                  <a:lnTo>
                    <a:pt x="431647" y="263269"/>
                  </a:lnTo>
                  <a:lnTo>
                    <a:pt x="437392" y="291596"/>
                  </a:lnTo>
                  <a:lnTo>
                    <a:pt x="431647" y="319925"/>
                  </a:lnTo>
                  <a:lnTo>
                    <a:pt x="415997" y="343103"/>
                  </a:lnTo>
                  <a:lnTo>
                    <a:pt x="392818" y="358752"/>
                  </a:lnTo>
                  <a:lnTo>
                    <a:pt x="364488" y="364497"/>
                  </a:lnTo>
                  <a:lnTo>
                    <a:pt x="336160" y="358752"/>
                  </a:lnTo>
                  <a:lnTo>
                    <a:pt x="312985" y="343103"/>
                  </a:lnTo>
                  <a:lnTo>
                    <a:pt x="297338" y="319925"/>
                  </a:lnTo>
                  <a:lnTo>
                    <a:pt x="291595" y="291596"/>
                  </a:lnTo>
                  <a:lnTo>
                    <a:pt x="297338" y="263269"/>
                  </a:lnTo>
                  <a:lnTo>
                    <a:pt x="312985" y="240092"/>
                  </a:lnTo>
                  <a:lnTo>
                    <a:pt x="336160" y="224444"/>
                  </a:lnTo>
                  <a:lnTo>
                    <a:pt x="364488" y="218699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46236" y="2489004"/>
              <a:ext cx="74295" cy="185420"/>
            </a:xfrm>
            <a:custGeom>
              <a:avLst/>
              <a:gdLst/>
              <a:ahLst/>
              <a:cxnLst/>
              <a:rect l="l" t="t" r="r" b="b"/>
              <a:pathLst>
                <a:path w="74294" h="185419">
                  <a:moveTo>
                    <a:pt x="0" y="0"/>
                  </a:moveTo>
                  <a:lnTo>
                    <a:pt x="73932" y="184824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777879" y="2628751"/>
              <a:ext cx="57785" cy="79375"/>
            </a:xfrm>
            <a:custGeom>
              <a:avLst/>
              <a:gdLst/>
              <a:ahLst/>
              <a:cxnLst/>
              <a:rect l="l" t="t" r="r" b="b"/>
              <a:pathLst>
                <a:path w="57785" h="79375">
                  <a:moveTo>
                    <a:pt x="57761" y="0"/>
                  </a:moveTo>
                  <a:lnTo>
                    <a:pt x="45488" y="11195"/>
                  </a:lnTo>
                  <a:lnTo>
                    <a:pt x="31770" y="18779"/>
                  </a:lnTo>
                  <a:lnTo>
                    <a:pt x="16606" y="22751"/>
                  </a:lnTo>
                  <a:lnTo>
                    <a:pt x="0" y="23113"/>
                  </a:lnTo>
                  <a:lnTo>
                    <a:pt x="55837" y="78952"/>
                  </a:lnTo>
                  <a:lnTo>
                    <a:pt x="577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42696" y="5867831"/>
            <a:ext cx="776401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Domain D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54757" y="3944322"/>
            <a:ext cx="3295613" cy="1986932"/>
            <a:chOff x="1830071" y="1990421"/>
            <a:chExt cx="1663064" cy="1002665"/>
          </a:xfrm>
        </p:grpSpPr>
        <p:sp>
          <p:nvSpPr>
            <p:cNvPr id="27" name="object 27"/>
            <p:cNvSpPr/>
            <p:nvPr/>
          </p:nvSpPr>
          <p:spPr>
            <a:xfrm>
              <a:off x="1832928" y="2872725"/>
              <a:ext cx="125730" cy="117475"/>
            </a:xfrm>
            <a:custGeom>
              <a:avLst/>
              <a:gdLst/>
              <a:ahLst/>
              <a:cxnLst/>
              <a:rect l="l" t="t" r="r" b="b"/>
              <a:pathLst>
                <a:path w="125730" h="117475">
                  <a:moveTo>
                    <a:pt x="125501" y="117111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28851" y="2751439"/>
              <a:ext cx="39370" cy="58419"/>
            </a:xfrm>
            <a:custGeom>
              <a:avLst/>
              <a:gdLst/>
              <a:ahLst/>
              <a:cxnLst/>
              <a:rect l="l" t="t" r="r" b="b"/>
              <a:pathLst>
                <a:path w="39369" h="58419">
                  <a:moveTo>
                    <a:pt x="38885" y="0"/>
                  </a:moveTo>
                  <a:lnTo>
                    <a:pt x="0" y="0"/>
                  </a:lnTo>
                  <a:lnTo>
                    <a:pt x="0" y="58326"/>
                  </a:lnTo>
                  <a:lnTo>
                    <a:pt x="38885" y="58326"/>
                  </a:lnTo>
                  <a:lnTo>
                    <a:pt x="3888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28851" y="1993278"/>
              <a:ext cx="544830" cy="816610"/>
            </a:xfrm>
            <a:custGeom>
              <a:avLst/>
              <a:gdLst/>
              <a:ahLst/>
              <a:cxnLst/>
              <a:rect l="l" t="t" r="r" b="b"/>
              <a:pathLst>
                <a:path w="544829" h="816610">
                  <a:moveTo>
                    <a:pt x="0" y="816487"/>
                  </a:moveTo>
                  <a:lnTo>
                    <a:pt x="38885" y="816487"/>
                  </a:lnTo>
                  <a:lnTo>
                    <a:pt x="38885" y="758160"/>
                  </a:lnTo>
                  <a:lnTo>
                    <a:pt x="0" y="758160"/>
                  </a:lnTo>
                  <a:lnTo>
                    <a:pt x="0" y="816487"/>
                  </a:lnTo>
                  <a:close/>
                </a:path>
                <a:path w="544829" h="816610">
                  <a:moveTo>
                    <a:pt x="427682" y="0"/>
                  </a:moveTo>
                  <a:lnTo>
                    <a:pt x="544326" y="29163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373177" y="2022442"/>
              <a:ext cx="116839" cy="29209"/>
            </a:xfrm>
            <a:custGeom>
              <a:avLst/>
              <a:gdLst/>
              <a:ahLst/>
              <a:cxnLst/>
              <a:rect l="l" t="t" r="r" b="b"/>
              <a:pathLst>
                <a:path w="116839" h="29210">
                  <a:moveTo>
                    <a:pt x="0" y="0"/>
                  </a:moveTo>
                  <a:lnTo>
                    <a:pt x="116634" y="2915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183639" y="2051595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485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183639" y="2139081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479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31993" y="3978802"/>
            <a:ext cx="186236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98130" y="4221044"/>
            <a:ext cx="2633724" cy="1988191"/>
            <a:chOff x="1650106" y="2130064"/>
            <a:chExt cx="1329055" cy="1003300"/>
          </a:xfrm>
        </p:grpSpPr>
        <p:sp>
          <p:nvSpPr>
            <p:cNvPr id="35" name="object 35"/>
            <p:cNvSpPr/>
            <p:nvPr/>
          </p:nvSpPr>
          <p:spPr>
            <a:xfrm>
              <a:off x="1740217" y="2889393"/>
              <a:ext cx="0" cy="240665"/>
            </a:xfrm>
            <a:custGeom>
              <a:avLst/>
              <a:gdLst/>
              <a:ahLst/>
              <a:cxnLst/>
              <a:rect l="l" t="t" r="r" b="b"/>
              <a:pathLst>
                <a:path h="240664">
                  <a:moveTo>
                    <a:pt x="0" y="240538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709110" y="2852906"/>
              <a:ext cx="62230" cy="73025"/>
            </a:xfrm>
            <a:custGeom>
              <a:avLst/>
              <a:gdLst/>
              <a:ahLst/>
              <a:cxnLst/>
              <a:rect l="l" t="t" r="r" b="b"/>
              <a:pathLst>
                <a:path w="62230" h="73025">
                  <a:moveTo>
                    <a:pt x="31106" y="0"/>
                  </a:moveTo>
                  <a:lnTo>
                    <a:pt x="0" y="72588"/>
                  </a:lnTo>
                  <a:lnTo>
                    <a:pt x="15553" y="66754"/>
                  </a:lnTo>
                  <a:lnTo>
                    <a:pt x="31106" y="64809"/>
                  </a:lnTo>
                  <a:lnTo>
                    <a:pt x="58879" y="64809"/>
                  </a:lnTo>
                  <a:lnTo>
                    <a:pt x="31106" y="0"/>
                  </a:lnTo>
                  <a:close/>
                </a:path>
                <a:path w="62230" h="73025">
                  <a:moveTo>
                    <a:pt x="58879" y="64809"/>
                  </a:moveTo>
                  <a:lnTo>
                    <a:pt x="31106" y="64809"/>
                  </a:lnTo>
                  <a:lnTo>
                    <a:pt x="46659" y="66754"/>
                  </a:lnTo>
                  <a:lnTo>
                    <a:pt x="62212" y="72588"/>
                  </a:lnTo>
                  <a:lnTo>
                    <a:pt x="58879" y="6480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52963" y="2430095"/>
              <a:ext cx="276860" cy="292100"/>
            </a:xfrm>
            <a:custGeom>
              <a:avLst/>
              <a:gdLst/>
              <a:ahLst/>
              <a:cxnLst/>
              <a:rect l="l" t="t" r="r" b="b"/>
              <a:pathLst>
                <a:path w="276860" h="292100">
                  <a:moveTo>
                    <a:pt x="43512" y="291592"/>
                  </a:moveTo>
                  <a:lnTo>
                    <a:pt x="0" y="110711"/>
                  </a:lnTo>
                  <a:lnTo>
                    <a:pt x="89075" y="25511"/>
                  </a:lnTo>
                  <a:lnTo>
                    <a:pt x="213689" y="454"/>
                  </a:lnTo>
                  <a:lnTo>
                    <a:pt x="276794" y="0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891592" y="2396570"/>
              <a:ext cx="74930" cy="62230"/>
            </a:xfrm>
            <a:custGeom>
              <a:avLst/>
              <a:gdLst/>
              <a:ahLst/>
              <a:cxnLst/>
              <a:rect l="l" t="t" r="r" b="b"/>
              <a:pathLst>
                <a:path w="74930" h="62230">
                  <a:moveTo>
                    <a:pt x="4283" y="0"/>
                  </a:moveTo>
                  <a:lnTo>
                    <a:pt x="9031" y="15919"/>
                  </a:lnTo>
                  <a:lnTo>
                    <a:pt x="9900" y="31570"/>
                  </a:lnTo>
                  <a:lnTo>
                    <a:pt x="6890" y="46952"/>
                  </a:lnTo>
                  <a:lnTo>
                    <a:pt x="0" y="62067"/>
                  </a:lnTo>
                  <a:lnTo>
                    <a:pt x="74556" y="36032"/>
                  </a:lnTo>
                  <a:lnTo>
                    <a:pt x="428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958234" y="2156717"/>
              <a:ext cx="351155" cy="229870"/>
            </a:xfrm>
            <a:custGeom>
              <a:avLst/>
              <a:gdLst/>
              <a:ahLst/>
              <a:cxnLst/>
              <a:rect l="l" t="t" r="r" b="b"/>
              <a:pathLst>
                <a:path w="351155" h="229869">
                  <a:moveTo>
                    <a:pt x="29843" y="229637"/>
                  </a:moveTo>
                  <a:lnTo>
                    <a:pt x="0" y="60145"/>
                  </a:lnTo>
                  <a:lnTo>
                    <a:pt x="119144" y="1"/>
                  </a:lnTo>
                  <a:lnTo>
                    <a:pt x="273827" y="0"/>
                  </a:lnTo>
                  <a:lnTo>
                    <a:pt x="350599" y="10934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267335" y="2130064"/>
              <a:ext cx="77470" cy="61594"/>
            </a:xfrm>
            <a:custGeom>
              <a:avLst/>
              <a:gdLst/>
              <a:ahLst/>
              <a:cxnLst/>
              <a:rect l="l" t="t" r="r" b="b"/>
              <a:pathLst>
                <a:path w="77469" h="61594">
                  <a:moveTo>
                    <a:pt x="12200" y="0"/>
                  </a:moveTo>
                  <a:lnTo>
                    <a:pt x="14869" y="16395"/>
                  </a:lnTo>
                  <a:lnTo>
                    <a:pt x="13726" y="32030"/>
                  </a:lnTo>
                  <a:lnTo>
                    <a:pt x="8770" y="46901"/>
                  </a:lnTo>
                  <a:lnTo>
                    <a:pt x="0" y="61007"/>
                  </a:lnTo>
                  <a:lnTo>
                    <a:pt x="77275" y="44741"/>
                  </a:lnTo>
                  <a:lnTo>
                    <a:pt x="1220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1033" y="2267134"/>
              <a:ext cx="233269" cy="2198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89976" y="2430095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5" h="277494">
                  <a:moveTo>
                    <a:pt x="0" y="0"/>
                  </a:moveTo>
                  <a:lnTo>
                    <a:pt x="155823" y="55584"/>
                  </a:lnTo>
                  <a:lnTo>
                    <a:pt x="185895" y="149442"/>
                  </a:lnTo>
                  <a:lnTo>
                    <a:pt x="155824" y="237833"/>
                  </a:lnTo>
                  <a:lnTo>
                    <a:pt x="131220" y="277017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9039" y="2659536"/>
              <a:ext cx="68799" cy="765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709152" y="3645012"/>
            <a:ext cx="1165231" cy="94088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27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 has no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record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E,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so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that request is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forwarded to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parent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12162" y="4353309"/>
            <a:ext cx="1123705" cy="1124964"/>
          </a:xfrm>
          <a:custGeom>
            <a:avLst/>
            <a:gdLst/>
            <a:ahLst/>
            <a:cxnLst/>
            <a:rect l="l" t="t" r="r" b="b"/>
            <a:pathLst>
              <a:path w="567055" h="567689">
                <a:moveTo>
                  <a:pt x="233282" y="0"/>
                </a:moveTo>
                <a:lnTo>
                  <a:pt x="566568" y="207198"/>
                </a:lnTo>
              </a:path>
              <a:path w="567055" h="567689">
                <a:moveTo>
                  <a:pt x="0" y="72896"/>
                </a:moveTo>
                <a:lnTo>
                  <a:pt x="35229" y="279309"/>
                </a:lnTo>
                <a:lnTo>
                  <a:pt x="126945" y="434888"/>
                </a:lnTo>
                <a:lnTo>
                  <a:pt x="221394" y="533059"/>
                </a:lnTo>
                <a:lnTo>
                  <a:pt x="264822" y="567243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29214" y="5783056"/>
            <a:ext cx="640499" cy="402274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27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Look-up  request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7136" y="3240512"/>
            <a:ext cx="1501210" cy="58840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1486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knows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10067" algn="l" defTabSz="1812066" eaLnBrk="1" fontAlgn="auto" hangingPunct="1">
              <a:lnSpc>
                <a:spcPts val="1427"/>
              </a:lnSpc>
              <a:spcBef>
                <a:spcPts val="89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about E, so request </a:t>
            </a:r>
            <a:r>
              <a:rPr sz="1288" spc="-33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is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forwarded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to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child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74610" y="3862144"/>
            <a:ext cx="1849772" cy="1011712"/>
          </a:xfrm>
          <a:custGeom>
            <a:avLst/>
            <a:gdLst/>
            <a:ahLst/>
            <a:cxnLst/>
            <a:rect l="l" t="t" r="r" b="b"/>
            <a:pathLst>
              <a:path w="933450" h="510539">
                <a:moveTo>
                  <a:pt x="0" y="0"/>
                </a:moveTo>
                <a:lnTo>
                  <a:pt x="88663" y="187597"/>
                </a:lnTo>
              </a:path>
              <a:path w="933450" h="510539">
                <a:moveTo>
                  <a:pt x="87480" y="277022"/>
                </a:moveTo>
                <a:lnTo>
                  <a:pt x="174960" y="277022"/>
                </a:lnTo>
                <a:lnTo>
                  <a:pt x="174960" y="218700"/>
                </a:lnTo>
                <a:lnTo>
                  <a:pt x="87480" y="218700"/>
                </a:lnTo>
                <a:lnTo>
                  <a:pt x="87480" y="277022"/>
                </a:lnTo>
                <a:close/>
              </a:path>
              <a:path w="933450" h="510539">
                <a:moveTo>
                  <a:pt x="116644" y="218699"/>
                </a:moveTo>
                <a:lnTo>
                  <a:pt x="116644" y="277022"/>
                </a:lnTo>
              </a:path>
              <a:path w="933450" h="510539">
                <a:moveTo>
                  <a:pt x="145797" y="218699"/>
                </a:moveTo>
                <a:lnTo>
                  <a:pt x="145797" y="277022"/>
                </a:lnTo>
              </a:path>
              <a:path w="933450" h="510539">
                <a:moveTo>
                  <a:pt x="845642" y="58317"/>
                </a:moveTo>
                <a:lnTo>
                  <a:pt x="933122" y="58317"/>
                </a:lnTo>
                <a:lnTo>
                  <a:pt x="933122" y="2"/>
                </a:lnTo>
                <a:lnTo>
                  <a:pt x="845642" y="2"/>
                </a:lnTo>
                <a:lnTo>
                  <a:pt x="845642" y="58317"/>
                </a:lnTo>
                <a:close/>
              </a:path>
              <a:path w="933450" h="510539">
                <a:moveTo>
                  <a:pt x="874796" y="0"/>
                </a:moveTo>
                <a:lnTo>
                  <a:pt x="874796" y="58317"/>
                </a:lnTo>
              </a:path>
              <a:path w="933450" h="510539">
                <a:moveTo>
                  <a:pt x="903959" y="0"/>
                </a:moveTo>
                <a:lnTo>
                  <a:pt x="903959" y="58317"/>
                </a:lnTo>
              </a:path>
              <a:path w="933450" h="510539">
                <a:moveTo>
                  <a:pt x="379086" y="510300"/>
                </a:moveTo>
                <a:lnTo>
                  <a:pt x="437404" y="510300"/>
                </a:lnTo>
                <a:lnTo>
                  <a:pt x="437404" y="451977"/>
                </a:lnTo>
                <a:lnTo>
                  <a:pt x="379086" y="451977"/>
                </a:lnTo>
                <a:lnTo>
                  <a:pt x="379086" y="510300"/>
                </a:lnTo>
                <a:close/>
              </a:path>
              <a:path w="933450" h="510539">
                <a:moveTo>
                  <a:pt x="408239" y="451977"/>
                </a:moveTo>
                <a:lnTo>
                  <a:pt x="408239" y="51030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18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220580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2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347304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HLS:</a:t>
            </a:r>
            <a:r>
              <a:rPr spc="-20" dirty="0"/>
              <a:t> </a:t>
            </a:r>
            <a:r>
              <a:rPr spc="40" dirty="0"/>
              <a:t>Insert</a:t>
            </a:r>
            <a:r>
              <a:rPr spc="-10" dirty="0"/>
              <a:t> </a:t>
            </a:r>
            <a:r>
              <a:rPr spc="20" dirty="0"/>
              <a:t>operation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75208" y="2869286"/>
            <a:ext cx="3362308" cy="2063692"/>
            <a:chOff x="528354" y="1447927"/>
            <a:chExt cx="1696720" cy="1041400"/>
          </a:xfrm>
        </p:grpSpPr>
        <p:sp>
          <p:nvSpPr>
            <p:cNvPr id="5" name="object 5"/>
            <p:cNvSpPr/>
            <p:nvPr/>
          </p:nvSpPr>
          <p:spPr>
            <a:xfrm>
              <a:off x="997454" y="1757551"/>
              <a:ext cx="284480" cy="160655"/>
            </a:xfrm>
            <a:custGeom>
              <a:avLst/>
              <a:gdLst/>
              <a:ahLst/>
              <a:cxnLst/>
              <a:rect l="l" t="t" r="r" b="b"/>
              <a:pathLst>
                <a:path w="284480" h="160655">
                  <a:moveTo>
                    <a:pt x="284306" y="0"/>
                  </a:moveTo>
                  <a:lnTo>
                    <a:pt x="0" y="160384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965" y="1752407"/>
              <a:ext cx="180115" cy="1655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0291" y="1552852"/>
              <a:ext cx="403225" cy="135255"/>
            </a:xfrm>
            <a:custGeom>
              <a:avLst/>
              <a:gdLst/>
              <a:ahLst/>
              <a:cxnLst/>
              <a:rect l="l" t="t" r="r" b="b"/>
              <a:pathLst>
                <a:path w="403225" h="135255">
                  <a:moveTo>
                    <a:pt x="402797" y="0"/>
                  </a:moveTo>
                  <a:lnTo>
                    <a:pt x="0" y="134811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669" y="1646700"/>
              <a:ext cx="358300" cy="1571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43089" y="1450784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101229" y="5745"/>
                  </a:lnTo>
                  <a:lnTo>
                    <a:pt x="124410" y="21395"/>
                  </a:lnTo>
                  <a:lnTo>
                    <a:pt x="140062" y="44574"/>
                  </a:lnTo>
                  <a:lnTo>
                    <a:pt x="145807" y="72903"/>
                  </a:lnTo>
                  <a:lnTo>
                    <a:pt x="140062" y="101233"/>
                  </a:lnTo>
                  <a:lnTo>
                    <a:pt x="124410" y="124412"/>
                  </a:lnTo>
                  <a:lnTo>
                    <a:pt x="101229" y="140062"/>
                  </a:lnTo>
                  <a:lnTo>
                    <a:pt x="72893" y="145807"/>
                  </a:lnTo>
                  <a:lnTo>
                    <a:pt x="44570" y="140062"/>
                  </a:lnTo>
                  <a:lnTo>
                    <a:pt x="21394" y="124412"/>
                  </a:lnTo>
                  <a:lnTo>
                    <a:pt x="5744" y="101233"/>
                  </a:lnTo>
                  <a:lnTo>
                    <a:pt x="0" y="72903"/>
                  </a:lnTo>
                  <a:lnTo>
                    <a:pt x="5744" y="44574"/>
                  </a:lnTo>
                  <a:lnTo>
                    <a:pt x="21394" y="21395"/>
                  </a:lnTo>
                  <a:lnTo>
                    <a:pt x="44570" y="5745"/>
                  </a:lnTo>
                  <a:lnTo>
                    <a:pt x="72893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80813" y="1903353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44571" y="5744"/>
                  </a:lnTo>
                  <a:lnTo>
                    <a:pt x="21393" y="21393"/>
                  </a:lnTo>
                  <a:lnTo>
                    <a:pt x="5744" y="44570"/>
                  </a:lnTo>
                  <a:lnTo>
                    <a:pt x="0" y="72897"/>
                  </a:lnTo>
                  <a:lnTo>
                    <a:pt x="5744" y="101229"/>
                  </a:lnTo>
                  <a:lnTo>
                    <a:pt x="21393" y="124408"/>
                  </a:lnTo>
                  <a:lnTo>
                    <a:pt x="44571" y="140058"/>
                  </a:lnTo>
                  <a:lnTo>
                    <a:pt x="72900" y="145802"/>
                  </a:lnTo>
                  <a:lnTo>
                    <a:pt x="101228" y="140058"/>
                  </a:lnTo>
                  <a:lnTo>
                    <a:pt x="124404" y="124408"/>
                  </a:lnTo>
                  <a:lnTo>
                    <a:pt x="140053" y="101229"/>
                  </a:lnTo>
                  <a:lnTo>
                    <a:pt x="145797" y="72897"/>
                  </a:lnTo>
                  <a:lnTo>
                    <a:pt x="140053" y="44570"/>
                  </a:lnTo>
                  <a:lnTo>
                    <a:pt x="124404" y="21393"/>
                  </a:lnTo>
                  <a:lnTo>
                    <a:pt x="101228" y="5744"/>
                  </a:lnTo>
                  <a:lnTo>
                    <a:pt x="7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80813" y="1903353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101228" y="5744"/>
                  </a:lnTo>
                  <a:lnTo>
                    <a:pt x="124404" y="21393"/>
                  </a:lnTo>
                  <a:lnTo>
                    <a:pt x="140053" y="44570"/>
                  </a:lnTo>
                  <a:lnTo>
                    <a:pt x="145797" y="72897"/>
                  </a:lnTo>
                  <a:lnTo>
                    <a:pt x="140053" y="101229"/>
                  </a:lnTo>
                  <a:lnTo>
                    <a:pt x="124404" y="124408"/>
                  </a:lnTo>
                  <a:lnTo>
                    <a:pt x="101228" y="140058"/>
                  </a:lnTo>
                  <a:lnTo>
                    <a:pt x="72900" y="145802"/>
                  </a:lnTo>
                  <a:lnTo>
                    <a:pt x="44571" y="140058"/>
                  </a:lnTo>
                  <a:lnTo>
                    <a:pt x="21393" y="124408"/>
                  </a:lnTo>
                  <a:lnTo>
                    <a:pt x="5744" y="101229"/>
                  </a:lnTo>
                  <a:lnTo>
                    <a:pt x="0" y="72897"/>
                  </a:lnTo>
                  <a:lnTo>
                    <a:pt x="5744" y="44570"/>
                  </a:lnTo>
                  <a:lnTo>
                    <a:pt x="21393" y="21393"/>
                  </a:lnTo>
                  <a:lnTo>
                    <a:pt x="44571" y="5744"/>
                  </a:lnTo>
                  <a:lnTo>
                    <a:pt x="72900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51493" y="188877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3" y="0"/>
                  </a:moveTo>
                  <a:lnTo>
                    <a:pt x="44574" y="5744"/>
                  </a:lnTo>
                  <a:lnTo>
                    <a:pt x="21395" y="21393"/>
                  </a:lnTo>
                  <a:lnTo>
                    <a:pt x="5745" y="44572"/>
                  </a:lnTo>
                  <a:lnTo>
                    <a:pt x="0" y="72904"/>
                  </a:lnTo>
                  <a:lnTo>
                    <a:pt x="5745" y="101232"/>
                  </a:lnTo>
                  <a:lnTo>
                    <a:pt x="21395" y="124408"/>
                  </a:lnTo>
                  <a:lnTo>
                    <a:pt x="44574" y="140057"/>
                  </a:lnTo>
                  <a:lnTo>
                    <a:pt x="72903" y="145801"/>
                  </a:lnTo>
                  <a:lnTo>
                    <a:pt x="101227" y="140057"/>
                  </a:lnTo>
                  <a:lnTo>
                    <a:pt x="124403" y="124408"/>
                  </a:lnTo>
                  <a:lnTo>
                    <a:pt x="140052" y="101232"/>
                  </a:lnTo>
                  <a:lnTo>
                    <a:pt x="145797" y="72904"/>
                  </a:lnTo>
                  <a:lnTo>
                    <a:pt x="140052" y="44572"/>
                  </a:lnTo>
                  <a:lnTo>
                    <a:pt x="124403" y="21393"/>
                  </a:lnTo>
                  <a:lnTo>
                    <a:pt x="101227" y="5744"/>
                  </a:lnTo>
                  <a:lnTo>
                    <a:pt x="72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80813" y="1888771"/>
              <a:ext cx="816610" cy="495934"/>
            </a:xfrm>
            <a:custGeom>
              <a:avLst/>
              <a:gdLst/>
              <a:ahLst/>
              <a:cxnLst/>
              <a:rect l="l" t="t" r="r" b="b"/>
              <a:pathLst>
                <a:path w="816610" h="495935">
                  <a:moveTo>
                    <a:pt x="743584" y="0"/>
                  </a:moveTo>
                  <a:lnTo>
                    <a:pt x="771908" y="5744"/>
                  </a:lnTo>
                  <a:lnTo>
                    <a:pt x="795083" y="21393"/>
                  </a:lnTo>
                  <a:lnTo>
                    <a:pt x="810733" y="44572"/>
                  </a:lnTo>
                  <a:lnTo>
                    <a:pt x="816478" y="72904"/>
                  </a:lnTo>
                  <a:lnTo>
                    <a:pt x="810733" y="101232"/>
                  </a:lnTo>
                  <a:lnTo>
                    <a:pt x="795083" y="124408"/>
                  </a:lnTo>
                  <a:lnTo>
                    <a:pt x="771908" y="140057"/>
                  </a:lnTo>
                  <a:lnTo>
                    <a:pt x="743584" y="145801"/>
                  </a:lnTo>
                  <a:lnTo>
                    <a:pt x="715254" y="140057"/>
                  </a:lnTo>
                  <a:lnTo>
                    <a:pt x="692076" y="124408"/>
                  </a:lnTo>
                  <a:lnTo>
                    <a:pt x="676425" y="101232"/>
                  </a:lnTo>
                  <a:lnTo>
                    <a:pt x="670680" y="72904"/>
                  </a:lnTo>
                  <a:lnTo>
                    <a:pt x="676425" y="44572"/>
                  </a:lnTo>
                  <a:lnTo>
                    <a:pt x="692076" y="21393"/>
                  </a:lnTo>
                  <a:lnTo>
                    <a:pt x="715254" y="5744"/>
                  </a:lnTo>
                  <a:lnTo>
                    <a:pt x="743584" y="0"/>
                  </a:lnTo>
                  <a:close/>
                </a:path>
                <a:path w="816610" h="495935">
                  <a:moveTo>
                    <a:pt x="72900" y="349930"/>
                  </a:moveTo>
                  <a:lnTo>
                    <a:pt x="101228" y="355673"/>
                  </a:lnTo>
                  <a:lnTo>
                    <a:pt x="124404" y="371319"/>
                  </a:lnTo>
                  <a:lnTo>
                    <a:pt x="140053" y="394495"/>
                  </a:lnTo>
                  <a:lnTo>
                    <a:pt x="145797" y="422827"/>
                  </a:lnTo>
                  <a:lnTo>
                    <a:pt x="140053" y="451154"/>
                  </a:lnTo>
                  <a:lnTo>
                    <a:pt x="124404" y="474331"/>
                  </a:lnTo>
                  <a:lnTo>
                    <a:pt x="101228" y="489979"/>
                  </a:lnTo>
                  <a:lnTo>
                    <a:pt x="72900" y="495724"/>
                  </a:lnTo>
                  <a:lnTo>
                    <a:pt x="44571" y="489979"/>
                  </a:lnTo>
                  <a:lnTo>
                    <a:pt x="21393" y="474331"/>
                  </a:lnTo>
                  <a:lnTo>
                    <a:pt x="5744" y="451154"/>
                  </a:lnTo>
                  <a:lnTo>
                    <a:pt x="0" y="422827"/>
                  </a:lnTo>
                  <a:lnTo>
                    <a:pt x="5744" y="394495"/>
                  </a:lnTo>
                  <a:lnTo>
                    <a:pt x="21393" y="371319"/>
                  </a:lnTo>
                  <a:lnTo>
                    <a:pt x="44571" y="355673"/>
                  </a:lnTo>
                  <a:lnTo>
                    <a:pt x="72900" y="349930"/>
                  </a:lnTo>
                  <a:close/>
                </a:path>
                <a:path w="816610" h="495935">
                  <a:moveTo>
                    <a:pt x="72900" y="160384"/>
                  </a:moveTo>
                  <a:lnTo>
                    <a:pt x="72900" y="349930"/>
                  </a:lnTo>
                </a:path>
                <a:path w="816610" h="495935">
                  <a:moveTo>
                    <a:pt x="364501" y="349930"/>
                  </a:moveTo>
                  <a:lnTo>
                    <a:pt x="392830" y="355673"/>
                  </a:lnTo>
                  <a:lnTo>
                    <a:pt x="416008" y="371319"/>
                  </a:lnTo>
                  <a:lnTo>
                    <a:pt x="431657" y="394495"/>
                  </a:lnTo>
                  <a:lnTo>
                    <a:pt x="437402" y="422827"/>
                  </a:lnTo>
                  <a:lnTo>
                    <a:pt x="431657" y="451154"/>
                  </a:lnTo>
                  <a:lnTo>
                    <a:pt x="416008" y="474331"/>
                  </a:lnTo>
                  <a:lnTo>
                    <a:pt x="392830" y="489979"/>
                  </a:lnTo>
                  <a:lnTo>
                    <a:pt x="364501" y="495724"/>
                  </a:lnTo>
                  <a:lnTo>
                    <a:pt x="336171" y="489979"/>
                  </a:lnTo>
                  <a:lnTo>
                    <a:pt x="312994" y="474331"/>
                  </a:lnTo>
                  <a:lnTo>
                    <a:pt x="297344" y="451154"/>
                  </a:lnTo>
                  <a:lnTo>
                    <a:pt x="291600" y="422827"/>
                  </a:lnTo>
                  <a:lnTo>
                    <a:pt x="297344" y="394495"/>
                  </a:lnTo>
                  <a:lnTo>
                    <a:pt x="312994" y="371319"/>
                  </a:lnTo>
                  <a:lnTo>
                    <a:pt x="336171" y="355673"/>
                  </a:lnTo>
                  <a:lnTo>
                    <a:pt x="364501" y="349930"/>
                  </a:lnTo>
                  <a:close/>
                </a:path>
                <a:path w="816610" h="495935">
                  <a:moveTo>
                    <a:pt x="131218" y="131218"/>
                  </a:moveTo>
                  <a:lnTo>
                    <a:pt x="335339" y="364504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0894" y="2179788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131218" y="0"/>
                  </a:moveTo>
                  <a:lnTo>
                    <a:pt x="80226" y="10338"/>
                  </a:lnTo>
                  <a:lnTo>
                    <a:pt x="38508" y="38505"/>
                  </a:lnTo>
                  <a:lnTo>
                    <a:pt x="10339" y="80225"/>
                  </a:lnTo>
                  <a:lnTo>
                    <a:pt x="0" y="131223"/>
                  </a:lnTo>
                  <a:lnTo>
                    <a:pt x="10339" y="182212"/>
                  </a:lnTo>
                  <a:lnTo>
                    <a:pt x="38508" y="223930"/>
                  </a:lnTo>
                  <a:lnTo>
                    <a:pt x="80226" y="252098"/>
                  </a:lnTo>
                  <a:lnTo>
                    <a:pt x="131218" y="262438"/>
                  </a:lnTo>
                  <a:lnTo>
                    <a:pt x="182211" y="252098"/>
                  </a:lnTo>
                  <a:lnTo>
                    <a:pt x="223932" y="223930"/>
                  </a:lnTo>
                  <a:lnTo>
                    <a:pt x="252102" y="182212"/>
                  </a:lnTo>
                  <a:lnTo>
                    <a:pt x="262442" y="131223"/>
                  </a:lnTo>
                  <a:lnTo>
                    <a:pt x="252102" y="80225"/>
                  </a:lnTo>
                  <a:lnTo>
                    <a:pt x="223932" y="38505"/>
                  </a:lnTo>
                  <a:lnTo>
                    <a:pt x="182211" y="10338"/>
                  </a:lnTo>
                  <a:lnTo>
                    <a:pt x="131218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0894" y="2179788"/>
              <a:ext cx="262890" cy="262890"/>
            </a:xfrm>
            <a:custGeom>
              <a:avLst/>
              <a:gdLst/>
              <a:ahLst/>
              <a:cxnLst/>
              <a:rect l="l" t="t" r="r" b="b"/>
              <a:pathLst>
                <a:path w="262890" h="262889">
                  <a:moveTo>
                    <a:pt x="131218" y="0"/>
                  </a:moveTo>
                  <a:lnTo>
                    <a:pt x="182211" y="10339"/>
                  </a:lnTo>
                  <a:lnTo>
                    <a:pt x="223932" y="38506"/>
                  </a:lnTo>
                  <a:lnTo>
                    <a:pt x="252101" y="80226"/>
                  </a:lnTo>
                  <a:lnTo>
                    <a:pt x="262442" y="131224"/>
                  </a:lnTo>
                  <a:lnTo>
                    <a:pt x="252101" y="182213"/>
                  </a:lnTo>
                  <a:lnTo>
                    <a:pt x="223932" y="223931"/>
                  </a:lnTo>
                  <a:lnTo>
                    <a:pt x="182211" y="252098"/>
                  </a:lnTo>
                  <a:lnTo>
                    <a:pt x="131218" y="262438"/>
                  </a:lnTo>
                  <a:lnTo>
                    <a:pt x="80226" y="252098"/>
                  </a:lnTo>
                  <a:lnTo>
                    <a:pt x="38508" y="223931"/>
                  </a:lnTo>
                  <a:lnTo>
                    <a:pt x="10339" y="182213"/>
                  </a:lnTo>
                  <a:lnTo>
                    <a:pt x="0" y="131224"/>
                  </a:lnTo>
                  <a:lnTo>
                    <a:pt x="10339" y="80226"/>
                  </a:lnTo>
                  <a:lnTo>
                    <a:pt x="38508" y="38506"/>
                  </a:lnTo>
                  <a:lnTo>
                    <a:pt x="80226" y="10339"/>
                  </a:lnTo>
                  <a:lnTo>
                    <a:pt x="131218" y="0"/>
                  </a:lnTo>
                  <a:close/>
                </a:path>
              </a:pathLst>
            </a:custGeom>
            <a:ln w="4629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9212" y="2238702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44571" y="5742"/>
                  </a:lnTo>
                  <a:lnTo>
                    <a:pt x="21393" y="21388"/>
                  </a:lnTo>
                  <a:lnTo>
                    <a:pt x="5744" y="44564"/>
                  </a:lnTo>
                  <a:lnTo>
                    <a:pt x="0" y="72896"/>
                  </a:lnTo>
                  <a:lnTo>
                    <a:pt x="5744" y="101223"/>
                  </a:lnTo>
                  <a:lnTo>
                    <a:pt x="21393" y="124400"/>
                  </a:lnTo>
                  <a:lnTo>
                    <a:pt x="44571" y="140049"/>
                  </a:lnTo>
                  <a:lnTo>
                    <a:pt x="72900" y="145793"/>
                  </a:lnTo>
                  <a:lnTo>
                    <a:pt x="101230" y="140049"/>
                  </a:lnTo>
                  <a:lnTo>
                    <a:pt x="124408" y="124400"/>
                  </a:lnTo>
                  <a:lnTo>
                    <a:pt x="140057" y="101223"/>
                  </a:lnTo>
                  <a:lnTo>
                    <a:pt x="145801" y="72896"/>
                  </a:lnTo>
                  <a:lnTo>
                    <a:pt x="140057" y="44564"/>
                  </a:lnTo>
                  <a:lnTo>
                    <a:pt x="124408" y="21388"/>
                  </a:lnTo>
                  <a:lnTo>
                    <a:pt x="101230" y="5742"/>
                  </a:lnTo>
                  <a:lnTo>
                    <a:pt x="7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12" y="2019990"/>
              <a:ext cx="306705" cy="365125"/>
            </a:xfrm>
            <a:custGeom>
              <a:avLst/>
              <a:gdLst/>
              <a:ahLst/>
              <a:cxnLst/>
              <a:rect l="l" t="t" r="r" b="b"/>
              <a:pathLst>
                <a:path w="306705" h="365125">
                  <a:moveTo>
                    <a:pt x="72900" y="218711"/>
                  </a:moveTo>
                  <a:lnTo>
                    <a:pt x="101230" y="224454"/>
                  </a:lnTo>
                  <a:lnTo>
                    <a:pt x="124408" y="240100"/>
                  </a:lnTo>
                  <a:lnTo>
                    <a:pt x="140057" y="263276"/>
                  </a:lnTo>
                  <a:lnTo>
                    <a:pt x="145801" y="291608"/>
                  </a:lnTo>
                  <a:lnTo>
                    <a:pt x="140057" y="319935"/>
                  </a:lnTo>
                  <a:lnTo>
                    <a:pt x="124408" y="343112"/>
                  </a:lnTo>
                  <a:lnTo>
                    <a:pt x="101230" y="358761"/>
                  </a:lnTo>
                  <a:lnTo>
                    <a:pt x="72900" y="364505"/>
                  </a:lnTo>
                  <a:lnTo>
                    <a:pt x="44571" y="358761"/>
                  </a:lnTo>
                  <a:lnTo>
                    <a:pt x="21393" y="343112"/>
                  </a:lnTo>
                  <a:lnTo>
                    <a:pt x="5744" y="319935"/>
                  </a:lnTo>
                  <a:lnTo>
                    <a:pt x="0" y="291608"/>
                  </a:lnTo>
                  <a:lnTo>
                    <a:pt x="5744" y="263276"/>
                  </a:lnTo>
                  <a:lnTo>
                    <a:pt x="21393" y="240100"/>
                  </a:lnTo>
                  <a:lnTo>
                    <a:pt x="44571" y="224454"/>
                  </a:lnTo>
                  <a:lnTo>
                    <a:pt x="72900" y="218711"/>
                  </a:lnTo>
                  <a:close/>
                </a:path>
                <a:path w="306705" h="365125">
                  <a:moveTo>
                    <a:pt x="306179" y="0"/>
                  </a:moveTo>
                  <a:lnTo>
                    <a:pt x="116637" y="233285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624397" y="1801290"/>
              <a:ext cx="204470" cy="58419"/>
            </a:xfrm>
            <a:custGeom>
              <a:avLst/>
              <a:gdLst/>
              <a:ahLst/>
              <a:cxnLst/>
              <a:rect l="l" t="t" r="r" b="b"/>
              <a:pathLst>
                <a:path w="204469" h="58419">
                  <a:moveTo>
                    <a:pt x="0" y="0"/>
                  </a:moveTo>
                  <a:lnTo>
                    <a:pt x="204114" y="5832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405696" y="2019990"/>
              <a:ext cx="437515" cy="365125"/>
            </a:xfrm>
            <a:custGeom>
              <a:avLst/>
              <a:gdLst/>
              <a:ahLst/>
              <a:cxnLst/>
              <a:rect l="l" t="t" r="r" b="b"/>
              <a:pathLst>
                <a:path w="437514" h="365125">
                  <a:moveTo>
                    <a:pt x="72893" y="218711"/>
                  </a:moveTo>
                  <a:lnTo>
                    <a:pt x="101223" y="224454"/>
                  </a:lnTo>
                  <a:lnTo>
                    <a:pt x="124401" y="240100"/>
                  </a:lnTo>
                  <a:lnTo>
                    <a:pt x="140052" y="263276"/>
                  </a:lnTo>
                  <a:lnTo>
                    <a:pt x="145797" y="291608"/>
                  </a:lnTo>
                  <a:lnTo>
                    <a:pt x="140052" y="319935"/>
                  </a:lnTo>
                  <a:lnTo>
                    <a:pt x="124401" y="343112"/>
                  </a:lnTo>
                  <a:lnTo>
                    <a:pt x="101223" y="358761"/>
                  </a:lnTo>
                  <a:lnTo>
                    <a:pt x="72893" y="364505"/>
                  </a:lnTo>
                  <a:lnTo>
                    <a:pt x="44570" y="358761"/>
                  </a:lnTo>
                  <a:lnTo>
                    <a:pt x="21394" y="343112"/>
                  </a:lnTo>
                  <a:lnTo>
                    <a:pt x="5744" y="319935"/>
                  </a:lnTo>
                  <a:lnTo>
                    <a:pt x="0" y="291608"/>
                  </a:lnTo>
                  <a:lnTo>
                    <a:pt x="5744" y="263276"/>
                  </a:lnTo>
                  <a:lnTo>
                    <a:pt x="21394" y="240100"/>
                  </a:lnTo>
                  <a:lnTo>
                    <a:pt x="44570" y="224454"/>
                  </a:lnTo>
                  <a:lnTo>
                    <a:pt x="72893" y="218711"/>
                  </a:lnTo>
                  <a:close/>
                </a:path>
                <a:path w="437514" h="365125">
                  <a:moveTo>
                    <a:pt x="174951" y="0"/>
                  </a:moveTo>
                  <a:lnTo>
                    <a:pt x="87480" y="218711"/>
                  </a:lnTo>
                </a:path>
                <a:path w="437514" h="365125">
                  <a:moveTo>
                    <a:pt x="364509" y="218711"/>
                  </a:moveTo>
                  <a:lnTo>
                    <a:pt x="392831" y="224454"/>
                  </a:lnTo>
                  <a:lnTo>
                    <a:pt x="416003" y="240100"/>
                  </a:lnTo>
                  <a:lnTo>
                    <a:pt x="431649" y="263276"/>
                  </a:lnTo>
                  <a:lnTo>
                    <a:pt x="437392" y="291608"/>
                  </a:lnTo>
                  <a:lnTo>
                    <a:pt x="431649" y="319935"/>
                  </a:lnTo>
                  <a:lnTo>
                    <a:pt x="416003" y="343112"/>
                  </a:lnTo>
                  <a:lnTo>
                    <a:pt x="392831" y="358761"/>
                  </a:lnTo>
                  <a:lnTo>
                    <a:pt x="364509" y="364505"/>
                  </a:lnTo>
                  <a:lnTo>
                    <a:pt x="336174" y="358761"/>
                  </a:lnTo>
                  <a:lnTo>
                    <a:pt x="312992" y="343112"/>
                  </a:lnTo>
                  <a:lnTo>
                    <a:pt x="297340" y="319935"/>
                  </a:lnTo>
                  <a:lnTo>
                    <a:pt x="291595" y="291608"/>
                  </a:lnTo>
                  <a:lnTo>
                    <a:pt x="297340" y="263276"/>
                  </a:lnTo>
                  <a:lnTo>
                    <a:pt x="312992" y="240100"/>
                  </a:lnTo>
                  <a:lnTo>
                    <a:pt x="336174" y="224454"/>
                  </a:lnTo>
                  <a:lnTo>
                    <a:pt x="364509" y="218711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668138" y="2019990"/>
              <a:ext cx="74295" cy="185420"/>
            </a:xfrm>
            <a:custGeom>
              <a:avLst/>
              <a:gdLst/>
              <a:ahLst/>
              <a:cxnLst/>
              <a:rect l="l" t="t" r="r" b="b"/>
              <a:pathLst>
                <a:path w="74294" h="185419">
                  <a:moveTo>
                    <a:pt x="0" y="0"/>
                  </a:moveTo>
                  <a:lnTo>
                    <a:pt x="73922" y="184836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699770" y="2159749"/>
              <a:ext cx="57785" cy="79375"/>
            </a:xfrm>
            <a:custGeom>
              <a:avLst/>
              <a:gdLst/>
              <a:ahLst/>
              <a:cxnLst/>
              <a:rect l="l" t="t" r="r" b="b"/>
              <a:pathLst>
                <a:path w="57785" h="79375">
                  <a:moveTo>
                    <a:pt x="57771" y="0"/>
                  </a:moveTo>
                  <a:lnTo>
                    <a:pt x="45492" y="11188"/>
                  </a:lnTo>
                  <a:lnTo>
                    <a:pt x="31771" y="18770"/>
                  </a:lnTo>
                  <a:lnTo>
                    <a:pt x="16607" y="22742"/>
                  </a:lnTo>
                  <a:lnTo>
                    <a:pt x="0" y="23104"/>
                  </a:lnTo>
                  <a:lnTo>
                    <a:pt x="55848" y="78952"/>
                  </a:lnTo>
                  <a:lnTo>
                    <a:pt x="5777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67580" y="2392990"/>
              <a:ext cx="172085" cy="93345"/>
            </a:xfrm>
            <a:custGeom>
              <a:avLst/>
              <a:gdLst/>
              <a:ahLst/>
              <a:cxnLst/>
              <a:rect l="l" t="t" r="r" b="b"/>
              <a:pathLst>
                <a:path w="172084" h="93344">
                  <a:moveTo>
                    <a:pt x="171551" y="92976"/>
                  </a:moveTo>
                  <a:lnTo>
                    <a:pt x="0" y="0"/>
                  </a:lnTo>
                </a:path>
              </a:pathLst>
            </a:custGeom>
            <a:ln w="56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750753" y="2282433"/>
              <a:ext cx="39370" cy="58419"/>
            </a:xfrm>
            <a:custGeom>
              <a:avLst/>
              <a:gdLst/>
              <a:ahLst/>
              <a:cxnLst/>
              <a:rect l="l" t="t" r="r" b="b"/>
              <a:pathLst>
                <a:path w="39369" h="58419">
                  <a:moveTo>
                    <a:pt x="38873" y="0"/>
                  </a:moveTo>
                  <a:lnTo>
                    <a:pt x="0" y="0"/>
                  </a:lnTo>
                  <a:lnTo>
                    <a:pt x="0" y="58322"/>
                  </a:lnTo>
                  <a:lnTo>
                    <a:pt x="38873" y="58322"/>
                  </a:lnTo>
                  <a:lnTo>
                    <a:pt x="388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750753" y="1538265"/>
              <a:ext cx="354965" cy="802640"/>
            </a:xfrm>
            <a:custGeom>
              <a:avLst/>
              <a:gdLst/>
              <a:ahLst/>
              <a:cxnLst/>
              <a:rect l="l" t="t" r="r" b="b"/>
              <a:pathLst>
                <a:path w="354964" h="802639">
                  <a:moveTo>
                    <a:pt x="0" y="802490"/>
                  </a:moveTo>
                  <a:lnTo>
                    <a:pt x="38873" y="802490"/>
                  </a:lnTo>
                  <a:lnTo>
                    <a:pt x="38873" y="744168"/>
                  </a:lnTo>
                  <a:lnTo>
                    <a:pt x="0" y="744168"/>
                  </a:lnTo>
                  <a:lnTo>
                    <a:pt x="0" y="802490"/>
                  </a:lnTo>
                  <a:close/>
                </a:path>
                <a:path w="354964" h="802639">
                  <a:moveTo>
                    <a:pt x="238144" y="0"/>
                  </a:moveTo>
                  <a:lnTo>
                    <a:pt x="354788" y="29163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105541" y="1567429"/>
              <a:ext cx="116839" cy="29209"/>
            </a:xfrm>
            <a:custGeom>
              <a:avLst/>
              <a:gdLst/>
              <a:ahLst/>
              <a:cxnLst/>
              <a:rect l="l" t="t" r="r" b="b"/>
              <a:pathLst>
                <a:path w="116839" h="29209">
                  <a:moveTo>
                    <a:pt x="0" y="0"/>
                  </a:moveTo>
                  <a:lnTo>
                    <a:pt x="116634" y="2916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915982" y="159659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470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915982" y="1684063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48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95570" y="3049398"/>
            <a:ext cx="186236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52043" y="3291644"/>
            <a:ext cx="1386700" cy="1988191"/>
            <a:chOff x="567127" y="1661061"/>
            <a:chExt cx="699770" cy="1003300"/>
          </a:xfrm>
        </p:grpSpPr>
        <p:sp>
          <p:nvSpPr>
            <p:cNvPr id="30" name="object 30"/>
            <p:cNvSpPr/>
            <p:nvPr/>
          </p:nvSpPr>
          <p:spPr>
            <a:xfrm>
              <a:off x="662113" y="2420392"/>
              <a:ext cx="0" cy="240665"/>
            </a:xfrm>
            <a:custGeom>
              <a:avLst/>
              <a:gdLst/>
              <a:ahLst/>
              <a:cxnLst/>
              <a:rect l="l" t="t" r="r" b="b"/>
              <a:pathLst>
                <a:path h="240664">
                  <a:moveTo>
                    <a:pt x="0" y="240534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67118" y="1927567"/>
              <a:ext cx="321310" cy="528955"/>
            </a:xfrm>
            <a:custGeom>
              <a:avLst/>
              <a:gdLst/>
              <a:ahLst/>
              <a:cxnLst/>
              <a:rect l="l" t="t" r="r" b="b"/>
              <a:pathLst>
                <a:path w="321309" h="528955">
                  <a:moveTo>
                    <a:pt x="8394" y="152895"/>
                  </a:moveTo>
                  <a:lnTo>
                    <a:pt x="3302" y="152107"/>
                  </a:lnTo>
                  <a:lnTo>
                    <a:pt x="1384" y="160502"/>
                  </a:lnTo>
                  <a:lnTo>
                    <a:pt x="0" y="176860"/>
                  </a:lnTo>
                  <a:lnTo>
                    <a:pt x="5143" y="176949"/>
                  </a:lnTo>
                  <a:lnTo>
                    <a:pt x="6477" y="161277"/>
                  </a:lnTo>
                  <a:lnTo>
                    <a:pt x="8394" y="152895"/>
                  </a:lnTo>
                  <a:close/>
                </a:path>
                <a:path w="321309" h="528955">
                  <a:moveTo>
                    <a:pt x="8648" y="215595"/>
                  </a:moveTo>
                  <a:lnTo>
                    <a:pt x="5854" y="198678"/>
                  </a:lnTo>
                  <a:lnTo>
                    <a:pt x="5524" y="191427"/>
                  </a:lnTo>
                  <a:lnTo>
                    <a:pt x="419" y="191973"/>
                  </a:lnTo>
                  <a:lnTo>
                    <a:pt x="736" y="199224"/>
                  </a:lnTo>
                  <a:lnTo>
                    <a:pt x="3632" y="216712"/>
                  </a:lnTo>
                  <a:lnTo>
                    <a:pt x="8648" y="215595"/>
                  </a:lnTo>
                  <a:close/>
                </a:path>
                <a:path w="321309" h="528955">
                  <a:moveTo>
                    <a:pt x="19418" y="253047"/>
                  </a:moveTo>
                  <a:lnTo>
                    <a:pt x="15684" y="243027"/>
                  </a:lnTo>
                  <a:lnTo>
                    <a:pt x="12039" y="229743"/>
                  </a:lnTo>
                  <a:lnTo>
                    <a:pt x="7150" y="231330"/>
                  </a:lnTo>
                  <a:lnTo>
                    <a:pt x="10782" y="244614"/>
                  </a:lnTo>
                  <a:lnTo>
                    <a:pt x="14681" y="255041"/>
                  </a:lnTo>
                  <a:lnTo>
                    <a:pt x="19418" y="253047"/>
                  </a:lnTo>
                  <a:close/>
                </a:path>
                <a:path w="321309" h="528955">
                  <a:moveTo>
                    <a:pt x="23202" y="117322"/>
                  </a:moveTo>
                  <a:lnTo>
                    <a:pt x="18542" y="115125"/>
                  </a:lnTo>
                  <a:lnTo>
                    <a:pt x="11277" y="127990"/>
                  </a:lnTo>
                  <a:lnTo>
                    <a:pt x="7569" y="137579"/>
                  </a:lnTo>
                  <a:lnTo>
                    <a:pt x="12484" y="139077"/>
                  </a:lnTo>
                  <a:lnTo>
                    <a:pt x="15938" y="130187"/>
                  </a:lnTo>
                  <a:lnTo>
                    <a:pt x="23202" y="117322"/>
                  </a:lnTo>
                  <a:close/>
                </a:path>
                <a:path w="321309" h="528955">
                  <a:moveTo>
                    <a:pt x="34861" y="289166"/>
                  </a:moveTo>
                  <a:lnTo>
                    <a:pt x="25006" y="267995"/>
                  </a:lnTo>
                  <a:lnTo>
                    <a:pt x="24599" y="266915"/>
                  </a:lnTo>
                  <a:lnTo>
                    <a:pt x="19862" y="268922"/>
                  </a:lnTo>
                  <a:lnTo>
                    <a:pt x="20256" y="269989"/>
                  </a:lnTo>
                  <a:lnTo>
                    <a:pt x="30276" y="291503"/>
                  </a:lnTo>
                  <a:lnTo>
                    <a:pt x="34861" y="289166"/>
                  </a:lnTo>
                  <a:close/>
                </a:path>
                <a:path w="321309" h="528955">
                  <a:moveTo>
                    <a:pt x="49225" y="89192"/>
                  </a:moveTo>
                  <a:lnTo>
                    <a:pt x="45770" y="85382"/>
                  </a:lnTo>
                  <a:lnTo>
                    <a:pt x="40043" y="89992"/>
                  </a:lnTo>
                  <a:lnTo>
                    <a:pt x="28867" y="101295"/>
                  </a:lnTo>
                  <a:lnTo>
                    <a:pt x="27609" y="102958"/>
                  </a:lnTo>
                  <a:lnTo>
                    <a:pt x="31902" y="105791"/>
                  </a:lnTo>
                  <a:lnTo>
                    <a:pt x="32753" y="104673"/>
                  </a:lnTo>
                  <a:lnTo>
                    <a:pt x="43484" y="93814"/>
                  </a:lnTo>
                  <a:lnTo>
                    <a:pt x="49225" y="89192"/>
                  </a:lnTo>
                  <a:close/>
                </a:path>
                <a:path w="321309" h="528955">
                  <a:moveTo>
                    <a:pt x="53454" y="323811"/>
                  </a:moveTo>
                  <a:lnTo>
                    <a:pt x="41554" y="302196"/>
                  </a:lnTo>
                  <a:lnTo>
                    <a:pt x="37122" y="304812"/>
                  </a:lnTo>
                  <a:lnTo>
                    <a:pt x="49034" y="326428"/>
                  </a:lnTo>
                  <a:lnTo>
                    <a:pt x="53454" y="323811"/>
                  </a:lnTo>
                  <a:close/>
                </a:path>
                <a:path w="321309" h="528955">
                  <a:moveTo>
                    <a:pt x="82080" y="68402"/>
                  </a:moveTo>
                  <a:lnTo>
                    <a:pt x="79463" y="63969"/>
                  </a:lnTo>
                  <a:lnTo>
                    <a:pt x="66103" y="71094"/>
                  </a:lnTo>
                  <a:lnTo>
                    <a:pt x="57912" y="76441"/>
                  </a:lnTo>
                  <a:lnTo>
                    <a:pt x="60921" y="80606"/>
                  </a:lnTo>
                  <a:lnTo>
                    <a:pt x="68719" y="75526"/>
                  </a:lnTo>
                  <a:lnTo>
                    <a:pt x="82080" y="68402"/>
                  </a:lnTo>
                  <a:close/>
                </a:path>
                <a:path w="321309" h="528955">
                  <a:moveTo>
                    <a:pt x="118325" y="54254"/>
                  </a:moveTo>
                  <a:lnTo>
                    <a:pt x="116700" y="49377"/>
                  </a:lnTo>
                  <a:lnTo>
                    <a:pt x="111620" y="50901"/>
                  </a:lnTo>
                  <a:lnTo>
                    <a:pt x="95846" y="56654"/>
                  </a:lnTo>
                  <a:lnTo>
                    <a:pt x="93167" y="57835"/>
                  </a:lnTo>
                  <a:lnTo>
                    <a:pt x="95415" y="62458"/>
                  </a:lnTo>
                  <a:lnTo>
                    <a:pt x="97764" y="61417"/>
                  </a:lnTo>
                  <a:lnTo>
                    <a:pt x="113245" y="55791"/>
                  </a:lnTo>
                  <a:lnTo>
                    <a:pt x="118325" y="54254"/>
                  </a:lnTo>
                  <a:close/>
                </a:path>
                <a:path w="321309" h="528955">
                  <a:moveTo>
                    <a:pt x="126098" y="528929"/>
                  </a:moveTo>
                  <a:lnTo>
                    <a:pt x="122758" y="521157"/>
                  </a:lnTo>
                  <a:lnTo>
                    <a:pt x="94983" y="456349"/>
                  </a:lnTo>
                  <a:lnTo>
                    <a:pt x="63881" y="528929"/>
                  </a:lnTo>
                  <a:lnTo>
                    <a:pt x="79438" y="523100"/>
                  </a:lnTo>
                  <a:lnTo>
                    <a:pt x="94996" y="521157"/>
                  </a:lnTo>
                  <a:lnTo>
                    <a:pt x="110540" y="523100"/>
                  </a:lnTo>
                  <a:lnTo>
                    <a:pt x="126098" y="528929"/>
                  </a:lnTo>
                  <a:close/>
                </a:path>
                <a:path w="321309" h="528955">
                  <a:moveTo>
                    <a:pt x="156375" y="44716"/>
                  </a:moveTo>
                  <a:lnTo>
                    <a:pt x="155244" y="39712"/>
                  </a:lnTo>
                  <a:lnTo>
                    <a:pt x="144018" y="41986"/>
                  </a:lnTo>
                  <a:lnTo>
                    <a:pt x="131064" y="45212"/>
                  </a:lnTo>
                  <a:lnTo>
                    <a:pt x="132422" y="50177"/>
                  </a:lnTo>
                  <a:lnTo>
                    <a:pt x="145161" y="47015"/>
                  </a:lnTo>
                  <a:lnTo>
                    <a:pt x="156375" y="44716"/>
                  </a:lnTo>
                  <a:close/>
                </a:path>
                <a:path w="321309" h="528955">
                  <a:moveTo>
                    <a:pt x="195148" y="38836"/>
                  </a:moveTo>
                  <a:lnTo>
                    <a:pt x="194551" y="33731"/>
                  </a:lnTo>
                  <a:lnTo>
                    <a:pt x="191947" y="33997"/>
                  </a:lnTo>
                  <a:lnTo>
                    <a:pt x="176314" y="36042"/>
                  </a:lnTo>
                  <a:lnTo>
                    <a:pt x="169913" y="37096"/>
                  </a:lnTo>
                  <a:lnTo>
                    <a:pt x="170853" y="42151"/>
                  </a:lnTo>
                  <a:lnTo>
                    <a:pt x="177063" y="41122"/>
                  </a:lnTo>
                  <a:lnTo>
                    <a:pt x="192544" y="39103"/>
                  </a:lnTo>
                  <a:lnTo>
                    <a:pt x="195148" y="38836"/>
                  </a:lnTo>
                  <a:close/>
                </a:path>
                <a:path w="321309" h="528955">
                  <a:moveTo>
                    <a:pt x="234391" y="35890"/>
                  </a:moveTo>
                  <a:lnTo>
                    <a:pt x="234061" y="30759"/>
                  </a:lnTo>
                  <a:lnTo>
                    <a:pt x="221259" y="31407"/>
                  </a:lnTo>
                  <a:lnTo>
                    <a:pt x="209359" y="32296"/>
                  </a:lnTo>
                  <a:lnTo>
                    <a:pt x="209804" y="37426"/>
                  </a:lnTo>
                  <a:lnTo>
                    <a:pt x="221589" y="36537"/>
                  </a:lnTo>
                  <a:lnTo>
                    <a:pt x="234391" y="35890"/>
                  </a:lnTo>
                  <a:close/>
                </a:path>
                <a:path w="321309" h="528955">
                  <a:moveTo>
                    <a:pt x="320916" y="36029"/>
                  </a:moveTo>
                  <a:lnTo>
                    <a:pt x="250647" y="0"/>
                  </a:lnTo>
                  <a:lnTo>
                    <a:pt x="255397" y="15925"/>
                  </a:lnTo>
                  <a:lnTo>
                    <a:pt x="256184" y="30289"/>
                  </a:lnTo>
                  <a:lnTo>
                    <a:pt x="248970" y="30353"/>
                  </a:lnTo>
                  <a:lnTo>
                    <a:pt x="249085" y="35496"/>
                  </a:lnTo>
                  <a:lnTo>
                    <a:pt x="255498" y="35433"/>
                  </a:lnTo>
                  <a:lnTo>
                    <a:pt x="253250" y="46951"/>
                  </a:lnTo>
                  <a:lnTo>
                    <a:pt x="246367" y="62064"/>
                  </a:lnTo>
                  <a:lnTo>
                    <a:pt x="320916" y="3602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80130" y="1687714"/>
              <a:ext cx="351155" cy="229870"/>
            </a:xfrm>
            <a:custGeom>
              <a:avLst/>
              <a:gdLst/>
              <a:ahLst/>
              <a:cxnLst/>
              <a:rect l="l" t="t" r="r" b="b"/>
              <a:pathLst>
                <a:path w="351155" h="229869">
                  <a:moveTo>
                    <a:pt x="29843" y="229626"/>
                  </a:moveTo>
                  <a:lnTo>
                    <a:pt x="0" y="60140"/>
                  </a:lnTo>
                  <a:lnTo>
                    <a:pt x="119146" y="0"/>
                  </a:lnTo>
                  <a:lnTo>
                    <a:pt x="273832" y="0"/>
                  </a:lnTo>
                  <a:lnTo>
                    <a:pt x="350605" y="10935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189225" y="1661061"/>
              <a:ext cx="77470" cy="61594"/>
            </a:xfrm>
            <a:custGeom>
              <a:avLst/>
              <a:gdLst/>
              <a:ahLst/>
              <a:cxnLst/>
              <a:rect l="l" t="t" r="r" b="b"/>
              <a:pathLst>
                <a:path w="77469" h="61594">
                  <a:moveTo>
                    <a:pt x="12204" y="0"/>
                  </a:moveTo>
                  <a:lnTo>
                    <a:pt x="14872" y="16398"/>
                  </a:lnTo>
                  <a:lnTo>
                    <a:pt x="13726" y="32033"/>
                  </a:lnTo>
                  <a:lnTo>
                    <a:pt x="8769" y="46904"/>
                  </a:lnTo>
                  <a:lnTo>
                    <a:pt x="0" y="61012"/>
                  </a:lnTo>
                  <a:lnTo>
                    <a:pt x="77276" y="44738"/>
                  </a:lnTo>
                  <a:lnTo>
                    <a:pt x="1220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439500" y="2397785"/>
            <a:ext cx="975220" cy="94088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just" defTabSz="1812066" eaLnBrk="1" fontAlgn="auto" hangingPunct="1">
              <a:lnSpc>
                <a:spcPts val="1427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has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 </a:t>
            </a:r>
            <a:r>
              <a:rPr sz="1288" spc="-33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record for E, </a:t>
            </a:r>
            <a:r>
              <a:rPr sz="1288" spc="-33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so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is </a:t>
            </a:r>
            <a:r>
              <a:rPr sz="1288" spc="-33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forwarded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just" defTabSz="1812066" eaLnBrk="1" fontAlgn="auto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to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parent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65649" y="3394998"/>
            <a:ext cx="836802" cy="1148872"/>
          </a:xfrm>
          <a:custGeom>
            <a:avLst/>
            <a:gdLst/>
            <a:ahLst/>
            <a:cxnLst/>
            <a:rect l="l" t="t" r="r" b="b"/>
            <a:pathLst>
              <a:path w="422275" h="579755">
                <a:moveTo>
                  <a:pt x="276525" y="0"/>
                </a:moveTo>
                <a:lnTo>
                  <a:pt x="421656" y="214150"/>
                </a:lnTo>
              </a:path>
              <a:path w="422275" h="579755">
                <a:moveTo>
                  <a:pt x="43248" y="0"/>
                </a:moveTo>
                <a:lnTo>
                  <a:pt x="0" y="305811"/>
                </a:lnTo>
                <a:lnTo>
                  <a:pt x="32796" y="481037"/>
                </a:lnTo>
                <a:lnTo>
                  <a:pt x="90197" y="560580"/>
                </a:lnTo>
                <a:lnTo>
                  <a:pt x="120762" y="579339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01775" y="4824743"/>
            <a:ext cx="1325041" cy="54992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73821" algn="l" defTabSz="1812066" eaLnBrk="1" fontAlgn="auto" hangingPunct="1">
              <a:lnSpc>
                <a:spcPts val="1338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Domain D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288"/>
              </a:lnSpc>
              <a:spcBef>
                <a:spcPts val="0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Insert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6495" y="1005265"/>
            <a:ext cx="7765269" cy="1475045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33976" marR="10067" indent="-10067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(a) An 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insert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request is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forwarded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 the first node that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knows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about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entity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</a:t>
            </a:r>
            <a:r>
              <a:rPr sz="2378" i="1" spc="-43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.</a:t>
            </a:r>
            <a:r>
              <a:rPr sz="2378" spc="1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(b)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chain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forwarding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pointers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leaf node is created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898895" algn="l" defTabSz="1812066" eaLnBrk="1" fontAlgn="auto" hangingPunct="1">
              <a:lnSpc>
                <a:spcPct val="100000"/>
              </a:lnSpc>
              <a:spcBef>
                <a:spcPts val="1189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knows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81405" y="2409522"/>
            <a:ext cx="1664795" cy="40886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1486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about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E,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so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is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longer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forwarded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06442" y="2840968"/>
            <a:ext cx="1311199" cy="1108605"/>
            <a:chOff x="1301060" y="1433636"/>
            <a:chExt cx="661670" cy="559435"/>
          </a:xfrm>
        </p:grpSpPr>
        <p:sp>
          <p:nvSpPr>
            <p:cNvPr id="40" name="object 40"/>
            <p:cNvSpPr/>
            <p:nvPr/>
          </p:nvSpPr>
          <p:spPr>
            <a:xfrm>
              <a:off x="1303632" y="1436208"/>
              <a:ext cx="656590" cy="321310"/>
            </a:xfrm>
            <a:custGeom>
              <a:avLst/>
              <a:gdLst/>
              <a:ahLst/>
              <a:cxnLst/>
              <a:rect l="l" t="t" r="r" b="b"/>
              <a:pathLst>
                <a:path w="656589" h="321310">
                  <a:moveTo>
                    <a:pt x="262448" y="0"/>
                  </a:moveTo>
                  <a:lnTo>
                    <a:pt x="82291" y="228844"/>
                  </a:lnTo>
                </a:path>
                <a:path w="656589" h="321310">
                  <a:moveTo>
                    <a:pt x="0" y="320756"/>
                  </a:moveTo>
                  <a:lnTo>
                    <a:pt x="87479" y="320756"/>
                  </a:lnTo>
                  <a:lnTo>
                    <a:pt x="87479" y="262438"/>
                  </a:lnTo>
                  <a:lnTo>
                    <a:pt x="0" y="262438"/>
                  </a:lnTo>
                  <a:lnTo>
                    <a:pt x="0" y="320756"/>
                  </a:lnTo>
                  <a:close/>
                </a:path>
                <a:path w="656589" h="321310">
                  <a:moveTo>
                    <a:pt x="568609" y="116644"/>
                  </a:moveTo>
                  <a:lnTo>
                    <a:pt x="656089" y="116644"/>
                  </a:lnTo>
                  <a:lnTo>
                    <a:pt x="656089" y="58325"/>
                  </a:lnTo>
                  <a:lnTo>
                    <a:pt x="568609" y="58325"/>
                  </a:lnTo>
                  <a:lnTo>
                    <a:pt x="568609" y="116644"/>
                  </a:lnTo>
                  <a:close/>
                </a:path>
                <a:path w="656589" h="321310">
                  <a:moveTo>
                    <a:pt x="29157" y="262441"/>
                  </a:moveTo>
                  <a:lnTo>
                    <a:pt x="29157" y="320756"/>
                  </a:lnTo>
                </a:path>
                <a:path w="656589" h="321310">
                  <a:moveTo>
                    <a:pt x="597783" y="58317"/>
                  </a:moveTo>
                  <a:lnTo>
                    <a:pt x="597783" y="116644"/>
                  </a:lnTo>
                </a:path>
                <a:path w="656589" h="321310">
                  <a:moveTo>
                    <a:pt x="58323" y="262441"/>
                  </a:moveTo>
                  <a:lnTo>
                    <a:pt x="58323" y="320756"/>
                  </a:lnTo>
                </a:path>
                <a:path w="656589" h="321310">
                  <a:moveTo>
                    <a:pt x="626937" y="58317"/>
                  </a:moveTo>
                  <a:lnTo>
                    <a:pt x="626937" y="116644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95234" y="193192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19">
                  <a:moveTo>
                    <a:pt x="58318" y="0"/>
                  </a:moveTo>
                  <a:lnTo>
                    <a:pt x="0" y="0"/>
                  </a:lnTo>
                  <a:lnTo>
                    <a:pt x="0" y="58322"/>
                  </a:lnTo>
                  <a:lnTo>
                    <a:pt x="58318" y="58322"/>
                  </a:lnTo>
                  <a:lnTo>
                    <a:pt x="58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595234" y="1931923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19" h="58419">
                  <a:moveTo>
                    <a:pt x="0" y="58322"/>
                  </a:moveTo>
                  <a:lnTo>
                    <a:pt x="58318" y="58322"/>
                  </a:lnTo>
                  <a:lnTo>
                    <a:pt x="58318" y="0"/>
                  </a:lnTo>
                  <a:lnTo>
                    <a:pt x="0" y="0"/>
                  </a:lnTo>
                  <a:lnTo>
                    <a:pt x="0" y="58322"/>
                  </a:lnTo>
                  <a:close/>
                </a:path>
                <a:path w="58419" h="58419">
                  <a:moveTo>
                    <a:pt x="29163" y="0"/>
                  </a:moveTo>
                  <a:lnTo>
                    <a:pt x="29163" y="58322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426729" y="2955965"/>
            <a:ext cx="3276738" cy="1890038"/>
            <a:chOff x="2471945" y="1491667"/>
            <a:chExt cx="1653539" cy="953769"/>
          </a:xfrm>
        </p:grpSpPr>
        <p:sp>
          <p:nvSpPr>
            <p:cNvPr id="44" name="object 44"/>
            <p:cNvSpPr/>
            <p:nvPr/>
          </p:nvSpPr>
          <p:spPr>
            <a:xfrm>
              <a:off x="2914813" y="1815287"/>
              <a:ext cx="252729" cy="142875"/>
            </a:xfrm>
            <a:custGeom>
              <a:avLst/>
              <a:gdLst/>
              <a:ahLst/>
              <a:cxnLst/>
              <a:rect l="l" t="t" r="r" b="b"/>
              <a:pathLst>
                <a:path w="252730" h="142875">
                  <a:moveTo>
                    <a:pt x="252545" y="0"/>
                  </a:moveTo>
                  <a:lnTo>
                    <a:pt x="0" y="142454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883032" y="1912908"/>
              <a:ext cx="78740" cy="62865"/>
            </a:xfrm>
            <a:custGeom>
              <a:avLst/>
              <a:gdLst/>
              <a:ahLst/>
              <a:cxnLst/>
              <a:rect l="l" t="t" r="r" b="b"/>
              <a:pathLst>
                <a:path w="78739" h="62864">
                  <a:moveTo>
                    <a:pt x="47938" y="0"/>
                  </a:moveTo>
                  <a:lnTo>
                    <a:pt x="0" y="62754"/>
                  </a:lnTo>
                  <a:lnTo>
                    <a:pt x="78510" y="54191"/>
                  </a:lnTo>
                  <a:lnTo>
                    <a:pt x="65790" y="43508"/>
                  </a:lnTo>
                  <a:lnTo>
                    <a:pt x="56454" y="30916"/>
                  </a:lnTo>
                  <a:lnTo>
                    <a:pt x="50503" y="16413"/>
                  </a:lnTo>
                  <a:lnTo>
                    <a:pt x="479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1549" y="1810143"/>
              <a:ext cx="180105" cy="16552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325772" y="1596592"/>
              <a:ext cx="432434" cy="148590"/>
            </a:xfrm>
            <a:custGeom>
              <a:avLst/>
              <a:gdLst/>
              <a:ahLst/>
              <a:cxnLst/>
              <a:rect l="l" t="t" r="r" b="b"/>
              <a:pathLst>
                <a:path w="432435" h="148589">
                  <a:moveTo>
                    <a:pt x="432064" y="0"/>
                  </a:moveTo>
                  <a:lnTo>
                    <a:pt x="0" y="148517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91270" y="1703958"/>
              <a:ext cx="79375" cy="59055"/>
            </a:xfrm>
            <a:custGeom>
              <a:avLst/>
              <a:gdLst/>
              <a:ahLst/>
              <a:cxnLst/>
              <a:rect l="l" t="t" r="r" b="b"/>
              <a:pathLst>
                <a:path w="79375" h="59055">
                  <a:moveTo>
                    <a:pt x="58533" y="0"/>
                  </a:moveTo>
                  <a:lnTo>
                    <a:pt x="0" y="53006"/>
                  </a:lnTo>
                  <a:lnTo>
                    <a:pt x="78767" y="58829"/>
                  </a:lnTo>
                  <a:lnTo>
                    <a:pt x="68194" y="46020"/>
                  </a:lnTo>
                  <a:lnTo>
                    <a:pt x="61301" y="31944"/>
                  </a:lnTo>
                  <a:lnTo>
                    <a:pt x="58082" y="16604"/>
                  </a:lnTo>
                  <a:lnTo>
                    <a:pt x="5853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291269" y="1800704"/>
              <a:ext cx="219075" cy="58419"/>
            </a:xfrm>
            <a:custGeom>
              <a:avLst/>
              <a:gdLst/>
              <a:ahLst/>
              <a:cxnLst/>
              <a:rect l="l" t="t" r="r" b="b"/>
              <a:pathLst>
                <a:path w="219075" h="58419">
                  <a:moveTo>
                    <a:pt x="0" y="0"/>
                  </a:moveTo>
                  <a:lnTo>
                    <a:pt x="218711" y="58322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156813" y="171321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6" y="72910"/>
                  </a:moveTo>
                  <a:lnTo>
                    <a:pt x="140055" y="44577"/>
                  </a:lnTo>
                  <a:lnTo>
                    <a:pt x="124396" y="21399"/>
                  </a:lnTo>
                  <a:lnTo>
                    <a:pt x="101219" y="5753"/>
                  </a:lnTo>
                  <a:lnTo>
                    <a:pt x="72898" y="0"/>
                  </a:lnTo>
                  <a:lnTo>
                    <a:pt x="44564" y="5753"/>
                  </a:lnTo>
                  <a:lnTo>
                    <a:pt x="21386" y="21399"/>
                  </a:lnTo>
                  <a:lnTo>
                    <a:pt x="5740" y="44577"/>
                  </a:lnTo>
                  <a:lnTo>
                    <a:pt x="0" y="72910"/>
                  </a:lnTo>
                  <a:lnTo>
                    <a:pt x="5740" y="101244"/>
                  </a:lnTo>
                  <a:lnTo>
                    <a:pt x="21386" y="124421"/>
                  </a:lnTo>
                  <a:lnTo>
                    <a:pt x="44564" y="140068"/>
                  </a:lnTo>
                  <a:lnTo>
                    <a:pt x="72898" y="145821"/>
                  </a:lnTo>
                  <a:lnTo>
                    <a:pt x="101219" y="140068"/>
                  </a:lnTo>
                  <a:lnTo>
                    <a:pt x="124396" y="124421"/>
                  </a:lnTo>
                  <a:lnTo>
                    <a:pt x="140055" y="101244"/>
                  </a:lnTo>
                  <a:lnTo>
                    <a:pt x="145796" y="72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156823" y="1713216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101220" y="5745"/>
                  </a:lnTo>
                  <a:lnTo>
                    <a:pt x="124398" y="21397"/>
                  </a:lnTo>
                  <a:lnTo>
                    <a:pt x="140048" y="44576"/>
                  </a:lnTo>
                  <a:lnTo>
                    <a:pt x="145793" y="72904"/>
                  </a:lnTo>
                  <a:lnTo>
                    <a:pt x="140048" y="101237"/>
                  </a:lnTo>
                  <a:lnTo>
                    <a:pt x="124398" y="124416"/>
                  </a:lnTo>
                  <a:lnTo>
                    <a:pt x="101220" y="140065"/>
                  </a:lnTo>
                  <a:lnTo>
                    <a:pt x="72893" y="145809"/>
                  </a:lnTo>
                  <a:lnTo>
                    <a:pt x="44564" y="140065"/>
                  </a:lnTo>
                  <a:lnTo>
                    <a:pt x="21389" y="124416"/>
                  </a:lnTo>
                  <a:lnTo>
                    <a:pt x="5743" y="101237"/>
                  </a:lnTo>
                  <a:lnTo>
                    <a:pt x="0" y="72904"/>
                  </a:lnTo>
                  <a:lnTo>
                    <a:pt x="5743" y="44576"/>
                  </a:lnTo>
                  <a:lnTo>
                    <a:pt x="21389" y="21397"/>
                  </a:lnTo>
                  <a:lnTo>
                    <a:pt x="44564" y="5745"/>
                  </a:lnTo>
                  <a:lnTo>
                    <a:pt x="72893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743249" y="149452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14" y="0"/>
                  </a:moveTo>
                  <a:lnTo>
                    <a:pt x="44578" y="5745"/>
                  </a:lnTo>
                  <a:lnTo>
                    <a:pt x="21396" y="21395"/>
                  </a:lnTo>
                  <a:lnTo>
                    <a:pt x="5745" y="44574"/>
                  </a:lnTo>
                  <a:lnTo>
                    <a:pt x="0" y="72903"/>
                  </a:lnTo>
                  <a:lnTo>
                    <a:pt x="5745" y="101231"/>
                  </a:lnTo>
                  <a:lnTo>
                    <a:pt x="21396" y="124407"/>
                  </a:lnTo>
                  <a:lnTo>
                    <a:pt x="44578" y="140054"/>
                  </a:lnTo>
                  <a:lnTo>
                    <a:pt x="72914" y="145797"/>
                  </a:lnTo>
                  <a:lnTo>
                    <a:pt x="101237" y="140054"/>
                  </a:lnTo>
                  <a:lnTo>
                    <a:pt x="124413" y="124407"/>
                  </a:lnTo>
                  <a:lnTo>
                    <a:pt x="140062" y="101231"/>
                  </a:lnTo>
                  <a:lnTo>
                    <a:pt x="145807" y="72903"/>
                  </a:lnTo>
                  <a:lnTo>
                    <a:pt x="140062" y="44574"/>
                  </a:lnTo>
                  <a:lnTo>
                    <a:pt x="124413" y="21395"/>
                  </a:lnTo>
                  <a:lnTo>
                    <a:pt x="101237" y="5745"/>
                  </a:lnTo>
                  <a:lnTo>
                    <a:pt x="729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743249" y="149452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14" y="0"/>
                  </a:moveTo>
                  <a:lnTo>
                    <a:pt x="101237" y="5745"/>
                  </a:lnTo>
                  <a:lnTo>
                    <a:pt x="124413" y="21395"/>
                  </a:lnTo>
                  <a:lnTo>
                    <a:pt x="140062" y="44574"/>
                  </a:lnTo>
                  <a:lnTo>
                    <a:pt x="145807" y="72903"/>
                  </a:lnTo>
                  <a:lnTo>
                    <a:pt x="140062" y="101231"/>
                  </a:lnTo>
                  <a:lnTo>
                    <a:pt x="124413" y="124407"/>
                  </a:lnTo>
                  <a:lnTo>
                    <a:pt x="101237" y="140054"/>
                  </a:lnTo>
                  <a:lnTo>
                    <a:pt x="72914" y="145797"/>
                  </a:lnTo>
                  <a:lnTo>
                    <a:pt x="44578" y="140054"/>
                  </a:lnTo>
                  <a:lnTo>
                    <a:pt x="21396" y="124407"/>
                  </a:lnTo>
                  <a:lnTo>
                    <a:pt x="5745" y="101231"/>
                  </a:lnTo>
                  <a:lnTo>
                    <a:pt x="0" y="72903"/>
                  </a:lnTo>
                  <a:lnTo>
                    <a:pt x="5745" y="44574"/>
                  </a:lnTo>
                  <a:lnTo>
                    <a:pt x="21396" y="21395"/>
                  </a:lnTo>
                  <a:lnTo>
                    <a:pt x="44578" y="5745"/>
                  </a:lnTo>
                  <a:lnTo>
                    <a:pt x="72914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766399" y="196108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2" y="0"/>
                  </a:moveTo>
                  <a:lnTo>
                    <a:pt x="44569" y="5745"/>
                  </a:lnTo>
                  <a:lnTo>
                    <a:pt x="21394" y="21395"/>
                  </a:lnTo>
                  <a:lnTo>
                    <a:pt x="5744" y="44574"/>
                  </a:lnTo>
                  <a:lnTo>
                    <a:pt x="0" y="72904"/>
                  </a:lnTo>
                  <a:lnTo>
                    <a:pt x="5744" y="101234"/>
                  </a:lnTo>
                  <a:lnTo>
                    <a:pt x="21394" y="124412"/>
                  </a:lnTo>
                  <a:lnTo>
                    <a:pt x="44569" y="140061"/>
                  </a:lnTo>
                  <a:lnTo>
                    <a:pt x="72892" y="145805"/>
                  </a:lnTo>
                  <a:lnTo>
                    <a:pt x="101228" y="140061"/>
                  </a:lnTo>
                  <a:lnTo>
                    <a:pt x="124406" y="124412"/>
                  </a:lnTo>
                  <a:lnTo>
                    <a:pt x="140054" y="101234"/>
                  </a:lnTo>
                  <a:lnTo>
                    <a:pt x="145797" y="72904"/>
                  </a:lnTo>
                  <a:lnTo>
                    <a:pt x="140054" y="44574"/>
                  </a:lnTo>
                  <a:lnTo>
                    <a:pt x="124406" y="21395"/>
                  </a:lnTo>
                  <a:lnTo>
                    <a:pt x="101228" y="5745"/>
                  </a:lnTo>
                  <a:lnTo>
                    <a:pt x="72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766399" y="196108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2" y="0"/>
                  </a:moveTo>
                  <a:lnTo>
                    <a:pt x="101228" y="5745"/>
                  </a:lnTo>
                  <a:lnTo>
                    <a:pt x="124406" y="21395"/>
                  </a:lnTo>
                  <a:lnTo>
                    <a:pt x="140054" y="44574"/>
                  </a:lnTo>
                  <a:lnTo>
                    <a:pt x="145797" y="72904"/>
                  </a:lnTo>
                  <a:lnTo>
                    <a:pt x="140054" y="101234"/>
                  </a:lnTo>
                  <a:lnTo>
                    <a:pt x="124406" y="124412"/>
                  </a:lnTo>
                  <a:lnTo>
                    <a:pt x="101228" y="140061"/>
                  </a:lnTo>
                  <a:lnTo>
                    <a:pt x="72892" y="145805"/>
                  </a:lnTo>
                  <a:lnTo>
                    <a:pt x="44569" y="140061"/>
                  </a:lnTo>
                  <a:lnTo>
                    <a:pt x="21394" y="124412"/>
                  </a:lnTo>
                  <a:lnTo>
                    <a:pt x="5744" y="101234"/>
                  </a:lnTo>
                  <a:lnTo>
                    <a:pt x="0" y="72904"/>
                  </a:lnTo>
                  <a:lnTo>
                    <a:pt x="5744" y="44574"/>
                  </a:lnTo>
                  <a:lnTo>
                    <a:pt x="21394" y="21395"/>
                  </a:lnTo>
                  <a:lnTo>
                    <a:pt x="44569" y="5745"/>
                  </a:lnTo>
                  <a:lnTo>
                    <a:pt x="72892" y="0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437088" y="194650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44561" y="5744"/>
                  </a:lnTo>
                  <a:lnTo>
                    <a:pt x="21386" y="21392"/>
                  </a:lnTo>
                  <a:lnTo>
                    <a:pt x="5742" y="44569"/>
                  </a:lnTo>
                  <a:lnTo>
                    <a:pt x="0" y="72896"/>
                  </a:lnTo>
                  <a:lnTo>
                    <a:pt x="5742" y="101226"/>
                  </a:lnTo>
                  <a:lnTo>
                    <a:pt x="21386" y="124403"/>
                  </a:lnTo>
                  <a:lnTo>
                    <a:pt x="44561" y="140053"/>
                  </a:lnTo>
                  <a:lnTo>
                    <a:pt x="72893" y="145797"/>
                  </a:lnTo>
                  <a:lnTo>
                    <a:pt x="101221" y="140053"/>
                  </a:lnTo>
                  <a:lnTo>
                    <a:pt x="124396" y="124403"/>
                  </a:lnTo>
                  <a:lnTo>
                    <a:pt x="140043" y="101226"/>
                  </a:lnTo>
                  <a:lnTo>
                    <a:pt x="145787" y="72896"/>
                  </a:lnTo>
                  <a:lnTo>
                    <a:pt x="140043" y="44569"/>
                  </a:lnTo>
                  <a:lnTo>
                    <a:pt x="124396" y="21392"/>
                  </a:lnTo>
                  <a:lnTo>
                    <a:pt x="101221" y="5744"/>
                  </a:lnTo>
                  <a:lnTo>
                    <a:pt x="72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474803" y="1946507"/>
              <a:ext cx="1108075" cy="495934"/>
            </a:xfrm>
            <a:custGeom>
              <a:avLst/>
              <a:gdLst/>
              <a:ahLst/>
              <a:cxnLst/>
              <a:rect l="l" t="t" r="r" b="b"/>
              <a:pathLst>
                <a:path w="1108075" h="495935">
                  <a:moveTo>
                    <a:pt x="1035178" y="0"/>
                  </a:moveTo>
                  <a:lnTo>
                    <a:pt x="1063506" y="5744"/>
                  </a:lnTo>
                  <a:lnTo>
                    <a:pt x="1086681" y="21392"/>
                  </a:lnTo>
                  <a:lnTo>
                    <a:pt x="1102328" y="44569"/>
                  </a:lnTo>
                  <a:lnTo>
                    <a:pt x="1108072" y="72896"/>
                  </a:lnTo>
                  <a:lnTo>
                    <a:pt x="1102328" y="101226"/>
                  </a:lnTo>
                  <a:lnTo>
                    <a:pt x="1086681" y="124403"/>
                  </a:lnTo>
                  <a:lnTo>
                    <a:pt x="1063506" y="140053"/>
                  </a:lnTo>
                  <a:lnTo>
                    <a:pt x="1035178" y="145797"/>
                  </a:lnTo>
                  <a:lnTo>
                    <a:pt x="1006846" y="140053"/>
                  </a:lnTo>
                  <a:lnTo>
                    <a:pt x="983671" y="124403"/>
                  </a:lnTo>
                  <a:lnTo>
                    <a:pt x="968027" y="101226"/>
                  </a:lnTo>
                  <a:lnTo>
                    <a:pt x="962285" y="72896"/>
                  </a:lnTo>
                  <a:lnTo>
                    <a:pt x="968027" y="44569"/>
                  </a:lnTo>
                  <a:lnTo>
                    <a:pt x="983671" y="21392"/>
                  </a:lnTo>
                  <a:lnTo>
                    <a:pt x="1006846" y="5744"/>
                  </a:lnTo>
                  <a:lnTo>
                    <a:pt x="1035178" y="0"/>
                  </a:lnTo>
                  <a:close/>
                </a:path>
                <a:path w="1108075" h="495935">
                  <a:moveTo>
                    <a:pt x="364488" y="349922"/>
                  </a:moveTo>
                  <a:lnTo>
                    <a:pt x="392824" y="355666"/>
                  </a:lnTo>
                  <a:lnTo>
                    <a:pt x="416002" y="371315"/>
                  </a:lnTo>
                  <a:lnTo>
                    <a:pt x="431650" y="394490"/>
                  </a:lnTo>
                  <a:lnTo>
                    <a:pt x="437393" y="422815"/>
                  </a:lnTo>
                  <a:lnTo>
                    <a:pt x="431650" y="451145"/>
                  </a:lnTo>
                  <a:lnTo>
                    <a:pt x="416002" y="474324"/>
                  </a:lnTo>
                  <a:lnTo>
                    <a:pt x="392824" y="489975"/>
                  </a:lnTo>
                  <a:lnTo>
                    <a:pt x="364488" y="495720"/>
                  </a:lnTo>
                  <a:lnTo>
                    <a:pt x="336165" y="489975"/>
                  </a:lnTo>
                  <a:lnTo>
                    <a:pt x="312990" y="474324"/>
                  </a:lnTo>
                  <a:lnTo>
                    <a:pt x="297341" y="451145"/>
                  </a:lnTo>
                  <a:lnTo>
                    <a:pt x="291596" y="422815"/>
                  </a:lnTo>
                  <a:lnTo>
                    <a:pt x="297341" y="394490"/>
                  </a:lnTo>
                  <a:lnTo>
                    <a:pt x="312990" y="371315"/>
                  </a:lnTo>
                  <a:lnTo>
                    <a:pt x="336165" y="355666"/>
                  </a:lnTo>
                  <a:lnTo>
                    <a:pt x="364488" y="349922"/>
                  </a:lnTo>
                  <a:close/>
                </a:path>
                <a:path w="1108075" h="495935">
                  <a:moveTo>
                    <a:pt x="364488" y="160380"/>
                  </a:moveTo>
                  <a:lnTo>
                    <a:pt x="364488" y="349922"/>
                  </a:lnTo>
                </a:path>
                <a:path w="1108075" h="495935">
                  <a:moveTo>
                    <a:pt x="656097" y="349922"/>
                  </a:moveTo>
                  <a:lnTo>
                    <a:pt x="684426" y="355666"/>
                  </a:lnTo>
                  <a:lnTo>
                    <a:pt x="707605" y="371315"/>
                  </a:lnTo>
                  <a:lnTo>
                    <a:pt x="723256" y="394490"/>
                  </a:lnTo>
                  <a:lnTo>
                    <a:pt x="729002" y="422815"/>
                  </a:lnTo>
                  <a:lnTo>
                    <a:pt x="723256" y="451145"/>
                  </a:lnTo>
                  <a:lnTo>
                    <a:pt x="707605" y="474324"/>
                  </a:lnTo>
                  <a:lnTo>
                    <a:pt x="684426" y="489975"/>
                  </a:lnTo>
                  <a:lnTo>
                    <a:pt x="656097" y="495720"/>
                  </a:lnTo>
                  <a:lnTo>
                    <a:pt x="627767" y="489975"/>
                  </a:lnTo>
                  <a:lnTo>
                    <a:pt x="604588" y="474324"/>
                  </a:lnTo>
                  <a:lnTo>
                    <a:pt x="588937" y="451145"/>
                  </a:lnTo>
                  <a:lnTo>
                    <a:pt x="583192" y="422815"/>
                  </a:lnTo>
                  <a:lnTo>
                    <a:pt x="588937" y="394490"/>
                  </a:lnTo>
                  <a:lnTo>
                    <a:pt x="604588" y="371315"/>
                  </a:lnTo>
                  <a:lnTo>
                    <a:pt x="627767" y="355666"/>
                  </a:lnTo>
                  <a:lnTo>
                    <a:pt x="656097" y="349922"/>
                  </a:lnTo>
                  <a:close/>
                </a:path>
                <a:path w="1108075" h="495935">
                  <a:moveTo>
                    <a:pt x="422819" y="131223"/>
                  </a:moveTo>
                  <a:lnTo>
                    <a:pt x="626931" y="364504"/>
                  </a:lnTo>
                </a:path>
                <a:path w="1108075" h="495935">
                  <a:moveTo>
                    <a:pt x="72896" y="349922"/>
                  </a:moveTo>
                  <a:lnTo>
                    <a:pt x="101225" y="355666"/>
                  </a:lnTo>
                  <a:lnTo>
                    <a:pt x="124403" y="371315"/>
                  </a:lnTo>
                  <a:lnTo>
                    <a:pt x="140053" y="394490"/>
                  </a:lnTo>
                  <a:lnTo>
                    <a:pt x="145798" y="422815"/>
                  </a:lnTo>
                  <a:lnTo>
                    <a:pt x="140053" y="451145"/>
                  </a:lnTo>
                  <a:lnTo>
                    <a:pt x="124403" y="474324"/>
                  </a:lnTo>
                  <a:lnTo>
                    <a:pt x="101225" y="489975"/>
                  </a:lnTo>
                  <a:lnTo>
                    <a:pt x="72896" y="495720"/>
                  </a:lnTo>
                  <a:lnTo>
                    <a:pt x="44567" y="489975"/>
                  </a:lnTo>
                  <a:lnTo>
                    <a:pt x="21391" y="474324"/>
                  </a:lnTo>
                  <a:lnTo>
                    <a:pt x="5743" y="451145"/>
                  </a:lnTo>
                  <a:lnTo>
                    <a:pt x="0" y="422815"/>
                  </a:lnTo>
                  <a:lnTo>
                    <a:pt x="5743" y="394490"/>
                  </a:lnTo>
                  <a:lnTo>
                    <a:pt x="21391" y="371315"/>
                  </a:lnTo>
                  <a:lnTo>
                    <a:pt x="44567" y="355666"/>
                  </a:lnTo>
                  <a:lnTo>
                    <a:pt x="72896" y="349922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614440" y="2077730"/>
              <a:ext cx="167005" cy="205104"/>
            </a:xfrm>
            <a:custGeom>
              <a:avLst/>
              <a:gdLst/>
              <a:ahLst/>
              <a:cxnLst/>
              <a:rect l="l" t="t" r="r" b="b"/>
              <a:pathLst>
                <a:path w="167005" h="205105">
                  <a:moveTo>
                    <a:pt x="166545" y="0"/>
                  </a:moveTo>
                  <a:lnTo>
                    <a:pt x="0" y="204960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591440" y="2235057"/>
              <a:ext cx="70485" cy="76200"/>
            </a:xfrm>
            <a:custGeom>
              <a:avLst/>
              <a:gdLst/>
              <a:ahLst/>
              <a:cxnLst/>
              <a:rect l="l" t="t" r="r" b="b"/>
              <a:pathLst>
                <a:path w="70485" h="76200">
                  <a:moveTo>
                    <a:pt x="21634" y="0"/>
                  </a:moveTo>
                  <a:lnTo>
                    <a:pt x="0" y="75954"/>
                  </a:lnTo>
                  <a:lnTo>
                    <a:pt x="69919" y="39234"/>
                  </a:lnTo>
                  <a:lnTo>
                    <a:pt x="54166" y="33953"/>
                  </a:lnTo>
                  <a:lnTo>
                    <a:pt x="40866" y="25654"/>
                  </a:lnTo>
                  <a:lnTo>
                    <a:pt x="30021" y="14336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509981" y="1859026"/>
              <a:ext cx="204470" cy="58419"/>
            </a:xfrm>
            <a:custGeom>
              <a:avLst/>
              <a:gdLst/>
              <a:ahLst/>
              <a:cxnLst/>
              <a:rect l="l" t="t" r="r" b="b"/>
              <a:pathLst>
                <a:path w="204470" h="58419">
                  <a:moveTo>
                    <a:pt x="0" y="0"/>
                  </a:moveTo>
                  <a:lnTo>
                    <a:pt x="204114" y="58314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291269" y="2077730"/>
              <a:ext cx="437515" cy="365125"/>
            </a:xfrm>
            <a:custGeom>
              <a:avLst/>
              <a:gdLst/>
              <a:ahLst/>
              <a:cxnLst/>
              <a:rect l="l" t="t" r="r" b="b"/>
              <a:pathLst>
                <a:path w="437514" h="365125">
                  <a:moveTo>
                    <a:pt x="72903" y="218699"/>
                  </a:moveTo>
                  <a:lnTo>
                    <a:pt x="101239" y="224443"/>
                  </a:lnTo>
                  <a:lnTo>
                    <a:pt x="124421" y="240092"/>
                  </a:lnTo>
                  <a:lnTo>
                    <a:pt x="140072" y="263267"/>
                  </a:lnTo>
                  <a:lnTo>
                    <a:pt x="145818" y="291592"/>
                  </a:lnTo>
                  <a:lnTo>
                    <a:pt x="140072" y="319922"/>
                  </a:lnTo>
                  <a:lnTo>
                    <a:pt x="124421" y="343101"/>
                  </a:lnTo>
                  <a:lnTo>
                    <a:pt x="101239" y="358752"/>
                  </a:lnTo>
                  <a:lnTo>
                    <a:pt x="72903" y="364497"/>
                  </a:lnTo>
                  <a:lnTo>
                    <a:pt x="44574" y="358752"/>
                  </a:lnTo>
                  <a:lnTo>
                    <a:pt x="21395" y="343101"/>
                  </a:lnTo>
                  <a:lnTo>
                    <a:pt x="5745" y="319922"/>
                  </a:lnTo>
                  <a:lnTo>
                    <a:pt x="0" y="291592"/>
                  </a:lnTo>
                  <a:lnTo>
                    <a:pt x="5745" y="263267"/>
                  </a:lnTo>
                  <a:lnTo>
                    <a:pt x="21395" y="240092"/>
                  </a:lnTo>
                  <a:lnTo>
                    <a:pt x="44574" y="224443"/>
                  </a:lnTo>
                  <a:lnTo>
                    <a:pt x="72903" y="218699"/>
                  </a:lnTo>
                  <a:close/>
                </a:path>
                <a:path w="437514" h="365125">
                  <a:moveTo>
                    <a:pt x="174971" y="0"/>
                  </a:moveTo>
                  <a:lnTo>
                    <a:pt x="87490" y="218699"/>
                  </a:lnTo>
                </a:path>
                <a:path w="437514" h="365125">
                  <a:moveTo>
                    <a:pt x="364509" y="218699"/>
                  </a:moveTo>
                  <a:lnTo>
                    <a:pt x="392837" y="224443"/>
                  </a:lnTo>
                  <a:lnTo>
                    <a:pt x="416012" y="240092"/>
                  </a:lnTo>
                  <a:lnTo>
                    <a:pt x="431659" y="263267"/>
                  </a:lnTo>
                  <a:lnTo>
                    <a:pt x="437403" y="291592"/>
                  </a:lnTo>
                  <a:lnTo>
                    <a:pt x="431659" y="319922"/>
                  </a:lnTo>
                  <a:lnTo>
                    <a:pt x="416012" y="343101"/>
                  </a:lnTo>
                  <a:lnTo>
                    <a:pt x="392837" y="358752"/>
                  </a:lnTo>
                  <a:lnTo>
                    <a:pt x="364509" y="364497"/>
                  </a:lnTo>
                  <a:lnTo>
                    <a:pt x="336175" y="358752"/>
                  </a:lnTo>
                  <a:lnTo>
                    <a:pt x="312997" y="343101"/>
                  </a:lnTo>
                  <a:lnTo>
                    <a:pt x="297349" y="319922"/>
                  </a:lnTo>
                  <a:lnTo>
                    <a:pt x="291605" y="291592"/>
                  </a:lnTo>
                  <a:lnTo>
                    <a:pt x="297349" y="263267"/>
                  </a:lnTo>
                  <a:lnTo>
                    <a:pt x="312997" y="240092"/>
                  </a:lnTo>
                  <a:lnTo>
                    <a:pt x="336175" y="224443"/>
                  </a:lnTo>
                  <a:lnTo>
                    <a:pt x="364509" y="218699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553722" y="2077730"/>
              <a:ext cx="74295" cy="185420"/>
            </a:xfrm>
            <a:custGeom>
              <a:avLst/>
              <a:gdLst/>
              <a:ahLst/>
              <a:cxnLst/>
              <a:rect l="l" t="t" r="r" b="b"/>
              <a:pathLst>
                <a:path w="74295" h="185419">
                  <a:moveTo>
                    <a:pt x="0" y="0"/>
                  </a:moveTo>
                  <a:lnTo>
                    <a:pt x="73932" y="184824"/>
                  </a:lnTo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585349" y="2217496"/>
              <a:ext cx="90170" cy="181610"/>
            </a:xfrm>
            <a:custGeom>
              <a:avLst/>
              <a:gdLst/>
              <a:ahLst/>
              <a:cxnLst/>
              <a:rect l="l" t="t" r="r" b="b"/>
              <a:pathLst>
                <a:path w="90170" h="181610">
                  <a:moveTo>
                    <a:pt x="57772" y="0"/>
                  </a:moveTo>
                  <a:lnTo>
                    <a:pt x="45491" y="11188"/>
                  </a:lnTo>
                  <a:lnTo>
                    <a:pt x="31775" y="18757"/>
                  </a:lnTo>
                  <a:lnTo>
                    <a:pt x="16611" y="22733"/>
                  </a:lnTo>
                  <a:lnTo>
                    <a:pt x="0" y="23101"/>
                  </a:lnTo>
                  <a:lnTo>
                    <a:pt x="55841" y="78943"/>
                  </a:lnTo>
                  <a:lnTo>
                    <a:pt x="57772" y="0"/>
                  </a:lnTo>
                  <a:close/>
                </a:path>
                <a:path w="90170" h="181610">
                  <a:moveTo>
                    <a:pt x="89852" y="122669"/>
                  </a:moveTo>
                  <a:lnTo>
                    <a:pt x="50977" y="122669"/>
                  </a:lnTo>
                  <a:lnTo>
                    <a:pt x="50977" y="181000"/>
                  </a:lnTo>
                  <a:lnTo>
                    <a:pt x="89852" y="181000"/>
                  </a:lnTo>
                  <a:lnTo>
                    <a:pt x="89852" y="12266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636337" y="2340165"/>
              <a:ext cx="39370" cy="58419"/>
            </a:xfrm>
            <a:custGeom>
              <a:avLst/>
              <a:gdLst/>
              <a:ahLst/>
              <a:cxnLst/>
              <a:rect l="l" t="t" r="r" b="b"/>
              <a:pathLst>
                <a:path w="39370" h="58419">
                  <a:moveTo>
                    <a:pt x="0" y="58322"/>
                  </a:moveTo>
                  <a:lnTo>
                    <a:pt x="38873" y="58322"/>
                  </a:lnTo>
                  <a:lnTo>
                    <a:pt x="38873" y="0"/>
                  </a:lnTo>
                  <a:lnTo>
                    <a:pt x="0" y="0"/>
                  </a:lnTo>
                  <a:lnTo>
                    <a:pt x="0" y="58322"/>
                  </a:lnTo>
                  <a:close/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528255" y="2340165"/>
              <a:ext cx="39370" cy="58419"/>
            </a:xfrm>
            <a:custGeom>
              <a:avLst/>
              <a:gdLst/>
              <a:ahLst/>
              <a:cxnLst/>
              <a:rect l="l" t="t" r="r" b="b"/>
              <a:pathLst>
                <a:path w="39369" h="58419">
                  <a:moveTo>
                    <a:pt x="38885" y="0"/>
                  </a:moveTo>
                  <a:lnTo>
                    <a:pt x="0" y="0"/>
                  </a:lnTo>
                  <a:lnTo>
                    <a:pt x="0" y="58322"/>
                  </a:lnTo>
                  <a:lnTo>
                    <a:pt x="38885" y="58322"/>
                  </a:lnTo>
                  <a:lnTo>
                    <a:pt x="3888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528255" y="1582005"/>
              <a:ext cx="1477645" cy="816610"/>
            </a:xfrm>
            <a:custGeom>
              <a:avLst/>
              <a:gdLst/>
              <a:ahLst/>
              <a:cxnLst/>
              <a:rect l="l" t="t" r="r" b="b"/>
              <a:pathLst>
                <a:path w="1477645" h="816610">
                  <a:moveTo>
                    <a:pt x="0" y="816482"/>
                  </a:moveTo>
                  <a:lnTo>
                    <a:pt x="38885" y="816482"/>
                  </a:lnTo>
                  <a:lnTo>
                    <a:pt x="38885" y="758159"/>
                  </a:lnTo>
                  <a:lnTo>
                    <a:pt x="0" y="758159"/>
                  </a:lnTo>
                  <a:lnTo>
                    <a:pt x="0" y="816482"/>
                  </a:lnTo>
                  <a:close/>
                </a:path>
                <a:path w="1477645" h="816610">
                  <a:moveTo>
                    <a:pt x="1360802" y="0"/>
                  </a:moveTo>
                  <a:lnTo>
                    <a:pt x="1477446" y="29163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4005702" y="1611169"/>
              <a:ext cx="116839" cy="29209"/>
            </a:xfrm>
            <a:custGeom>
              <a:avLst/>
              <a:gdLst/>
              <a:ahLst/>
              <a:cxnLst/>
              <a:rect l="l" t="t" r="r" b="b"/>
              <a:pathLst>
                <a:path w="116839" h="29210">
                  <a:moveTo>
                    <a:pt x="0" y="0"/>
                  </a:moveTo>
                  <a:lnTo>
                    <a:pt x="116634" y="2915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816164" y="1640322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490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816164" y="1727813"/>
              <a:ext cx="0" cy="87630"/>
            </a:xfrm>
            <a:custGeom>
              <a:avLst/>
              <a:gdLst/>
              <a:ahLst/>
              <a:cxnLst/>
              <a:rect l="l" t="t" r="r" b="b"/>
              <a:pathLst>
                <a:path h="87630">
                  <a:moveTo>
                    <a:pt x="0" y="0"/>
                  </a:moveTo>
                  <a:lnTo>
                    <a:pt x="0" y="87473"/>
                  </a:lnTo>
                </a:path>
              </a:pathLst>
            </a:custGeom>
            <a:ln w="514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832144" y="3163781"/>
            <a:ext cx="186236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65004" y="2686718"/>
            <a:ext cx="1528894" cy="402274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27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creates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record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and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stores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pointer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54683" y="3106098"/>
            <a:ext cx="698383" cy="780176"/>
          </a:xfrm>
          <a:custGeom>
            <a:avLst/>
            <a:gdLst/>
            <a:ahLst/>
            <a:cxnLst/>
            <a:rect l="l" t="t" r="r" b="b"/>
            <a:pathLst>
              <a:path w="352425" h="393700">
                <a:moveTo>
                  <a:pt x="255150" y="14576"/>
                </a:moveTo>
                <a:lnTo>
                  <a:pt x="351992" y="161917"/>
                </a:lnTo>
              </a:path>
              <a:path w="352425" h="393700">
                <a:moveTo>
                  <a:pt x="36459" y="0"/>
                </a:moveTo>
                <a:lnTo>
                  <a:pt x="0" y="393652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26268" y="3270043"/>
            <a:ext cx="1119930" cy="581811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27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 creates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record and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stores address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441731" y="3043210"/>
            <a:ext cx="2740683" cy="1510018"/>
            <a:chOff x="2479516" y="1535694"/>
            <a:chExt cx="1383030" cy="762000"/>
          </a:xfrm>
        </p:grpSpPr>
        <p:sp>
          <p:nvSpPr>
            <p:cNvPr id="75" name="object 75"/>
            <p:cNvSpPr/>
            <p:nvPr/>
          </p:nvSpPr>
          <p:spPr>
            <a:xfrm>
              <a:off x="2482088" y="1538265"/>
              <a:ext cx="1377950" cy="756920"/>
            </a:xfrm>
            <a:custGeom>
              <a:avLst/>
              <a:gdLst/>
              <a:ahLst/>
              <a:cxnLst/>
              <a:rect l="l" t="t" r="r" b="b"/>
              <a:pathLst>
                <a:path w="1377950" h="756919">
                  <a:moveTo>
                    <a:pt x="0" y="451980"/>
                  </a:moveTo>
                  <a:lnTo>
                    <a:pt x="50828" y="756861"/>
                  </a:lnTo>
                </a:path>
                <a:path w="1377950" h="756919">
                  <a:moveTo>
                    <a:pt x="699833" y="277021"/>
                  </a:moveTo>
                  <a:lnTo>
                    <a:pt x="787313" y="277021"/>
                  </a:lnTo>
                  <a:lnTo>
                    <a:pt x="787313" y="218699"/>
                  </a:lnTo>
                  <a:lnTo>
                    <a:pt x="699833" y="218699"/>
                  </a:lnTo>
                  <a:lnTo>
                    <a:pt x="699833" y="277021"/>
                  </a:lnTo>
                  <a:close/>
                </a:path>
                <a:path w="1377950" h="756919">
                  <a:moveTo>
                    <a:pt x="728998" y="218699"/>
                  </a:moveTo>
                  <a:lnTo>
                    <a:pt x="728998" y="277021"/>
                  </a:lnTo>
                </a:path>
                <a:path w="1377950" h="756919">
                  <a:moveTo>
                    <a:pt x="758160" y="218699"/>
                  </a:moveTo>
                  <a:lnTo>
                    <a:pt x="758160" y="277021"/>
                  </a:lnTo>
                </a:path>
                <a:path w="1377950" h="756919">
                  <a:moveTo>
                    <a:pt x="1290325" y="58327"/>
                  </a:moveTo>
                  <a:lnTo>
                    <a:pt x="1377808" y="58327"/>
                  </a:lnTo>
                  <a:lnTo>
                    <a:pt x="1377808" y="0"/>
                  </a:lnTo>
                  <a:lnTo>
                    <a:pt x="1290325" y="0"/>
                  </a:lnTo>
                  <a:lnTo>
                    <a:pt x="1290325" y="58327"/>
                  </a:lnTo>
                  <a:close/>
                </a:path>
                <a:path w="1377950" h="756919">
                  <a:moveTo>
                    <a:pt x="1319488" y="0"/>
                  </a:moveTo>
                  <a:lnTo>
                    <a:pt x="1319488" y="58327"/>
                  </a:lnTo>
                </a:path>
                <a:path w="1377950" h="756919">
                  <a:moveTo>
                    <a:pt x="1348662" y="0"/>
                  </a:moveTo>
                  <a:lnTo>
                    <a:pt x="1348662" y="58327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473535" y="199024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19">
                  <a:moveTo>
                    <a:pt x="58314" y="0"/>
                  </a:moveTo>
                  <a:lnTo>
                    <a:pt x="0" y="0"/>
                  </a:lnTo>
                  <a:lnTo>
                    <a:pt x="0" y="58318"/>
                  </a:lnTo>
                  <a:lnTo>
                    <a:pt x="58314" y="58318"/>
                  </a:lnTo>
                  <a:lnTo>
                    <a:pt x="58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795223" y="1990245"/>
              <a:ext cx="737235" cy="71755"/>
            </a:xfrm>
            <a:custGeom>
              <a:avLst/>
              <a:gdLst/>
              <a:ahLst/>
              <a:cxnLst/>
              <a:rect l="l" t="t" r="r" b="b"/>
              <a:pathLst>
                <a:path w="737235" h="71755">
                  <a:moveTo>
                    <a:pt x="678311" y="58318"/>
                  </a:moveTo>
                  <a:lnTo>
                    <a:pt x="736625" y="58318"/>
                  </a:lnTo>
                  <a:lnTo>
                    <a:pt x="736625" y="0"/>
                  </a:lnTo>
                  <a:lnTo>
                    <a:pt x="678311" y="0"/>
                  </a:lnTo>
                  <a:lnTo>
                    <a:pt x="678311" y="58318"/>
                  </a:lnTo>
                  <a:close/>
                </a:path>
                <a:path w="737235" h="71755">
                  <a:moveTo>
                    <a:pt x="707464" y="0"/>
                  </a:moveTo>
                  <a:lnTo>
                    <a:pt x="707464" y="58318"/>
                  </a:lnTo>
                </a:path>
                <a:path w="737235" h="71755">
                  <a:moveTo>
                    <a:pt x="0" y="71712"/>
                  </a:moveTo>
                  <a:lnTo>
                    <a:pt x="87471" y="71712"/>
                  </a:lnTo>
                  <a:lnTo>
                    <a:pt x="87471" y="13393"/>
                  </a:lnTo>
                  <a:lnTo>
                    <a:pt x="0" y="13393"/>
                  </a:lnTo>
                  <a:lnTo>
                    <a:pt x="0" y="71712"/>
                  </a:lnTo>
                  <a:close/>
                </a:path>
                <a:path w="737235" h="71755">
                  <a:moveTo>
                    <a:pt x="29164" y="13394"/>
                  </a:moveTo>
                  <a:lnTo>
                    <a:pt x="29164" y="71712"/>
                  </a:lnTo>
                </a:path>
                <a:path w="737235" h="71755">
                  <a:moveTo>
                    <a:pt x="58318" y="13394"/>
                  </a:moveTo>
                  <a:lnTo>
                    <a:pt x="58318" y="71712"/>
                  </a:lnTo>
                </a:path>
              </a:pathLst>
            </a:custGeom>
            <a:ln w="51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879493" y="5566968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19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7650701" y="5566968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(b)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20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6765" y="1419"/>
            <a:ext cx="167108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8"/>
            <a:ext cx="8254767" cy="1890456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Can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HLS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scale?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89"/>
              </a:spcBef>
              <a:spcAft>
                <a:spcPts val="0"/>
              </a:spcAft>
            </a:pPr>
            <a:endParaRPr sz="495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1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Observation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5936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design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flaw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seems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root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keep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track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all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411" y="2192002"/>
            <a:ext cx="713609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identifiers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make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distinction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between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logical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design</a:t>
            </a:r>
            <a:r>
              <a:rPr sz="1982" spc="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410" y="2346606"/>
            <a:ext cx="2788501" cy="1022025"/>
          </a:xfrm>
          <a:prstGeom prst="rect">
            <a:avLst/>
          </a:prstGeom>
        </p:spPr>
        <p:txBody>
          <a:bodyPr vert="horz" wrap="square" lIns="0" tIns="16987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38"/>
              </a:spcBef>
              <a:spcAft>
                <a:spcPts val="0"/>
              </a:spcAft>
            </a:pP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physical</a:t>
            </a:r>
            <a:r>
              <a:rPr sz="1982" spc="-4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implementation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37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Notation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7723" y="3467968"/>
            <a:ext cx="7371404" cy="184618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432883" marR="85570" indent="-333471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43414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Assume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total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1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physical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hosts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3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{</a:t>
            </a:r>
            <a:r>
              <a:rPr sz="1982" i="1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</a:t>
            </a:r>
            <a:r>
              <a:rPr sz="2081" i="1" spc="-4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-297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-25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}</a:t>
            </a:r>
            <a:r>
              <a:rPr sz="1982" spc="-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host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capable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running one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more location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32883" marR="153522" indent="-333471" algn="l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434141" algn="l"/>
              </a:tabLst>
            </a:pP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22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denotes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level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address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;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 denotes the root domain.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32883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434141" algn="l"/>
              </a:tabLst>
            </a:pP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LS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22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denotes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unique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 server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206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32883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responsi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 </a:t>
            </a: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eeping t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 of entity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i="1" spc="-36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21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6765" y="1419"/>
            <a:ext cx="167108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316097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Can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HLS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scale?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6076" y="2168859"/>
            <a:ext cx="7855868" cy="222295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idea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scaling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60402" indent="-333471" algn="l" defTabSz="1812066" eaLnBrk="1" fontAlgn="auto" hangingPunct="1">
              <a:lnSpc>
                <a:spcPct val="100000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Choose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different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physical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servers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the logical name servers on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per-entity basis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72810" lvl="1" indent="-333471" algn="l" defTabSz="1812066" eaLnBrk="1" fontAlgn="auto" hangingPunct="1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74068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(at root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level,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intermediate)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62919" indent="-333471" algn="l" defTabSz="1812066" eaLnBrk="1" fontAlgn="auto" hangingPunct="1">
              <a:lnSpc>
                <a:spcPct val="100000"/>
              </a:lnSpc>
              <a:spcBef>
                <a:spcPts val="38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Implement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mapping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entities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physical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load of storing records will be distributed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6E0B-C7A0-2CBC-5275-1AB6E67B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AE03CE-B0D6-03F2-848A-627BA467385C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457200"/>
            <a:ext cx="9267093" cy="73855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Lingkup</a:t>
            </a:r>
            <a:r>
              <a:rPr kumimoji="1" lang="en-US" sz="4000" kern="0" dirty="0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Bahasan</a:t>
            </a:r>
            <a:endParaRPr kumimoji="1" lang="en-US" sz="4000" kern="0" dirty="0">
              <a:solidFill>
                <a:srgbClr val="0070C0"/>
              </a:solidFill>
              <a:latin typeface="Georgia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FE484A3-36DC-567D-97F1-194FB4E42CC4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1600201"/>
            <a:ext cx="10163907" cy="4525963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penamaan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dalam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terdistribusi</a:t>
            </a:r>
            <a:endParaRPr lang="en-ID" b="0" i="0" u="none" strike="noStrike" dirty="0">
              <a:effectLst/>
              <a:latin typeface="-webkit-standard"/>
            </a:endParaRP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Flat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>
                <a:effectLst/>
                <a:latin typeface="-webkit-standard"/>
              </a:rPr>
              <a:t>Structured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Atribute</a:t>
            </a:r>
            <a:r>
              <a:rPr lang="en-ID" dirty="0">
                <a:latin typeface="-webkit-standard"/>
              </a:rPr>
              <a:t>-based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407816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14760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3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Flat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6765" y="1419"/>
            <a:ext cx="167108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approaches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09490"/>
            <a:ext cx="3160972" cy="943251"/>
          </a:xfrm>
          <a:prstGeom prst="rect">
            <a:avLst/>
          </a:prstGeom>
        </p:spPr>
        <p:txBody>
          <a:bodyPr vert="horz" wrap="square" lIns="0" tIns="98151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773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Can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HLS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scale?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Solution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75812" y="4032570"/>
            <a:ext cx="4921401" cy="1941632"/>
            <a:chOff x="1083751" y="2034954"/>
            <a:chExt cx="2483485" cy="979805"/>
          </a:xfrm>
        </p:grpSpPr>
        <p:sp>
          <p:nvSpPr>
            <p:cNvPr id="6" name="object 6"/>
            <p:cNvSpPr/>
            <p:nvPr/>
          </p:nvSpPr>
          <p:spPr>
            <a:xfrm>
              <a:off x="1086599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90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199390" h="132714">
                  <a:moveTo>
                    <a:pt x="19879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198793" y="132524"/>
                  </a:lnTo>
                  <a:lnTo>
                    <a:pt x="198793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86609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90" h="132714">
                  <a:moveTo>
                    <a:pt x="0" y="132520"/>
                  </a:moveTo>
                  <a:lnTo>
                    <a:pt x="198788" y="132520"/>
                  </a:lnTo>
                  <a:lnTo>
                    <a:pt x="198788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86599" y="2613850"/>
              <a:ext cx="464184" cy="132715"/>
            </a:xfrm>
            <a:custGeom>
              <a:avLst/>
              <a:gdLst/>
              <a:ahLst/>
              <a:cxnLst/>
              <a:rect l="l" t="t" r="r" b="b"/>
              <a:pathLst>
                <a:path w="464184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464184" h="132714">
                  <a:moveTo>
                    <a:pt x="29818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464184" h="132714">
                  <a:moveTo>
                    <a:pt x="463842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463842" y="132524"/>
                  </a:lnTo>
                  <a:lnTo>
                    <a:pt x="463842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86609" y="2613843"/>
              <a:ext cx="464184" cy="132715"/>
            </a:xfrm>
            <a:custGeom>
              <a:avLst/>
              <a:gdLst/>
              <a:ahLst/>
              <a:cxnLst/>
              <a:rect l="l" t="t" r="r" b="b"/>
              <a:pathLst>
                <a:path w="464184" h="132714">
                  <a:moveTo>
                    <a:pt x="0" y="132524"/>
                  </a:moveTo>
                  <a:lnTo>
                    <a:pt x="463832" y="132524"/>
                  </a:lnTo>
                  <a:lnTo>
                    <a:pt x="463832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6599" y="2381935"/>
              <a:ext cx="994410" cy="132715"/>
            </a:xfrm>
            <a:custGeom>
              <a:avLst/>
              <a:gdLst/>
              <a:ahLst/>
              <a:cxnLst/>
              <a:rect l="l" t="t" r="r" b="b"/>
              <a:pathLst>
                <a:path w="994410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994410" h="132714">
                  <a:moveTo>
                    <a:pt x="29818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994410" h="132714">
                  <a:moveTo>
                    <a:pt x="563232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563232" y="132524"/>
                  </a:lnTo>
                  <a:lnTo>
                    <a:pt x="563232" y="0"/>
                  </a:lnTo>
                  <a:close/>
                </a:path>
                <a:path w="994410" h="132714">
                  <a:moveTo>
                    <a:pt x="828281" y="0"/>
                  </a:moveTo>
                  <a:lnTo>
                    <a:pt x="695756" y="0"/>
                  </a:lnTo>
                  <a:lnTo>
                    <a:pt x="695756" y="132524"/>
                  </a:lnTo>
                  <a:lnTo>
                    <a:pt x="828281" y="132524"/>
                  </a:lnTo>
                  <a:lnTo>
                    <a:pt x="828281" y="0"/>
                  </a:lnTo>
                  <a:close/>
                </a:path>
                <a:path w="994410" h="132714">
                  <a:moveTo>
                    <a:pt x="993927" y="0"/>
                  </a:moveTo>
                  <a:lnTo>
                    <a:pt x="960805" y="0"/>
                  </a:lnTo>
                  <a:lnTo>
                    <a:pt x="960805" y="132524"/>
                  </a:lnTo>
                  <a:lnTo>
                    <a:pt x="993927" y="132524"/>
                  </a:lnTo>
                  <a:lnTo>
                    <a:pt x="993927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86609" y="2381925"/>
              <a:ext cx="994410" cy="132715"/>
            </a:xfrm>
            <a:custGeom>
              <a:avLst/>
              <a:gdLst/>
              <a:ahLst/>
              <a:cxnLst/>
              <a:rect l="l" t="t" r="r" b="b"/>
              <a:pathLst>
                <a:path w="994410" h="132714">
                  <a:moveTo>
                    <a:pt x="0" y="132524"/>
                  </a:moveTo>
                  <a:lnTo>
                    <a:pt x="993929" y="132524"/>
                  </a:lnTo>
                  <a:lnTo>
                    <a:pt x="993929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86599" y="2150021"/>
              <a:ext cx="2319655" cy="132715"/>
            </a:xfrm>
            <a:custGeom>
              <a:avLst/>
              <a:gdLst/>
              <a:ahLst/>
              <a:cxnLst/>
              <a:rect l="l" t="t" r="r" b="b"/>
              <a:pathLst>
                <a:path w="2319654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2319654" h="132714">
                  <a:moveTo>
                    <a:pt x="29818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2319654" h="132714">
                  <a:moveTo>
                    <a:pt x="563232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563232" y="132524"/>
                  </a:lnTo>
                  <a:lnTo>
                    <a:pt x="563232" y="0"/>
                  </a:lnTo>
                  <a:close/>
                </a:path>
                <a:path w="2319654" h="132714">
                  <a:moveTo>
                    <a:pt x="828281" y="0"/>
                  </a:moveTo>
                  <a:lnTo>
                    <a:pt x="695756" y="0"/>
                  </a:lnTo>
                  <a:lnTo>
                    <a:pt x="695756" y="132524"/>
                  </a:lnTo>
                  <a:lnTo>
                    <a:pt x="828281" y="132524"/>
                  </a:lnTo>
                  <a:lnTo>
                    <a:pt x="828281" y="0"/>
                  </a:lnTo>
                  <a:close/>
                </a:path>
                <a:path w="2319654" h="132714">
                  <a:moveTo>
                    <a:pt x="1093317" y="0"/>
                  </a:moveTo>
                  <a:lnTo>
                    <a:pt x="960805" y="0"/>
                  </a:lnTo>
                  <a:lnTo>
                    <a:pt x="960805" y="132524"/>
                  </a:lnTo>
                  <a:lnTo>
                    <a:pt x="1093317" y="132524"/>
                  </a:lnTo>
                  <a:lnTo>
                    <a:pt x="1093317" y="0"/>
                  </a:lnTo>
                  <a:close/>
                </a:path>
                <a:path w="2319654" h="132714">
                  <a:moveTo>
                    <a:pt x="1358379" y="0"/>
                  </a:moveTo>
                  <a:lnTo>
                    <a:pt x="1225842" y="0"/>
                  </a:lnTo>
                  <a:lnTo>
                    <a:pt x="1225842" y="132524"/>
                  </a:lnTo>
                  <a:lnTo>
                    <a:pt x="1358379" y="132524"/>
                  </a:lnTo>
                  <a:lnTo>
                    <a:pt x="1358379" y="0"/>
                  </a:lnTo>
                  <a:close/>
                </a:path>
                <a:path w="2319654" h="132714">
                  <a:moveTo>
                    <a:pt x="1623415" y="0"/>
                  </a:moveTo>
                  <a:lnTo>
                    <a:pt x="1490903" y="0"/>
                  </a:lnTo>
                  <a:lnTo>
                    <a:pt x="1490903" y="132524"/>
                  </a:lnTo>
                  <a:lnTo>
                    <a:pt x="1623415" y="132524"/>
                  </a:lnTo>
                  <a:lnTo>
                    <a:pt x="1623415" y="0"/>
                  </a:lnTo>
                  <a:close/>
                </a:path>
                <a:path w="2319654" h="132714">
                  <a:moveTo>
                    <a:pt x="1888477" y="0"/>
                  </a:moveTo>
                  <a:lnTo>
                    <a:pt x="1755940" y="0"/>
                  </a:lnTo>
                  <a:lnTo>
                    <a:pt x="1755940" y="132524"/>
                  </a:lnTo>
                  <a:lnTo>
                    <a:pt x="1888477" y="132524"/>
                  </a:lnTo>
                  <a:lnTo>
                    <a:pt x="1888477" y="0"/>
                  </a:lnTo>
                  <a:close/>
                </a:path>
                <a:path w="2319654" h="132714">
                  <a:moveTo>
                    <a:pt x="2153513" y="0"/>
                  </a:moveTo>
                  <a:lnTo>
                    <a:pt x="2021001" y="0"/>
                  </a:lnTo>
                  <a:lnTo>
                    <a:pt x="2021001" y="132524"/>
                  </a:lnTo>
                  <a:lnTo>
                    <a:pt x="2153513" y="132524"/>
                  </a:lnTo>
                  <a:lnTo>
                    <a:pt x="2153513" y="0"/>
                  </a:lnTo>
                  <a:close/>
                </a:path>
                <a:path w="2319654" h="132714">
                  <a:moveTo>
                    <a:pt x="2319172" y="0"/>
                  </a:moveTo>
                  <a:lnTo>
                    <a:pt x="2286038" y="0"/>
                  </a:lnTo>
                  <a:lnTo>
                    <a:pt x="2286038" y="132524"/>
                  </a:lnTo>
                  <a:lnTo>
                    <a:pt x="2319172" y="132524"/>
                  </a:lnTo>
                  <a:lnTo>
                    <a:pt x="2319172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86609" y="2150010"/>
              <a:ext cx="2319655" cy="132715"/>
            </a:xfrm>
            <a:custGeom>
              <a:avLst/>
              <a:gdLst/>
              <a:ahLst/>
              <a:cxnLst/>
              <a:rect l="l" t="t" r="r" b="b"/>
              <a:pathLst>
                <a:path w="2319654" h="132714">
                  <a:moveTo>
                    <a:pt x="0" y="132524"/>
                  </a:moveTo>
                  <a:lnTo>
                    <a:pt x="2319167" y="132524"/>
                  </a:lnTo>
                  <a:lnTo>
                    <a:pt x="2319167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19738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5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19738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5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52873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52873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52873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52873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52873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152873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52873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52873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51648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90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199390" h="132714">
                  <a:moveTo>
                    <a:pt x="19879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198793" y="132524"/>
                  </a:lnTo>
                  <a:lnTo>
                    <a:pt x="198793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51657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90" h="132714">
                  <a:moveTo>
                    <a:pt x="0" y="132520"/>
                  </a:moveTo>
                  <a:lnTo>
                    <a:pt x="198784" y="132520"/>
                  </a:lnTo>
                  <a:lnTo>
                    <a:pt x="198784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84788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5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84788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5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417917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17917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17917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17917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417917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17917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417917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417917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616697" y="2613850"/>
              <a:ext cx="464184" cy="132715"/>
            </a:xfrm>
            <a:custGeom>
              <a:avLst/>
              <a:gdLst/>
              <a:ahLst/>
              <a:cxnLst/>
              <a:rect l="l" t="t" r="r" b="b"/>
              <a:pathLst>
                <a:path w="464185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464185" h="132714">
                  <a:moveTo>
                    <a:pt x="29818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464185" h="132714">
                  <a:moveTo>
                    <a:pt x="463829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463829" y="132524"/>
                  </a:lnTo>
                  <a:lnTo>
                    <a:pt x="463829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16705" y="2613843"/>
              <a:ext cx="464184" cy="132715"/>
            </a:xfrm>
            <a:custGeom>
              <a:avLst/>
              <a:gdLst/>
              <a:ahLst/>
              <a:cxnLst/>
              <a:rect l="l" t="t" r="r" b="b"/>
              <a:pathLst>
                <a:path w="464185" h="132714">
                  <a:moveTo>
                    <a:pt x="0" y="132524"/>
                  </a:moveTo>
                  <a:lnTo>
                    <a:pt x="463832" y="132524"/>
                  </a:lnTo>
                  <a:lnTo>
                    <a:pt x="463832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616697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199389" h="132714">
                  <a:moveTo>
                    <a:pt x="198780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198780" y="132524"/>
                  </a:lnTo>
                  <a:lnTo>
                    <a:pt x="1987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16705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0" y="132520"/>
                  </a:moveTo>
                  <a:lnTo>
                    <a:pt x="198784" y="132520"/>
                  </a:lnTo>
                  <a:lnTo>
                    <a:pt x="198784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649836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49836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82966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682966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82966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682966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682966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682966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682966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682966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881746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199389" h="132714">
                  <a:moveTo>
                    <a:pt x="198780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198780" y="132524"/>
                  </a:lnTo>
                  <a:lnTo>
                    <a:pt x="1987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881755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0" y="132520"/>
                  </a:moveTo>
                  <a:lnTo>
                    <a:pt x="198784" y="132520"/>
                  </a:lnTo>
                  <a:lnTo>
                    <a:pt x="198784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914885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914885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948015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948015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948015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948015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948015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948015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948015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948015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795" y="2381935"/>
              <a:ext cx="1259205" cy="132715"/>
            </a:xfrm>
            <a:custGeom>
              <a:avLst/>
              <a:gdLst/>
              <a:ahLst/>
              <a:cxnLst/>
              <a:rect l="l" t="t" r="r" b="b"/>
              <a:pathLst>
                <a:path w="1259204" h="132714">
                  <a:moveTo>
                    <a:pt x="33121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21" y="132524"/>
                  </a:lnTo>
                  <a:lnTo>
                    <a:pt x="33121" y="0"/>
                  </a:lnTo>
                  <a:close/>
                </a:path>
                <a:path w="1259204" h="132714">
                  <a:moveTo>
                    <a:pt x="298183" y="0"/>
                  </a:moveTo>
                  <a:lnTo>
                    <a:pt x="165646" y="0"/>
                  </a:lnTo>
                  <a:lnTo>
                    <a:pt x="165646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1259204" h="132714">
                  <a:moveTo>
                    <a:pt x="563219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563219" y="132524"/>
                  </a:lnTo>
                  <a:lnTo>
                    <a:pt x="563219" y="0"/>
                  </a:lnTo>
                  <a:close/>
                </a:path>
                <a:path w="1259204" h="132714">
                  <a:moveTo>
                    <a:pt x="828281" y="0"/>
                  </a:moveTo>
                  <a:lnTo>
                    <a:pt x="695744" y="0"/>
                  </a:lnTo>
                  <a:lnTo>
                    <a:pt x="695744" y="132524"/>
                  </a:lnTo>
                  <a:lnTo>
                    <a:pt x="828281" y="132524"/>
                  </a:lnTo>
                  <a:lnTo>
                    <a:pt x="828281" y="0"/>
                  </a:lnTo>
                  <a:close/>
                </a:path>
                <a:path w="1259204" h="132714">
                  <a:moveTo>
                    <a:pt x="1093317" y="0"/>
                  </a:moveTo>
                  <a:lnTo>
                    <a:pt x="960805" y="0"/>
                  </a:lnTo>
                  <a:lnTo>
                    <a:pt x="960805" y="132524"/>
                  </a:lnTo>
                  <a:lnTo>
                    <a:pt x="1093317" y="132524"/>
                  </a:lnTo>
                  <a:lnTo>
                    <a:pt x="1093317" y="0"/>
                  </a:lnTo>
                  <a:close/>
                </a:path>
                <a:path w="1259204" h="132714">
                  <a:moveTo>
                    <a:pt x="1258976" y="0"/>
                  </a:moveTo>
                  <a:lnTo>
                    <a:pt x="1225842" y="0"/>
                  </a:lnTo>
                  <a:lnTo>
                    <a:pt x="1225842" y="132524"/>
                  </a:lnTo>
                  <a:lnTo>
                    <a:pt x="1258976" y="132524"/>
                  </a:lnTo>
                  <a:lnTo>
                    <a:pt x="1258976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146797" y="2381925"/>
              <a:ext cx="1259205" cy="132715"/>
            </a:xfrm>
            <a:custGeom>
              <a:avLst/>
              <a:gdLst/>
              <a:ahLst/>
              <a:cxnLst/>
              <a:rect l="l" t="t" r="r" b="b"/>
              <a:pathLst>
                <a:path w="1259204" h="132714">
                  <a:moveTo>
                    <a:pt x="0" y="132524"/>
                  </a:moveTo>
                  <a:lnTo>
                    <a:pt x="1258974" y="132524"/>
                  </a:lnTo>
                  <a:lnTo>
                    <a:pt x="1258974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146795" y="2613850"/>
              <a:ext cx="728980" cy="132715"/>
            </a:xfrm>
            <a:custGeom>
              <a:avLst/>
              <a:gdLst/>
              <a:ahLst/>
              <a:cxnLst/>
              <a:rect l="l" t="t" r="r" b="b"/>
              <a:pathLst>
                <a:path w="728980" h="132714">
                  <a:moveTo>
                    <a:pt x="33121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21" y="132524"/>
                  </a:lnTo>
                  <a:lnTo>
                    <a:pt x="33121" y="0"/>
                  </a:lnTo>
                  <a:close/>
                </a:path>
                <a:path w="728980" h="132714">
                  <a:moveTo>
                    <a:pt x="298183" y="0"/>
                  </a:moveTo>
                  <a:lnTo>
                    <a:pt x="165646" y="0"/>
                  </a:lnTo>
                  <a:lnTo>
                    <a:pt x="165646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728980" h="132714">
                  <a:moveTo>
                    <a:pt x="563219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563219" y="132524"/>
                  </a:lnTo>
                  <a:lnTo>
                    <a:pt x="563219" y="0"/>
                  </a:lnTo>
                  <a:close/>
                </a:path>
                <a:path w="728980" h="132714">
                  <a:moveTo>
                    <a:pt x="728878" y="0"/>
                  </a:moveTo>
                  <a:lnTo>
                    <a:pt x="695744" y="0"/>
                  </a:lnTo>
                  <a:lnTo>
                    <a:pt x="695744" y="132524"/>
                  </a:lnTo>
                  <a:lnTo>
                    <a:pt x="728878" y="132524"/>
                  </a:lnTo>
                  <a:lnTo>
                    <a:pt x="728878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146797" y="2613843"/>
              <a:ext cx="728980" cy="132715"/>
            </a:xfrm>
            <a:custGeom>
              <a:avLst/>
              <a:gdLst/>
              <a:ahLst/>
              <a:cxnLst/>
              <a:rect l="l" t="t" r="r" b="b"/>
              <a:pathLst>
                <a:path w="728980" h="132714">
                  <a:moveTo>
                    <a:pt x="0" y="132524"/>
                  </a:moveTo>
                  <a:lnTo>
                    <a:pt x="728881" y="132524"/>
                  </a:lnTo>
                  <a:lnTo>
                    <a:pt x="728881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2146795" y="2845765"/>
              <a:ext cx="468630" cy="132715"/>
            </a:xfrm>
            <a:custGeom>
              <a:avLst/>
              <a:gdLst/>
              <a:ahLst/>
              <a:cxnLst/>
              <a:rect l="l" t="t" r="r" b="b"/>
              <a:pathLst>
                <a:path w="468630" h="132714">
                  <a:moveTo>
                    <a:pt x="33121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21" y="132524"/>
                  </a:lnTo>
                  <a:lnTo>
                    <a:pt x="33121" y="0"/>
                  </a:lnTo>
                  <a:close/>
                </a:path>
                <a:path w="468630" h="132714">
                  <a:moveTo>
                    <a:pt x="298183" y="0"/>
                  </a:moveTo>
                  <a:lnTo>
                    <a:pt x="165646" y="0"/>
                  </a:lnTo>
                  <a:lnTo>
                    <a:pt x="165646" y="132524"/>
                  </a:lnTo>
                  <a:lnTo>
                    <a:pt x="298183" y="132524"/>
                  </a:lnTo>
                  <a:lnTo>
                    <a:pt x="298183" y="0"/>
                  </a:lnTo>
                  <a:close/>
                </a:path>
                <a:path w="468630" h="132714">
                  <a:moveTo>
                    <a:pt x="468350" y="0"/>
                  </a:moveTo>
                  <a:lnTo>
                    <a:pt x="430707" y="0"/>
                  </a:lnTo>
                  <a:lnTo>
                    <a:pt x="430707" y="132524"/>
                  </a:lnTo>
                  <a:lnTo>
                    <a:pt x="468350" y="132524"/>
                  </a:lnTo>
                  <a:lnTo>
                    <a:pt x="46835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146797" y="2845761"/>
              <a:ext cx="468630" cy="132715"/>
            </a:xfrm>
            <a:custGeom>
              <a:avLst/>
              <a:gdLst/>
              <a:ahLst/>
              <a:cxnLst/>
              <a:rect l="l" t="t" r="r" b="b"/>
              <a:pathLst>
                <a:path w="468630" h="132714">
                  <a:moveTo>
                    <a:pt x="0" y="132520"/>
                  </a:moveTo>
                  <a:lnTo>
                    <a:pt x="468353" y="132520"/>
                  </a:lnTo>
                  <a:lnTo>
                    <a:pt x="468353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179928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0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0" y="894535"/>
                  </a:lnTo>
                  <a:lnTo>
                    <a:pt x="132520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179928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0" y="894535"/>
                  </a:lnTo>
                  <a:lnTo>
                    <a:pt x="132520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213058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213058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2213058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2213058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213058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213058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213058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213058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444981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44981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478112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478112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478112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78112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78112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478112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478112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478112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941942" y="2613850"/>
              <a:ext cx="464184" cy="132715"/>
            </a:xfrm>
            <a:custGeom>
              <a:avLst/>
              <a:gdLst/>
              <a:ahLst/>
              <a:cxnLst/>
              <a:rect l="l" t="t" r="r" b="b"/>
              <a:pathLst>
                <a:path w="464185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464185" h="132714">
                  <a:moveTo>
                    <a:pt x="298170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298170" y="132524"/>
                  </a:lnTo>
                  <a:lnTo>
                    <a:pt x="298170" y="0"/>
                  </a:lnTo>
                  <a:close/>
                </a:path>
                <a:path w="464185" h="132714">
                  <a:moveTo>
                    <a:pt x="463829" y="0"/>
                  </a:moveTo>
                  <a:lnTo>
                    <a:pt x="430695" y="0"/>
                  </a:lnTo>
                  <a:lnTo>
                    <a:pt x="430695" y="132524"/>
                  </a:lnTo>
                  <a:lnTo>
                    <a:pt x="463829" y="132524"/>
                  </a:lnTo>
                  <a:lnTo>
                    <a:pt x="463829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941947" y="2613843"/>
              <a:ext cx="464184" cy="132715"/>
            </a:xfrm>
            <a:custGeom>
              <a:avLst/>
              <a:gdLst/>
              <a:ahLst/>
              <a:cxnLst/>
              <a:rect l="l" t="t" r="r" b="b"/>
              <a:pathLst>
                <a:path w="464185" h="132714">
                  <a:moveTo>
                    <a:pt x="0" y="132524"/>
                  </a:moveTo>
                  <a:lnTo>
                    <a:pt x="463832" y="132524"/>
                  </a:lnTo>
                  <a:lnTo>
                    <a:pt x="463832" y="0"/>
                  </a:lnTo>
                  <a:lnTo>
                    <a:pt x="0" y="0"/>
                  </a:lnTo>
                  <a:lnTo>
                    <a:pt x="0" y="1325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941942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199389" h="132714">
                  <a:moveTo>
                    <a:pt x="198780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198780" y="132524"/>
                  </a:lnTo>
                  <a:lnTo>
                    <a:pt x="1987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941947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0" y="132520"/>
                  </a:moveTo>
                  <a:lnTo>
                    <a:pt x="198784" y="132520"/>
                  </a:lnTo>
                  <a:lnTo>
                    <a:pt x="198784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975077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975077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008208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3008208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3008208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3008208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3008208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3008208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08208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08208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76893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33121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21" y="132524"/>
                  </a:lnTo>
                  <a:lnTo>
                    <a:pt x="33121" y="0"/>
                  </a:lnTo>
                  <a:close/>
                </a:path>
                <a:path w="199389" h="132714">
                  <a:moveTo>
                    <a:pt x="198780" y="0"/>
                  </a:moveTo>
                  <a:lnTo>
                    <a:pt x="165646" y="0"/>
                  </a:lnTo>
                  <a:lnTo>
                    <a:pt x="165646" y="132524"/>
                  </a:lnTo>
                  <a:lnTo>
                    <a:pt x="198780" y="132524"/>
                  </a:lnTo>
                  <a:lnTo>
                    <a:pt x="198780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76894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0" y="132520"/>
                  </a:moveTo>
                  <a:lnTo>
                    <a:pt x="198784" y="132520"/>
                  </a:lnTo>
                  <a:lnTo>
                    <a:pt x="198784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2710024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4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4" y="894535"/>
                  </a:lnTo>
                  <a:lnTo>
                    <a:pt x="132524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10024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4" y="894535"/>
                  </a:lnTo>
                  <a:lnTo>
                    <a:pt x="132524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2743154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2743154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2743154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2743154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2743154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4" y="66264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2743154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4" y="66264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43154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4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4" y="66260"/>
                  </a:lnTo>
                  <a:lnTo>
                    <a:pt x="66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43154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4" y="66260"/>
                  </a:lnTo>
                  <a:lnTo>
                    <a:pt x="66264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06978" y="2845765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33134" y="0"/>
                  </a:moveTo>
                  <a:lnTo>
                    <a:pt x="0" y="0"/>
                  </a:lnTo>
                  <a:lnTo>
                    <a:pt x="0" y="132524"/>
                  </a:lnTo>
                  <a:lnTo>
                    <a:pt x="33134" y="132524"/>
                  </a:lnTo>
                  <a:lnTo>
                    <a:pt x="33134" y="0"/>
                  </a:lnTo>
                  <a:close/>
                </a:path>
                <a:path w="199389" h="132714">
                  <a:moveTo>
                    <a:pt x="198793" y="0"/>
                  </a:moveTo>
                  <a:lnTo>
                    <a:pt x="165658" y="0"/>
                  </a:lnTo>
                  <a:lnTo>
                    <a:pt x="165658" y="132524"/>
                  </a:lnTo>
                  <a:lnTo>
                    <a:pt x="198793" y="132524"/>
                  </a:lnTo>
                  <a:lnTo>
                    <a:pt x="198793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06990" y="2845761"/>
              <a:ext cx="199390" cy="132715"/>
            </a:xfrm>
            <a:custGeom>
              <a:avLst/>
              <a:gdLst/>
              <a:ahLst/>
              <a:cxnLst/>
              <a:rect l="l" t="t" r="r" b="b"/>
              <a:pathLst>
                <a:path w="199389" h="132714">
                  <a:moveTo>
                    <a:pt x="0" y="132520"/>
                  </a:moveTo>
                  <a:lnTo>
                    <a:pt x="198788" y="132520"/>
                  </a:lnTo>
                  <a:lnTo>
                    <a:pt x="198788" y="0"/>
                  </a:lnTo>
                  <a:lnTo>
                    <a:pt x="0" y="0"/>
                  </a:lnTo>
                  <a:lnTo>
                    <a:pt x="0" y="13252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40120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132520" y="0"/>
                  </a:moveTo>
                  <a:lnTo>
                    <a:pt x="0" y="0"/>
                  </a:lnTo>
                  <a:lnTo>
                    <a:pt x="0" y="894535"/>
                  </a:lnTo>
                  <a:lnTo>
                    <a:pt x="132520" y="894535"/>
                  </a:lnTo>
                  <a:lnTo>
                    <a:pt x="132520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40120" y="2116881"/>
              <a:ext cx="132715" cy="894715"/>
            </a:xfrm>
            <a:custGeom>
              <a:avLst/>
              <a:gdLst/>
              <a:ahLst/>
              <a:cxnLst/>
              <a:rect l="l" t="t" r="r" b="b"/>
              <a:pathLst>
                <a:path w="132714" h="894714">
                  <a:moveTo>
                    <a:pt x="0" y="894535"/>
                  </a:moveTo>
                  <a:lnTo>
                    <a:pt x="132520" y="894535"/>
                  </a:lnTo>
                  <a:lnTo>
                    <a:pt x="132520" y="0"/>
                  </a:lnTo>
                  <a:lnTo>
                    <a:pt x="0" y="0"/>
                  </a:lnTo>
                  <a:lnTo>
                    <a:pt x="0" y="89453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73251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73251" y="218314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3273251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3273251" y="241505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73251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4"/>
                  </a:lnTo>
                  <a:lnTo>
                    <a:pt x="66260" y="66264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3273251" y="264697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4"/>
                  </a:moveTo>
                  <a:lnTo>
                    <a:pt x="66260" y="66264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3273251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60" y="0"/>
                  </a:moveTo>
                  <a:lnTo>
                    <a:pt x="0" y="0"/>
                  </a:lnTo>
                  <a:lnTo>
                    <a:pt x="0" y="66260"/>
                  </a:lnTo>
                  <a:lnTo>
                    <a:pt x="66260" y="66260"/>
                  </a:lnTo>
                  <a:lnTo>
                    <a:pt x="66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3273251" y="287889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260"/>
                  </a:moveTo>
                  <a:lnTo>
                    <a:pt x="66260" y="66260"/>
                  </a:lnTo>
                  <a:lnTo>
                    <a:pt x="66260" y="0"/>
                  </a:lnTo>
                  <a:lnTo>
                    <a:pt x="0" y="0"/>
                  </a:lnTo>
                  <a:lnTo>
                    <a:pt x="0" y="6626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19738" y="2148722"/>
              <a:ext cx="2253615" cy="829944"/>
            </a:xfrm>
            <a:custGeom>
              <a:avLst/>
              <a:gdLst/>
              <a:ahLst/>
              <a:cxnLst/>
              <a:rect l="l" t="t" r="r" b="b"/>
              <a:pathLst>
                <a:path w="2253615" h="829944">
                  <a:moveTo>
                    <a:pt x="0" y="697036"/>
                  </a:moveTo>
                  <a:lnTo>
                    <a:pt x="132524" y="697036"/>
                  </a:lnTo>
                </a:path>
                <a:path w="2253615" h="829944">
                  <a:moveTo>
                    <a:pt x="265049" y="697027"/>
                  </a:moveTo>
                  <a:lnTo>
                    <a:pt x="397572" y="697027"/>
                  </a:lnTo>
                </a:path>
                <a:path w="2253615" h="829944">
                  <a:moveTo>
                    <a:pt x="530097" y="697019"/>
                  </a:moveTo>
                  <a:lnTo>
                    <a:pt x="662621" y="697019"/>
                  </a:lnTo>
                </a:path>
                <a:path w="2253615" h="829944">
                  <a:moveTo>
                    <a:pt x="795146" y="697015"/>
                  </a:moveTo>
                  <a:lnTo>
                    <a:pt x="927668" y="697015"/>
                  </a:lnTo>
                </a:path>
                <a:path w="2253615" h="829944">
                  <a:moveTo>
                    <a:pt x="1060189" y="697006"/>
                  </a:moveTo>
                  <a:lnTo>
                    <a:pt x="1192710" y="697006"/>
                  </a:lnTo>
                </a:path>
                <a:path w="2253615" h="829944">
                  <a:moveTo>
                    <a:pt x="1325242" y="696999"/>
                  </a:moveTo>
                  <a:lnTo>
                    <a:pt x="1457764" y="696999"/>
                  </a:lnTo>
                </a:path>
                <a:path w="2253615" h="829944">
                  <a:moveTo>
                    <a:pt x="1590391" y="697135"/>
                  </a:moveTo>
                  <a:lnTo>
                    <a:pt x="1722912" y="697135"/>
                  </a:lnTo>
                </a:path>
                <a:path w="2253615" h="829944">
                  <a:moveTo>
                    <a:pt x="0" y="829559"/>
                  </a:moveTo>
                  <a:lnTo>
                    <a:pt x="132524" y="829559"/>
                  </a:lnTo>
                </a:path>
                <a:path w="2253615" h="829944">
                  <a:moveTo>
                    <a:pt x="265049" y="829552"/>
                  </a:moveTo>
                  <a:lnTo>
                    <a:pt x="397572" y="829552"/>
                  </a:lnTo>
                </a:path>
                <a:path w="2253615" h="829944">
                  <a:moveTo>
                    <a:pt x="530097" y="829543"/>
                  </a:moveTo>
                  <a:lnTo>
                    <a:pt x="662621" y="829543"/>
                  </a:lnTo>
                </a:path>
                <a:path w="2253615" h="829944">
                  <a:moveTo>
                    <a:pt x="795146" y="829539"/>
                  </a:moveTo>
                  <a:lnTo>
                    <a:pt x="927668" y="829539"/>
                  </a:lnTo>
                </a:path>
                <a:path w="2253615" h="829944">
                  <a:moveTo>
                    <a:pt x="1060189" y="829527"/>
                  </a:moveTo>
                  <a:lnTo>
                    <a:pt x="1192710" y="829527"/>
                  </a:lnTo>
                </a:path>
                <a:path w="2253615" h="829944">
                  <a:moveTo>
                    <a:pt x="1325242" y="829522"/>
                  </a:moveTo>
                  <a:lnTo>
                    <a:pt x="1457764" y="829522"/>
                  </a:lnTo>
                </a:path>
                <a:path w="2253615" h="829944">
                  <a:moveTo>
                    <a:pt x="1590391" y="829658"/>
                  </a:moveTo>
                  <a:lnTo>
                    <a:pt x="1722912" y="829658"/>
                  </a:lnTo>
                </a:path>
                <a:path w="2253615" h="829944">
                  <a:moveTo>
                    <a:pt x="2751" y="464972"/>
                  </a:moveTo>
                  <a:lnTo>
                    <a:pt x="135274" y="464972"/>
                  </a:lnTo>
                </a:path>
                <a:path w="2253615" h="829944">
                  <a:moveTo>
                    <a:pt x="267799" y="464965"/>
                  </a:moveTo>
                  <a:lnTo>
                    <a:pt x="400323" y="464965"/>
                  </a:lnTo>
                </a:path>
                <a:path w="2253615" h="829944">
                  <a:moveTo>
                    <a:pt x="532847" y="464961"/>
                  </a:moveTo>
                  <a:lnTo>
                    <a:pt x="665367" y="464961"/>
                  </a:lnTo>
                </a:path>
                <a:path w="2253615" h="829944">
                  <a:moveTo>
                    <a:pt x="797887" y="464952"/>
                  </a:moveTo>
                  <a:lnTo>
                    <a:pt x="930419" y="464952"/>
                  </a:lnTo>
                </a:path>
                <a:path w="2253615" h="829944">
                  <a:moveTo>
                    <a:pt x="1062940" y="464944"/>
                  </a:moveTo>
                  <a:lnTo>
                    <a:pt x="1195462" y="464944"/>
                  </a:lnTo>
                </a:path>
                <a:path w="2253615" h="829944">
                  <a:moveTo>
                    <a:pt x="1327994" y="464936"/>
                  </a:moveTo>
                  <a:lnTo>
                    <a:pt x="1460515" y="464936"/>
                  </a:lnTo>
                </a:path>
                <a:path w="2253615" h="829944">
                  <a:moveTo>
                    <a:pt x="1593131" y="465072"/>
                  </a:moveTo>
                  <a:lnTo>
                    <a:pt x="1725663" y="465072"/>
                  </a:lnTo>
                </a:path>
                <a:path w="2253615" h="829944">
                  <a:moveTo>
                    <a:pt x="2751" y="597497"/>
                  </a:moveTo>
                  <a:lnTo>
                    <a:pt x="135274" y="597497"/>
                  </a:lnTo>
                </a:path>
                <a:path w="2253615" h="829944">
                  <a:moveTo>
                    <a:pt x="267799" y="597489"/>
                  </a:moveTo>
                  <a:lnTo>
                    <a:pt x="400323" y="597489"/>
                  </a:lnTo>
                </a:path>
                <a:path w="2253615" h="829944">
                  <a:moveTo>
                    <a:pt x="532847" y="597484"/>
                  </a:moveTo>
                  <a:lnTo>
                    <a:pt x="665367" y="597484"/>
                  </a:lnTo>
                </a:path>
                <a:path w="2253615" h="829944">
                  <a:moveTo>
                    <a:pt x="797887" y="597477"/>
                  </a:moveTo>
                  <a:lnTo>
                    <a:pt x="930419" y="597477"/>
                  </a:lnTo>
                </a:path>
                <a:path w="2253615" h="829944">
                  <a:moveTo>
                    <a:pt x="1062940" y="597469"/>
                  </a:moveTo>
                  <a:lnTo>
                    <a:pt x="1195462" y="597469"/>
                  </a:lnTo>
                </a:path>
                <a:path w="2253615" h="829944">
                  <a:moveTo>
                    <a:pt x="1327994" y="597460"/>
                  </a:moveTo>
                  <a:lnTo>
                    <a:pt x="1460515" y="597460"/>
                  </a:lnTo>
                </a:path>
                <a:path w="2253615" h="829944">
                  <a:moveTo>
                    <a:pt x="1593131" y="597596"/>
                  </a:moveTo>
                  <a:lnTo>
                    <a:pt x="1725663" y="597596"/>
                  </a:lnTo>
                </a:path>
                <a:path w="2253615" h="829944">
                  <a:moveTo>
                    <a:pt x="2725" y="232507"/>
                  </a:moveTo>
                  <a:lnTo>
                    <a:pt x="135246" y="232507"/>
                  </a:lnTo>
                </a:path>
                <a:path w="2253615" h="829944">
                  <a:moveTo>
                    <a:pt x="267770" y="232499"/>
                  </a:moveTo>
                  <a:lnTo>
                    <a:pt x="400294" y="232499"/>
                  </a:lnTo>
                </a:path>
                <a:path w="2253615" h="829944">
                  <a:moveTo>
                    <a:pt x="532819" y="232491"/>
                  </a:moveTo>
                  <a:lnTo>
                    <a:pt x="665343" y="232491"/>
                  </a:lnTo>
                </a:path>
                <a:path w="2253615" h="829944">
                  <a:moveTo>
                    <a:pt x="797866" y="232482"/>
                  </a:moveTo>
                  <a:lnTo>
                    <a:pt x="930387" y="232482"/>
                  </a:lnTo>
                </a:path>
                <a:path w="2253615" h="829944">
                  <a:moveTo>
                    <a:pt x="1062919" y="232474"/>
                  </a:moveTo>
                  <a:lnTo>
                    <a:pt x="1195441" y="232474"/>
                  </a:lnTo>
                </a:path>
                <a:path w="2253615" h="829944">
                  <a:moveTo>
                    <a:pt x="1327962" y="232465"/>
                  </a:moveTo>
                  <a:lnTo>
                    <a:pt x="1460483" y="232465"/>
                  </a:lnTo>
                </a:path>
                <a:path w="2253615" h="829944">
                  <a:moveTo>
                    <a:pt x="1855233" y="233211"/>
                  </a:moveTo>
                  <a:lnTo>
                    <a:pt x="1987755" y="233211"/>
                  </a:lnTo>
                </a:path>
                <a:path w="2253615" h="829944">
                  <a:moveTo>
                    <a:pt x="1855339" y="465125"/>
                  </a:moveTo>
                  <a:lnTo>
                    <a:pt x="1987860" y="465125"/>
                  </a:lnTo>
                </a:path>
                <a:path w="2253615" h="829944">
                  <a:moveTo>
                    <a:pt x="1855434" y="697044"/>
                  </a:moveTo>
                  <a:lnTo>
                    <a:pt x="1987955" y="697044"/>
                  </a:lnTo>
                </a:path>
                <a:path w="2253615" h="829944">
                  <a:moveTo>
                    <a:pt x="1855233" y="1144"/>
                  </a:moveTo>
                  <a:lnTo>
                    <a:pt x="1987755" y="1144"/>
                  </a:lnTo>
                </a:path>
                <a:path w="2253615" h="829944">
                  <a:moveTo>
                    <a:pt x="1593110" y="232601"/>
                  </a:moveTo>
                  <a:lnTo>
                    <a:pt x="1725632" y="232601"/>
                  </a:lnTo>
                </a:path>
                <a:path w="2253615" h="829944">
                  <a:moveTo>
                    <a:pt x="2120382" y="233342"/>
                  </a:moveTo>
                  <a:lnTo>
                    <a:pt x="2252903" y="233342"/>
                  </a:lnTo>
                </a:path>
                <a:path w="2253615" h="829944">
                  <a:moveTo>
                    <a:pt x="2120487" y="465261"/>
                  </a:moveTo>
                  <a:lnTo>
                    <a:pt x="2253009" y="465261"/>
                  </a:lnTo>
                </a:path>
                <a:path w="2253615" h="829944">
                  <a:moveTo>
                    <a:pt x="2120582" y="697180"/>
                  </a:moveTo>
                  <a:lnTo>
                    <a:pt x="2253114" y="697180"/>
                  </a:lnTo>
                </a:path>
                <a:path w="2253615" h="829944">
                  <a:moveTo>
                    <a:pt x="2120382" y="1280"/>
                  </a:moveTo>
                  <a:lnTo>
                    <a:pt x="2252903" y="1280"/>
                  </a:lnTo>
                </a:path>
                <a:path w="2253615" h="829944">
                  <a:moveTo>
                    <a:pt x="2725" y="365031"/>
                  </a:moveTo>
                  <a:lnTo>
                    <a:pt x="135246" y="365031"/>
                  </a:lnTo>
                </a:path>
                <a:path w="2253615" h="829944">
                  <a:moveTo>
                    <a:pt x="267770" y="365019"/>
                  </a:moveTo>
                  <a:lnTo>
                    <a:pt x="400294" y="365019"/>
                  </a:lnTo>
                </a:path>
                <a:path w="2253615" h="829944">
                  <a:moveTo>
                    <a:pt x="532819" y="365014"/>
                  </a:moveTo>
                  <a:lnTo>
                    <a:pt x="665343" y="365014"/>
                  </a:lnTo>
                </a:path>
                <a:path w="2253615" h="829944">
                  <a:moveTo>
                    <a:pt x="797866" y="365007"/>
                  </a:moveTo>
                  <a:lnTo>
                    <a:pt x="930387" y="365007"/>
                  </a:lnTo>
                </a:path>
                <a:path w="2253615" h="829944">
                  <a:moveTo>
                    <a:pt x="1062919" y="364998"/>
                  </a:moveTo>
                  <a:lnTo>
                    <a:pt x="1195441" y="364998"/>
                  </a:lnTo>
                </a:path>
                <a:path w="2253615" h="829944">
                  <a:moveTo>
                    <a:pt x="1327962" y="364990"/>
                  </a:moveTo>
                  <a:lnTo>
                    <a:pt x="1460483" y="364990"/>
                  </a:lnTo>
                </a:path>
                <a:path w="2253615" h="829944">
                  <a:moveTo>
                    <a:pt x="1855233" y="365735"/>
                  </a:moveTo>
                  <a:lnTo>
                    <a:pt x="1987755" y="365735"/>
                  </a:lnTo>
                </a:path>
                <a:path w="2253615" h="829944">
                  <a:moveTo>
                    <a:pt x="1855339" y="597650"/>
                  </a:moveTo>
                  <a:lnTo>
                    <a:pt x="1987860" y="597650"/>
                  </a:lnTo>
                </a:path>
                <a:path w="2253615" h="829944">
                  <a:moveTo>
                    <a:pt x="1855434" y="829568"/>
                  </a:moveTo>
                  <a:lnTo>
                    <a:pt x="1987955" y="829568"/>
                  </a:lnTo>
                </a:path>
                <a:path w="2253615" h="829944">
                  <a:moveTo>
                    <a:pt x="1855233" y="133669"/>
                  </a:moveTo>
                  <a:lnTo>
                    <a:pt x="1987755" y="133669"/>
                  </a:lnTo>
                </a:path>
                <a:path w="2253615" h="829944">
                  <a:moveTo>
                    <a:pt x="1593110" y="365126"/>
                  </a:moveTo>
                  <a:lnTo>
                    <a:pt x="1725632" y="365126"/>
                  </a:lnTo>
                </a:path>
                <a:path w="2253615" h="829944">
                  <a:moveTo>
                    <a:pt x="2120382" y="365867"/>
                  </a:moveTo>
                  <a:lnTo>
                    <a:pt x="2252903" y="365867"/>
                  </a:lnTo>
                </a:path>
                <a:path w="2253615" h="829944">
                  <a:moveTo>
                    <a:pt x="2120487" y="597786"/>
                  </a:moveTo>
                  <a:lnTo>
                    <a:pt x="2253009" y="597786"/>
                  </a:lnTo>
                </a:path>
                <a:path w="2253615" h="829944">
                  <a:moveTo>
                    <a:pt x="2120582" y="829704"/>
                  </a:moveTo>
                  <a:lnTo>
                    <a:pt x="2253114" y="829704"/>
                  </a:lnTo>
                </a:path>
                <a:path w="2253615" h="829944">
                  <a:moveTo>
                    <a:pt x="2120382" y="133805"/>
                  </a:moveTo>
                  <a:lnTo>
                    <a:pt x="2252903" y="133805"/>
                  </a:lnTo>
                </a:path>
                <a:path w="2253615" h="829944">
                  <a:moveTo>
                    <a:pt x="2697" y="36"/>
                  </a:moveTo>
                  <a:lnTo>
                    <a:pt x="135222" y="36"/>
                  </a:lnTo>
                </a:path>
                <a:path w="2253615" h="829944">
                  <a:moveTo>
                    <a:pt x="267745" y="28"/>
                  </a:moveTo>
                  <a:lnTo>
                    <a:pt x="400270" y="28"/>
                  </a:lnTo>
                </a:path>
                <a:path w="2253615" h="829944">
                  <a:moveTo>
                    <a:pt x="532794" y="21"/>
                  </a:moveTo>
                  <a:lnTo>
                    <a:pt x="665314" y="21"/>
                  </a:lnTo>
                </a:path>
                <a:path w="2253615" h="829944">
                  <a:moveTo>
                    <a:pt x="797834" y="16"/>
                  </a:moveTo>
                  <a:lnTo>
                    <a:pt x="930366" y="16"/>
                  </a:lnTo>
                </a:path>
                <a:path w="2253615" h="829944">
                  <a:moveTo>
                    <a:pt x="1062887" y="8"/>
                  </a:moveTo>
                  <a:lnTo>
                    <a:pt x="1195409" y="8"/>
                  </a:lnTo>
                </a:path>
                <a:path w="2253615" h="829944">
                  <a:moveTo>
                    <a:pt x="1327930" y="0"/>
                  </a:moveTo>
                  <a:lnTo>
                    <a:pt x="1460462" y="0"/>
                  </a:lnTo>
                </a:path>
                <a:path w="2253615" h="829944">
                  <a:moveTo>
                    <a:pt x="1593079" y="135"/>
                  </a:moveTo>
                  <a:lnTo>
                    <a:pt x="1725611" y="135"/>
                  </a:lnTo>
                </a:path>
                <a:path w="2253615" h="829944">
                  <a:moveTo>
                    <a:pt x="2697" y="132561"/>
                  </a:moveTo>
                  <a:lnTo>
                    <a:pt x="135222" y="132561"/>
                  </a:lnTo>
                </a:path>
                <a:path w="2253615" h="829944">
                  <a:moveTo>
                    <a:pt x="267745" y="132553"/>
                  </a:moveTo>
                  <a:lnTo>
                    <a:pt x="400270" y="132553"/>
                  </a:lnTo>
                </a:path>
                <a:path w="2253615" h="829944">
                  <a:moveTo>
                    <a:pt x="532794" y="132544"/>
                  </a:moveTo>
                  <a:lnTo>
                    <a:pt x="665314" y="132544"/>
                  </a:lnTo>
                </a:path>
                <a:path w="2253615" h="829944">
                  <a:moveTo>
                    <a:pt x="797834" y="132540"/>
                  </a:moveTo>
                  <a:lnTo>
                    <a:pt x="930366" y="132540"/>
                  </a:lnTo>
                </a:path>
                <a:path w="2253615" h="829944">
                  <a:moveTo>
                    <a:pt x="1062887" y="132528"/>
                  </a:moveTo>
                  <a:lnTo>
                    <a:pt x="1195409" y="132528"/>
                  </a:lnTo>
                </a:path>
                <a:path w="2253615" h="829944">
                  <a:moveTo>
                    <a:pt x="1327930" y="132524"/>
                  </a:moveTo>
                  <a:lnTo>
                    <a:pt x="1460462" y="132524"/>
                  </a:lnTo>
                </a:path>
                <a:path w="2253615" h="829944">
                  <a:moveTo>
                    <a:pt x="1593079" y="132660"/>
                  </a:moveTo>
                  <a:lnTo>
                    <a:pt x="1725611" y="13266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3405772" y="2485837"/>
              <a:ext cx="158750" cy="395605"/>
            </a:xfrm>
            <a:custGeom>
              <a:avLst/>
              <a:gdLst/>
              <a:ahLst/>
              <a:cxnLst/>
              <a:rect l="l" t="t" r="r" b="b"/>
              <a:pathLst>
                <a:path w="158750" h="395605">
                  <a:moveTo>
                    <a:pt x="158125" y="52704"/>
                  </a:moveTo>
                  <a:lnTo>
                    <a:pt x="0" y="0"/>
                  </a:lnTo>
                </a:path>
                <a:path w="158750" h="395605">
                  <a:moveTo>
                    <a:pt x="158125" y="105414"/>
                  </a:moveTo>
                  <a:lnTo>
                    <a:pt x="0" y="395311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86003" y="2216271"/>
              <a:ext cx="2120900" cy="695960"/>
            </a:xfrm>
            <a:custGeom>
              <a:avLst/>
              <a:gdLst/>
              <a:ahLst/>
              <a:cxnLst/>
              <a:rect l="l" t="t" r="r" b="b"/>
              <a:pathLst>
                <a:path w="2120900" h="695960">
                  <a:moveTo>
                    <a:pt x="530092" y="0"/>
                  </a:moveTo>
                  <a:lnTo>
                    <a:pt x="265048" y="231918"/>
                  </a:lnTo>
                </a:path>
                <a:path w="2120900" h="695960">
                  <a:moveTo>
                    <a:pt x="530092" y="0"/>
                  </a:moveTo>
                  <a:lnTo>
                    <a:pt x="1855335" y="231918"/>
                  </a:lnTo>
                </a:path>
                <a:path w="2120900" h="695960">
                  <a:moveTo>
                    <a:pt x="265048" y="231918"/>
                  </a:moveTo>
                  <a:lnTo>
                    <a:pt x="265048" y="463832"/>
                  </a:lnTo>
                </a:path>
                <a:path w="2120900" h="695960">
                  <a:moveTo>
                    <a:pt x="795142" y="463832"/>
                  </a:moveTo>
                  <a:lnTo>
                    <a:pt x="265048" y="231918"/>
                  </a:lnTo>
                </a:path>
                <a:path w="2120900" h="695960">
                  <a:moveTo>
                    <a:pt x="1855335" y="231918"/>
                  </a:moveTo>
                  <a:lnTo>
                    <a:pt x="1325238" y="463832"/>
                  </a:lnTo>
                </a:path>
                <a:path w="2120900" h="695960">
                  <a:moveTo>
                    <a:pt x="1845879" y="230267"/>
                  </a:moveTo>
                  <a:lnTo>
                    <a:pt x="2120377" y="463832"/>
                  </a:lnTo>
                </a:path>
                <a:path w="2120900" h="695960">
                  <a:moveTo>
                    <a:pt x="795142" y="463832"/>
                  </a:moveTo>
                  <a:lnTo>
                    <a:pt x="530092" y="695751"/>
                  </a:lnTo>
                </a:path>
                <a:path w="2120900" h="695960">
                  <a:moveTo>
                    <a:pt x="795142" y="463832"/>
                  </a:moveTo>
                  <a:lnTo>
                    <a:pt x="795142" y="695751"/>
                  </a:lnTo>
                </a:path>
                <a:path w="2120900" h="695960">
                  <a:moveTo>
                    <a:pt x="265048" y="463832"/>
                  </a:moveTo>
                  <a:lnTo>
                    <a:pt x="265048" y="695751"/>
                  </a:lnTo>
                </a:path>
                <a:path w="2120900" h="695960">
                  <a:moveTo>
                    <a:pt x="265048" y="463832"/>
                  </a:moveTo>
                  <a:lnTo>
                    <a:pt x="0" y="695751"/>
                  </a:lnTo>
                </a:path>
                <a:path w="2120900" h="695960">
                  <a:moveTo>
                    <a:pt x="1325238" y="463832"/>
                  </a:moveTo>
                  <a:lnTo>
                    <a:pt x="1060185" y="695751"/>
                  </a:lnTo>
                </a:path>
                <a:path w="2120900" h="695960">
                  <a:moveTo>
                    <a:pt x="1325238" y="463832"/>
                  </a:moveTo>
                  <a:lnTo>
                    <a:pt x="1590281" y="695751"/>
                  </a:lnTo>
                </a:path>
                <a:path w="2120900" h="695960">
                  <a:moveTo>
                    <a:pt x="2120377" y="463832"/>
                  </a:moveTo>
                  <a:lnTo>
                    <a:pt x="1855335" y="695751"/>
                  </a:lnTo>
                </a:path>
                <a:path w="2120900" h="695960">
                  <a:moveTo>
                    <a:pt x="2120377" y="463832"/>
                  </a:moveTo>
                  <a:lnTo>
                    <a:pt x="2120377" y="695751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1702919" y="220309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56" y="0"/>
                  </a:moveTo>
                  <a:lnTo>
                    <a:pt x="13176" y="0"/>
                  </a:lnTo>
                  <a:lnTo>
                    <a:pt x="5900" y="0"/>
                  </a:lnTo>
                  <a:lnTo>
                    <a:pt x="0" y="5900"/>
                  </a:lnTo>
                  <a:lnTo>
                    <a:pt x="0" y="20455"/>
                  </a:lnTo>
                  <a:lnTo>
                    <a:pt x="5900" y="26352"/>
                  </a:lnTo>
                  <a:lnTo>
                    <a:pt x="20456" y="26352"/>
                  </a:lnTo>
                  <a:lnTo>
                    <a:pt x="26356" y="20455"/>
                  </a:lnTo>
                  <a:lnTo>
                    <a:pt x="26356" y="5900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1702919" y="220309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56" y="0"/>
                  </a:lnTo>
                  <a:lnTo>
                    <a:pt x="26356" y="5900"/>
                  </a:lnTo>
                  <a:lnTo>
                    <a:pt x="26356" y="13176"/>
                  </a:lnTo>
                  <a:lnTo>
                    <a:pt x="26356" y="20455"/>
                  </a:lnTo>
                  <a:lnTo>
                    <a:pt x="20456" y="26352"/>
                  </a:lnTo>
                  <a:lnTo>
                    <a:pt x="13176" y="26352"/>
                  </a:lnTo>
                  <a:lnTo>
                    <a:pt x="5900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900"/>
                  </a:lnTo>
                  <a:lnTo>
                    <a:pt x="5900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1437871" y="2435013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55" y="0"/>
                  </a:moveTo>
                  <a:lnTo>
                    <a:pt x="13180" y="0"/>
                  </a:lnTo>
                  <a:lnTo>
                    <a:pt x="5900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900" y="26352"/>
                  </a:lnTo>
                  <a:lnTo>
                    <a:pt x="20455" y="26352"/>
                  </a:lnTo>
                  <a:lnTo>
                    <a:pt x="26356" y="20455"/>
                  </a:lnTo>
                  <a:lnTo>
                    <a:pt x="26356" y="5896"/>
                  </a:lnTo>
                  <a:lnTo>
                    <a:pt x="2045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1437871" y="2435013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80" y="0"/>
                  </a:moveTo>
                  <a:lnTo>
                    <a:pt x="20455" y="0"/>
                  </a:lnTo>
                  <a:lnTo>
                    <a:pt x="26356" y="5896"/>
                  </a:lnTo>
                  <a:lnTo>
                    <a:pt x="26356" y="13176"/>
                  </a:lnTo>
                  <a:lnTo>
                    <a:pt x="26356" y="20455"/>
                  </a:lnTo>
                  <a:lnTo>
                    <a:pt x="20455" y="26352"/>
                  </a:lnTo>
                  <a:lnTo>
                    <a:pt x="13180" y="26352"/>
                  </a:lnTo>
                  <a:lnTo>
                    <a:pt x="5900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900" y="0"/>
                  </a:lnTo>
                  <a:lnTo>
                    <a:pt x="1318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37871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55" y="0"/>
                  </a:moveTo>
                  <a:lnTo>
                    <a:pt x="13180" y="0"/>
                  </a:lnTo>
                  <a:lnTo>
                    <a:pt x="5900" y="0"/>
                  </a:lnTo>
                  <a:lnTo>
                    <a:pt x="0" y="5900"/>
                  </a:lnTo>
                  <a:lnTo>
                    <a:pt x="0" y="20456"/>
                  </a:lnTo>
                  <a:lnTo>
                    <a:pt x="5900" y="26356"/>
                  </a:lnTo>
                  <a:lnTo>
                    <a:pt x="20455" y="26356"/>
                  </a:lnTo>
                  <a:lnTo>
                    <a:pt x="26356" y="20456"/>
                  </a:lnTo>
                  <a:lnTo>
                    <a:pt x="26356" y="5900"/>
                  </a:lnTo>
                  <a:lnTo>
                    <a:pt x="2045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37871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80" y="0"/>
                  </a:moveTo>
                  <a:lnTo>
                    <a:pt x="20455" y="0"/>
                  </a:lnTo>
                  <a:lnTo>
                    <a:pt x="26356" y="5900"/>
                  </a:lnTo>
                  <a:lnTo>
                    <a:pt x="26356" y="13176"/>
                  </a:lnTo>
                  <a:lnTo>
                    <a:pt x="26356" y="20456"/>
                  </a:lnTo>
                  <a:lnTo>
                    <a:pt x="20455" y="26356"/>
                  </a:lnTo>
                  <a:lnTo>
                    <a:pt x="13180" y="26356"/>
                  </a:lnTo>
                  <a:lnTo>
                    <a:pt x="5900" y="26356"/>
                  </a:lnTo>
                  <a:lnTo>
                    <a:pt x="0" y="20456"/>
                  </a:lnTo>
                  <a:lnTo>
                    <a:pt x="0" y="13176"/>
                  </a:lnTo>
                  <a:lnTo>
                    <a:pt x="0" y="5900"/>
                  </a:lnTo>
                  <a:lnTo>
                    <a:pt x="5900" y="0"/>
                  </a:lnTo>
                  <a:lnTo>
                    <a:pt x="1318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37871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55" y="0"/>
                  </a:moveTo>
                  <a:lnTo>
                    <a:pt x="13180" y="0"/>
                  </a:lnTo>
                  <a:lnTo>
                    <a:pt x="5900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900" y="26352"/>
                  </a:lnTo>
                  <a:lnTo>
                    <a:pt x="20455" y="26352"/>
                  </a:lnTo>
                  <a:lnTo>
                    <a:pt x="26356" y="20455"/>
                  </a:lnTo>
                  <a:lnTo>
                    <a:pt x="26356" y="5896"/>
                  </a:lnTo>
                  <a:lnTo>
                    <a:pt x="2045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37871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80" y="0"/>
                  </a:moveTo>
                  <a:lnTo>
                    <a:pt x="20455" y="0"/>
                  </a:lnTo>
                  <a:lnTo>
                    <a:pt x="26356" y="5896"/>
                  </a:lnTo>
                  <a:lnTo>
                    <a:pt x="26356" y="13176"/>
                  </a:lnTo>
                  <a:lnTo>
                    <a:pt x="26356" y="20455"/>
                  </a:lnTo>
                  <a:lnTo>
                    <a:pt x="20455" y="26352"/>
                  </a:lnTo>
                  <a:lnTo>
                    <a:pt x="13180" y="26352"/>
                  </a:lnTo>
                  <a:lnTo>
                    <a:pt x="5900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900" y="0"/>
                  </a:lnTo>
                  <a:lnTo>
                    <a:pt x="1318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1172827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55" y="0"/>
                  </a:moveTo>
                  <a:lnTo>
                    <a:pt x="13176" y="0"/>
                  </a:lnTo>
                  <a:lnTo>
                    <a:pt x="5895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895" y="26352"/>
                  </a:lnTo>
                  <a:lnTo>
                    <a:pt x="20455" y="26352"/>
                  </a:lnTo>
                  <a:lnTo>
                    <a:pt x="26352" y="20455"/>
                  </a:lnTo>
                  <a:lnTo>
                    <a:pt x="26352" y="5896"/>
                  </a:lnTo>
                  <a:lnTo>
                    <a:pt x="2045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72827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55" y="0"/>
                  </a:lnTo>
                  <a:lnTo>
                    <a:pt x="26352" y="5896"/>
                  </a:lnTo>
                  <a:lnTo>
                    <a:pt x="26352" y="13176"/>
                  </a:lnTo>
                  <a:lnTo>
                    <a:pt x="26352" y="20455"/>
                  </a:lnTo>
                  <a:lnTo>
                    <a:pt x="20455" y="26352"/>
                  </a:lnTo>
                  <a:lnTo>
                    <a:pt x="13176" y="26352"/>
                  </a:lnTo>
                  <a:lnTo>
                    <a:pt x="5895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895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02919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56" y="0"/>
                  </a:moveTo>
                  <a:lnTo>
                    <a:pt x="13176" y="0"/>
                  </a:lnTo>
                  <a:lnTo>
                    <a:pt x="5900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900" y="26352"/>
                  </a:lnTo>
                  <a:lnTo>
                    <a:pt x="20456" y="26352"/>
                  </a:lnTo>
                  <a:lnTo>
                    <a:pt x="26356" y="20455"/>
                  </a:lnTo>
                  <a:lnTo>
                    <a:pt x="26356" y="5896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02919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56" y="0"/>
                  </a:lnTo>
                  <a:lnTo>
                    <a:pt x="26356" y="5896"/>
                  </a:lnTo>
                  <a:lnTo>
                    <a:pt x="26356" y="13176"/>
                  </a:lnTo>
                  <a:lnTo>
                    <a:pt x="26356" y="20455"/>
                  </a:lnTo>
                  <a:lnTo>
                    <a:pt x="20456" y="26352"/>
                  </a:lnTo>
                  <a:lnTo>
                    <a:pt x="13176" y="26352"/>
                  </a:lnTo>
                  <a:lnTo>
                    <a:pt x="5900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900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33012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60" y="0"/>
                  </a:moveTo>
                  <a:lnTo>
                    <a:pt x="13176" y="0"/>
                  </a:lnTo>
                  <a:lnTo>
                    <a:pt x="5902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902" y="26352"/>
                  </a:lnTo>
                  <a:lnTo>
                    <a:pt x="20460" y="26352"/>
                  </a:lnTo>
                  <a:lnTo>
                    <a:pt x="26352" y="20455"/>
                  </a:lnTo>
                  <a:lnTo>
                    <a:pt x="26352" y="5896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33012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60" y="0"/>
                  </a:lnTo>
                  <a:lnTo>
                    <a:pt x="26352" y="5896"/>
                  </a:lnTo>
                  <a:lnTo>
                    <a:pt x="26352" y="13176"/>
                  </a:lnTo>
                  <a:lnTo>
                    <a:pt x="26352" y="20455"/>
                  </a:lnTo>
                  <a:lnTo>
                    <a:pt x="20460" y="26352"/>
                  </a:lnTo>
                  <a:lnTo>
                    <a:pt x="13176" y="26352"/>
                  </a:lnTo>
                  <a:lnTo>
                    <a:pt x="5902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90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1967969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60" y="0"/>
                  </a:moveTo>
                  <a:lnTo>
                    <a:pt x="13176" y="0"/>
                  </a:lnTo>
                  <a:lnTo>
                    <a:pt x="5892" y="0"/>
                  </a:lnTo>
                  <a:lnTo>
                    <a:pt x="0" y="5900"/>
                  </a:lnTo>
                  <a:lnTo>
                    <a:pt x="0" y="20456"/>
                  </a:lnTo>
                  <a:lnTo>
                    <a:pt x="5892" y="26356"/>
                  </a:lnTo>
                  <a:lnTo>
                    <a:pt x="20460" y="26356"/>
                  </a:lnTo>
                  <a:lnTo>
                    <a:pt x="26352" y="20456"/>
                  </a:lnTo>
                  <a:lnTo>
                    <a:pt x="26352" y="5900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1967969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60" y="0"/>
                  </a:lnTo>
                  <a:lnTo>
                    <a:pt x="26352" y="5900"/>
                  </a:lnTo>
                  <a:lnTo>
                    <a:pt x="26352" y="13176"/>
                  </a:lnTo>
                  <a:lnTo>
                    <a:pt x="26352" y="20456"/>
                  </a:lnTo>
                  <a:lnTo>
                    <a:pt x="20460" y="26356"/>
                  </a:lnTo>
                  <a:lnTo>
                    <a:pt x="13176" y="26356"/>
                  </a:lnTo>
                  <a:lnTo>
                    <a:pt x="5892" y="26356"/>
                  </a:lnTo>
                  <a:lnTo>
                    <a:pt x="0" y="20456"/>
                  </a:lnTo>
                  <a:lnTo>
                    <a:pt x="0" y="13176"/>
                  </a:lnTo>
                  <a:lnTo>
                    <a:pt x="0" y="5900"/>
                  </a:lnTo>
                  <a:lnTo>
                    <a:pt x="589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1967969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60" y="0"/>
                  </a:moveTo>
                  <a:lnTo>
                    <a:pt x="13176" y="0"/>
                  </a:lnTo>
                  <a:lnTo>
                    <a:pt x="5892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892" y="26352"/>
                  </a:lnTo>
                  <a:lnTo>
                    <a:pt x="20460" y="26352"/>
                  </a:lnTo>
                  <a:lnTo>
                    <a:pt x="26352" y="20455"/>
                  </a:lnTo>
                  <a:lnTo>
                    <a:pt x="26352" y="5896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1967969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60" y="0"/>
                  </a:lnTo>
                  <a:lnTo>
                    <a:pt x="26352" y="5896"/>
                  </a:lnTo>
                  <a:lnTo>
                    <a:pt x="26352" y="13176"/>
                  </a:lnTo>
                  <a:lnTo>
                    <a:pt x="26352" y="20455"/>
                  </a:lnTo>
                  <a:lnTo>
                    <a:pt x="20460" y="26352"/>
                  </a:lnTo>
                  <a:lnTo>
                    <a:pt x="13176" y="26352"/>
                  </a:lnTo>
                  <a:lnTo>
                    <a:pt x="5892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89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98066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49" y="0"/>
                  </a:moveTo>
                  <a:lnTo>
                    <a:pt x="13176" y="0"/>
                  </a:lnTo>
                  <a:lnTo>
                    <a:pt x="5892" y="0"/>
                  </a:lnTo>
                  <a:lnTo>
                    <a:pt x="0" y="5900"/>
                  </a:lnTo>
                  <a:lnTo>
                    <a:pt x="0" y="20456"/>
                  </a:lnTo>
                  <a:lnTo>
                    <a:pt x="5892" y="26356"/>
                  </a:lnTo>
                  <a:lnTo>
                    <a:pt x="20449" y="26356"/>
                  </a:lnTo>
                  <a:lnTo>
                    <a:pt x="26352" y="20456"/>
                  </a:lnTo>
                  <a:lnTo>
                    <a:pt x="26352" y="5900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98066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49" y="0"/>
                  </a:lnTo>
                  <a:lnTo>
                    <a:pt x="26352" y="5900"/>
                  </a:lnTo>
                  <a:lnTo>
                    <a:pt x="26352" y="13176"/>
                  </a:lnTo>
                  <a:lnTo>
                    <a:pt x="26352" y="20456"/>
                  </a:lnTo>
                  <a:lnTo>
                    <a:pt x="20449" y="26356"/>
                  </a:lnTo>
                  <a:lnTo>
                    <a:pt x="13176" y="26356"/>
                  </a:lnTo>
                  <a:lnTo>
                    <a:pt x="5892" y="26356"/>
                  </a:lnTo>
                  <a:lnTo>
                    <a:pt x="0" y="20456"/>
                  </a:lnTo>
                  <a:lnTo>
                    <a:pt x="0" y="13176"/>
                  </a:lnTo>
                  <a:lnTo>
                    <a:pt x="0" y="5900"/>
                  </a:lnTo>
                  <a:lnTo>
                    <a:pt x="589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18696" y="243335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60" y="0"/>
                  </a:moveTo>
                  <a:lnTo>
                    <a:pt x="13186" y="0"/>
                  </a:lnTo>
                  <a:lnTo>
                    <a:pt x="5902" y="0"/>
                  </a:lnTo>
                  <a:lnTo>
                    <a:pt x="0" y="5900"/>
                  </a:lnTo>
                  <a:lnTo>
                    <a:pt x="0" y="20456"/>
                  </a:lnTo>
                  <a:lnTo>
                    <a:pt x="5902" y="26356"/>
                  </a:lnTo>
                  <a:lnTo>
                    <a:pt x="20460" y="26356"/>
                  </a:lnTo>
                  <a:lnTo>
                    <a:pt x="26363" y="20456"/>
                  </a:lnTo>
                  <a:lnTo>
                    <a:pt x="26363" y="5900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18696" y="243335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86" y="0"/>
                  </a:moveTo>
                  <a:lnTo>
                    <a:pt x="20460" y="0"/>
                  </a:lnTo>
                  <a:lnTo>
                    <a:pt x="26363" y="5900"/>
                  </a:lnTo>
                  <a:lnTo>
                    <a:pt x="26363" y="13180"/>
                  </a:lnTo>
                  <a:lnTo>
                    <a:pt x="26363" y="20456"/>
                  </a:lnTo>
                  <a:lnTo>
                    <a:pt x="20460" y="26356"/>
                  </a:lnTo>
                  <a:lnTo>
                    <a:pt x="13186" y="26356"/>
                  </a:lnTo>
                  <a:lnTo>
                    <a:pt x="5902" y="26356"/>
                  </a:lnTo>
                  <a:lnTo>
                    <a:pt x="0" y="20456"/>
                  </a:lnTo>
                  <a:lnTo>
                    <a:pt x="0" y="13180"/>
                  </a:lnTo>
                  <a:lnTo>
                    <a:pt x="0" y="5900"/>
                  </a:lnTo>
                  <a:lnTo>
                    <a:pt x="5902" y="0"/>
                  </a:lnTo>
                  <a:lnTo>
                    <a:pt x="1318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3293205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>
                  <a:moveTo>
                    <a:pt x="20460" y="0"/>
                  </a:moveTo>
                  <a:lnTo>
                    <a:pt x="13176" y="0"/>
                  </a:lnTo>
                  <a:lnTo>
                    <a:pt x="5902" y="0"/>
                  </a:lnTo>
                  <a:lnTo>
                    <a:pt x="0" y="5900"/>
                  </a:lnTo>
                  <a:lnTo>
                    <a:pt x="0" y="20456"/>
                  </a:lnTo>
                  <a:lnTo>
                    <a:pt x="5902" y="26356"/>
                  </a:lnTo>
                  <a:lnTo>
                    <a:pt x="20460" y="26356"/>
                  </a:lnTo>
                  <a:lnTo>
                    <a:pt x="26352" y="20456"/>
                  </a:lnTo>
                  <a:lnTo>
                    <a:pt x="26352" y="5900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3293205" y="26669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>
                  <a:moveTo>
                    <a:pt x="13176" y="0"/>
                  </a:moveTo>
                  <a:lnTo>
                    <a:pt x="20460" y="0"/>
                  </a:lnTo>
                  <a:lnTo>
                    <a:pt x="26352" y="5900"/>
                  </a:lnTo>
                  <a:lnTo>
                    <a:pt x="26352" y="13176"/>
                  </a:lnTo>
                  <a:lnTo>
                    <a:pt x="26352" y="20456"/>
                  </a:lnTo>
                  <a:lnTo>
                    <a:pt x="20460" y="26356"/>
                  </a:lnTo>
                  <a:lnTo>
                    <a:pt x="13176" y="26356"/>
                  </a:lnTo>
                  <a:lnTo>
                    <a:pt x="5902" y="26356"/>
                  </a:lnTo>
                  <a:lnTo>
                    <a:pt x="0" y="20456"/>
                  </a:lnTo>
                  <a:lnTo>
                    <a:pt x="0" y="13176"/>
                  </a:lnTo>
                  <a:lnTo>
                    <a:pt x="0" y="5900"/>
                  </a:lnTo>
                  <a:lnTo>
                    <a:pt x="590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93205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>
                  <a:moveTo>
                    <a:pt x="20460" y="0"/>
                  </a:moveTo>
                  <a:lnTo>
                    <a:pt x="13176" y="0"/>
                  </a:lnTo>
                  <a:lnTo>
                    <a:pt x="5902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902" y="26352"/>
                  </a:lnTo>
                  <a:lnTo>
                    <a:pt x="20460" y="26352"/>
                  </a:lnTo>
                  <a:lnTo>
                    <a:pt x="26352" y="20455"/>
                  </a:lnTo>
                  <a:lnTo>
                    <a:pt x="26352" y="5896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3293205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>
                  <a:moveTo>
                    <a:pt x="13176" y="0"/>
                  </a:moveTo>
                  <a:lnTo>
                    <a:pt x="20460" y="0"/>
                  </a:lnTo>
                  <a:lnTo>
                    <a:pt x="26352" y="5896"/>
                  </a:lnTo>
                  <a:lnTo>
                    <a:pt x="26352" y="13176"/>
                  </a:lnTo>
                  <a:lnTo>
                    <a:pt x="26352" y="20455"/>
                  </a:lnTo>
                  <a:lnTo>
                    <a:pt x="20460" y="26352"/>
                  </a:lnTo>
                  <a:lnTo>
                    <a:pt x="13176" y="26352"/>
                  </a:lnTo>
                  <a:lnTo>
                    <a:pt x="5902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90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3028162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49" y="0"/>
                  </a:moveTo>
                  <a:lnTo>
                    <a:pt x="13176" y="0"/>
                  </a:lnTo>
                  <a:lnTo>
                    <a:pt x="5892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892" y="26352"/>
                  </a:lnTo>
                  <a:lnTo>
                    <a:pt x="20449" y="26352"/>
                  </a:lnTo>
                  <a:lnTo>
                    <a:pt x="26352" y="20455"/>
                  </a:lnTo>
                  <a:lnTo>
                    <a:pt x="26352" y="5896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3028162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13176" y="0"/>
                  </a:moveTo>
                  <a:lnTo>
                    <a:pt x="20449" y="0"/>
                  </a:lnTo>
                  <a:lnTo>
                    <a:pt x="26352" y="5896"/>
                  </a:lnTo>
                  <a:lnTo>
                    <a:pt x="26352" y="13176"/>
                  </a:lnTo>
                  <a:lnTo>
                    <a:pt x="26352" y="20455"/>
                  </a:lnTo>
                  <a:lnTo>
                    <a:pt x="20449" y="26352"/>
                  </a:lnTo>
                  <a:lnTo>
                    <a:pt x="13176" y="26352"/>
                  </a:lnTo>
                  <a:lnTo>
                    <a:pt x="5892" y="26352"/>
                  </a:lnTo>
                  <a:lnTo>
                    <a:pt x="0" y="20455"/>
                  </a:lnTo>
                  <a:lnTo>
                    <a:pt x="0" y="13176"/>
                  </a:lnTo>
                  <a:lnTo>
                    <a:pt x="0" y="5896"/>
                  </a:lnTo>
                  <a:lnTo>
                    <a:pt x="5892" y="0"/>
                  </a:lnTo>
                  <a:lnTo>
                    <a:pt x="13176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63109" y="289884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20460" y="0"/>
                  </a:moveTo>
                  <a:lnTo>
                    <a:pt x="13176" y="0"/>
                  </a:lnTo>
                  <a:lnTo>
                    <a:pt x="5902" y="0"/>
                  </a:lnTo>
                  <a:lnTo>
                    <a:pt x="0" y="5896"/>
                  </a:lnTo>
                  <a:lnTo>
                    <a:pt x="0" y="20455"/>
                  </a:lnTo>
                  <a:lnTo>
                    <a:pt x="5902" y="26352"/>
                  </a:lnTo>
                  <a:lnTo>
                    <a:pt x="20460" y="26352"/>
                  </a:lnTo>
                  <a:lnTo>
                    <a:pt x="26352" y="20455"/>
                  </a:lnTo>
                  <a:lnTo>
                    <a:pt x="26352" y="5896"/>
                  </a:lnTo>
                  <a:lnTo>
                    <a:pt x="204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2279319" y="2037811"/>
              <a:ext cx="510540" cy="887730"/>
            </a:xfrm>
            <a:custGeom>
              <a:avLst/>
              <a:gdLst/>
              <a:ahLst/>
              <a:cxnLst/>
              <a:rect l="l" t="t" r="r" b="b"/>
              <a:pathLst>
                <a:path w="510539" h="887730">
                  <a:moveTo>
                    <a:pt x="496965" y="861034"/>
                  </a:moveTo>
                  <a:lnTo>
                    <a:pt x="504249" y="861034"/>
                  </a:lnTo>
                  <a:lnTo>
                    <a:pt x="510142" y="866930"/>
                  </a:lnTo>
                  <a:lnTo>
                    <a:pt x="510142" y="874210"/>
                  </a:lnTo>
                  <a:lnTo>
                    <a:pt x="510142" y="881490"/>
                  </a:lnTo>
                  <a:lnTo>
                    <a:pt x="504249" y="887386"/>
                  </a:lnTo>
                  <a:lnTo>
                    <a:pt x="496965" y="887386"/>
                  </a:lnTo>
                  <a:lnTo>
                    <a:pt x="489692" y="887386"/>
                  </a:lnTo>
                  <a:lnTo>
                    <a:pt x="483789" y="881490"/>
                  </a:lnTo>
                  <a:lnTo>
                    <a:pt x="483789" y="874210"/>
                  </a:lnTo>
                  <a:lnTo>
                    <a:pt x="483789" y="866930"/>
                  </a:lnTo>
                  <a:lnTo>
                    <a:pt x="489692" y="861034"/>
                  </a:lnTo>
                  <a:lnTo>
                    <a:pt x="496965" y="861034"/>
                  </a:lnTo>
                  <a:close/>
                </a:path>
                <a:path w="510539" h="887730">
                  <a:moveTo>
                    <a:pt x="0" y="145328"/>
                  </a:moveTo>
                  <a:lnTo>
                    <a:pt x="177710" y="0"/>
                  </a:lnTo>
                </a:path>
                <a:path w="510539" h="887730">
                  <a:moveTo>
                    <a:pt x="335836" y="0"/>
                  </a:moveTo>
                  <a:lnTo>
                    <a:pt x="463835" y="14532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2065408" y="1360159"/>
            <a:ext cx="8131449" cy="45743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24827" indent="-333471" algn="l" defTabSz="1812066" eaLnBrk="1" fontAlgn="auto" hangingPunct="1">
              <a:lnSpc>
                <a:spcPts val="2378"/>
              </a:lnSpc>
              <a:spcBef>
                <a:spcPts val="188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726085" algn="l"/>
              </a:tabLst>
            </a:pPr>
            <a:r>
              <a:rPr sz="1982" b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46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{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k,1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73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k,2</a:t>
            </a:r>
            <a:r>
              <a:rPr sz="2081" i="1" spc="-297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k,N</a:t>
            </a:r>
            <a:r>
              <a:rPr sz="1784" i="1" spc="59" baseline="-324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784" i="1" spc="-14" baseline="-324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}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denotes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level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Note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2081" spc="22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32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1982" b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spc="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1982" i="1" spc="-32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16018" marR="236575" indent="-323404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level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the set of hosts is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partitioned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into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subsets,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host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running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representing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exactly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domains 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73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k,i</a:t>
            </a:r>
            <a:r>
              <a:rPr sz="2081" i="1" spc="57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 </a:t>
            </a:r>
            <a:r>
              <a:rPr sz="1982" b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22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endParaRPr sz="2279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76173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distributing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logical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location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servers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786899" algn="l" defTabSz="1812066" eaLnBrk="1" fontAlgn="auto" hangingPunct="1">
              <a:lnSpc>
                <a:spcPct val="100000"/>
              </a:lnSpc>
              <a:spcBef>
                <a:spcPts val="1722"/>
              </a:spcBef>
              <a:spcAft>
                <a:spcPts val="0"/>
              </a:spcAft>
              <a:tabLst>
                <a:tab pos="4021781" algn="l"/>
                <a:tab pos="5570846" algn="l"/>
              </a:tabLst>
            </a:pPr>
            <a:r>
              <a:rPr sz="1932" baseline="427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Tree </a:t>
            </a:r>
            <a:r>
              <a:rPr sz="1932" spc="14" baseline="427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 one specific</a:t>
            </a:r>
            <a:r>
              <a:rPr sz="1932" baseline="427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932" spc="14" baseline="427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entity	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Location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	Host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2742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Level 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sz="168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2742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Level 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63707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Domain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27426" algn="l" defTabSz="1812066" eaLnBrk="1" fontAlgn="auto" hangingPunct="1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Level 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endParaRPr sz="168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24909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Level 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569297" y="4038234"/>
            <a:ext cx="3512051" cy="544865"/>
          </a:xfrm>
          <a:custGeom>
            <a:avLst/>
            <a:gdLst/>
            <a:ahLst/>
            <a:cxnLst/>
            <a:rect l="l" t="t" r="r" b="b"/>
            <a:pathLst>
              <a:path w="1772285" h="274955">
                <a:moveTo>
                  <a:pt x="0" y="0"/>
                </a:moveTo>
                <a:lnTo>
                  <a:pt x="71357" y="274810"/>
                </a:lnTo>
              </a:path>
              <a:path w="1772285" h="274955">
                <a:moveTo>
                  <a:pt x="1581243" y="0"/>
                </a:moveTo>
                <a:lnTo>
                  <a:pt x="1506708" y="79069"/>
                </a:lnTo>
              </a:path>
              <a:path w="1772285" h="274955">
                <a:moveTo>
                  <a:pt x="1686664" y="0"/>
                </a:moveTo>
                <a:lnTo>
                  <a:pt x="1771751" y="79069"/>
                </a:lnTo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732228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22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162" name="object 162"/>
          <p:cNvSpPr txBox="1"/>
          <p:nvPr/>
        </p:nvSpPr>
        <p:spPr>
          <a:xfrm>
            <a:off x="4261002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789778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3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318560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4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847326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5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376109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6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904876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7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433657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8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7962433" y="5978072"/>
            <a:ext cx="318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r>
              <a:rPr sz="892" spc="44" baseline="-2777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9</a:t>
            </a:r>
            <a:endParaRPr sz="892" baseline="-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C6802-EC5F-85CB-551A-66C91424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5F8B4-9B9F-FC7E-90E2-0A75752FB8C7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457200"/>
            <a:ext cx="9267093" cy="73855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Lingkup</a:t>
            </a:r>
            <a:r>
              <a:rPr kumimoji="1" lang="en-US" sz="4000" kern="0" dirty="0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Bahasan</a:t>
            </a:r>
            <a:endParaRPr kumimoji="1" lang="en-US" sz="4000" kern="0" dirty="0">
              <a:solidFill>
                <a:srgbClr val="0070C0"/>
              </a:solidFill>
              <a:latin typeface="Georgia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7D152C-2C88-2F88-400A-84FA8A1E130D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1600201"/>
            <a:ext cx="10163907" cy="4525963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penamaan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dalam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terdistribusi</a:t>
            </a:r>
            <a:endParaRPr lang="en-ID" b="0" i="0" u="none" strike="noStrike" dirty="0">
              <a:effectLst/>
              <a:latin typeface="-webkit-standard"/>
            </a:endParaRP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Flat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>
                <a:effectLst/>
                <a:highlight>
                  <a:srgbClr val="FFFF00"/>
                </a:highlight>
                <a:latin typeface="-webkit-standard"/>
              </a:rPr>
              <a:t>Structured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Atribute</a:t>
            </a:r>
            <a:r>
              <a:rPr lang="en-ID" dirty="0">
                <a:latin typeface="-webkit-standard"/>
              </a:rPr>
              <a:t>-based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065132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921499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uctured naming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Name spaces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207753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40" dirty="0"/>
              <a:t>Name</a:t>
            </a:r>
            <a:r>
              <a:rPr spc="-139" dirty="0"/>
              <a:t> </a:t>
            </a:r>
            <a:r>
              <a:rPr spc="30" dirty="0"/>
              <a:t>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6494" y="807642"/>
            <a:ext cx="7683477" cy="1656600"/>
          </a:xfrm>
          <a:prstGeom prst="rect">
            <a:avLst/>
          </a:prstGeom>
        </p:spPr>
        <p:txBody>
          <a:bodyPr vert="horz" wrap="square" lIns="0" tIns="83051" rIns="0" bIns="0" rtlCol="0">
            <a:spAutoFit/>
          </a:bodyPr>
          <a:lstStyle/>
          <a:p>
            <a:pPr marL="33976" algn="l" defTabSz="1812066" eaLnBrk="1" fontAlgn="auto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Naming</a:t>
            </a:r>
            <a:r>
              <a:rPr sz="2378" spc="-8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graph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3976" marR="10067" indent="-8809" algn="l" defTabSz="1812066" eaLnBrk="1" fontAlgn="auto" hangingPunct="1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graph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which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leaf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represents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(named)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directory </a:t>
            </a:r>
            <a:r>
              <a:rPr sz="1982" spc="-525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an entity that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refers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to other nodes.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general naming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graph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with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single root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node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4112" y="2913460"/>
            <a:ext cx="1445843" cy="673217"/>
          </a:xfrm>
          <a:custGeom>
            <a:avLst/>
            <a:gdLst/>
            <a:ahLst/>
            <a:cxnLst/>
            <a:rect l="l" t="t" r="r" b="b"/>
            <a:pathLst>
              <a:path w="729614" h="339725">
                <a:moveTo>
                  <a:pt x="39824" y="0"/>
                </a:moveTo>
                <a:lnTo>
                  <a:pt x="458719" y="0"/>
                </a:lnTo>
                <a:lnTo>
                  <a:pt x="474182" y="3142"/>
                </a:lnTo>
                <a:lnTo>
                  <a:pt x="486845" y="11699"/>
                </a:lnTo>
                <a:lnTo>
                  <a:pt x="495401" y="24365"/>
                </a:lnTo>
                <a:lnTo>
                  <a:pt x="498543" y="39834"/>
                </a:lnTo>
                <a:lnTo>
                  <a:pt x="498548" y="299608"/>
                </a:lnTo>
                <a:lnTo>
                  <a:pt x="495405" y="315077"/>
                </a:lnTo>
                <a:lnTo>
                  <a:pt x="486848" y="327741"/>
                </a:lnTo>
                <a:lnTo>
                  <a:pt x="474183" y="336296"/>
                </a:lnTo>
                <a:lnTo>
                  <a:pt x="458719" y="339438"/>
                </a:lnTo>
                <a:lnTo>
                  <a:pt x="39824" y="339438"/>
                </a:lnTo>
                <a:lnTo>
                  <a:pt x="24361" y="336296"/>
                </a:lnTo>
                <a:lnTo>
                  <a:pt x="11698" y="327741"/>
                </a:lnTo>
                <a:lnTo>
                  <a:pt x="3142" y="315078"/>
                </a:lnTo>
                <a:lnTo>
                  <a:pt x="0" y="299612"/>
                </a:lnTo>
                <a:lnTo>
                  <a:pt x="0" y="39834"/>
                </a:lnTo>
                <a:lnTo>
                  <a:pt x="3142" y="24365"/>
                </a:lnTo>
                <a:lnTo>
                  <a:pt x="11698" y="11699"/>
                </a:lnTo>
                <a:lnTo>
                  <a:pt x="24361" y="3142"/>
                </a:lnTo>
                <a:lnTo>
                  <a:pt x="39824" y="0"/>
                </a:lnTo>
                <a:close/>
              </a:path>
              <a:path w="729614" h="339725">
                <a:moveTo>
                  <a:pt x="498548" y="233360"/>
                </a:moveTo>
                <a:lnTo>
                  <a:pt x="729074" y="234864"/>
                </a:lnTo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3414" y="3660345"/>
            <a:ext cx="35737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elke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1353" y="4548983"/>
            <a:ext cx="7285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.procmail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3330" y="3660345"/>
            <a:ext cx="45929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steen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9737" y="2860230"/>
            <a:ext cx="469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home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259" y="2860230"/>
            <a:ext cx="3951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8427" y="4454940"/>
            <a:ext cx="1780563" cy="622233"/>
          </a:xfrm>
          <a:prstGeom prst="rect">
            <a:avLst/>
          </a:prstGeom>
        </p:spPr>
        <p:txBody>
          <a:bodyPr vert="horz" wrap="square" lIns="0" tIns="122058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mbox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60485" algn="l" defTabSz="1812066" eaLnBrk="1" fontAlgn="auto" hangingPunct="1">
              <a:lnSpc>
                <a:spcPct val="100000"/>
              </a:lnSpc>
              <a:spcBef>
                <a:spcPts val="783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"/home/steen/mbox"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9607" y="3216675"/>
            <a:ext cx="55996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"/keys"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32" y="2584001"/>
            <a:ext cx="1323783" cy="95196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57380" marR="10067" indent="-333471" algn="l" defTabSz="1812066" eaLnBrk="1" fontAlgn="auto" hangingPunct="1">
              <a:lnSpc>
                <a:spcPct val="1371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stored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n1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n2: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"elke"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57380" marR="143455" algn="l" defTabSz="1812066" eaLnBrk="1" fontAlgn="auto" hangingPunct="1">
              <a:lnSpc>
                <a:spcPts val="1466"/>
              </a:lnSpc>
              <a:spcBef>
                <a:spcPts val="4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n3: "max"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n4: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"steen"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5899" y="4394236"/>
            <a:ext cx="113754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Directory 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3537" y="3957478"/>
            <a:ext cx="79401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Leaf 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0908" y="3958074"/>
            <a:ext cx="306492" cy="3064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635821" y="3749079"/>
            <a:ext cx="3661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max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0991" y="4075440"/>
            <a:ext cx="3951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46127" y="4377767"/>
            <a:ext cx="296970" cy="29697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401"/>
                </a:moveTo>
                <a:lnTo>
                  <a:pt x="149397" y="149401"/>
                </a:lnTo>
                <a:lnTo>
                  <a:pt x="149397" y="0"/>
                </a:lnTo>
                <a:lnTo>
                  <a:pt x="0" y="0"/>
                </a:lnTo>
                <a:lnTo>
                  <a:pt x="0" y="149401"/>
                </a:lnTo>
                <a:close/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82731" y="2692711"/>
            <a:ext cx="3119446" cy="2438680"/>
            <a:chOff x="1339557" y="1358822"/>
            <a:chExt cx="1574165" cy="1230630"/>
          </a:xfrm>
        </p:grpSpPr>
        <p:sp>
          <p:nvSpPr>
            <p:cNvPr id="21" name="object 21"/>
            <p:cNvSpPr/>
            <p:nvPr/>
          </p:nvSpPr>
          <p:spPr>
            <a:xfrm>
              <a:off x="1685811" y="1361456"/>
              <a:ext cx="687705" cy="448309"/>
            </a:xfrm>
            <a:custGeom>
              <a:avLst/>
              <a:gdLst/>
              <a:ahLst/>
              <a:cxnLst/>
              <a:rect l="l" t="t" r="r" b="b"/>
              <a:pathLst>
                <a:path w="687705" h="448310">
                  <a:moveTo>
                    <a:pt x="0" y="448200"/>
                  </a:moveTo>
                  <a:lnTo>
                    <a:pt x="149397" y="448200"/>
                  </a:lnTo>
                  <a:lnTo>
                    <a:pt x="149397" y="298805"/>
                  </a:lnTo>
                  <a:lnTo>
                    <a:pt x="0" y="298805"/>
                  </a:lnTo>
                  <a:lnTo>
                    <a:pt x="0" y="448200"/>
                  </a:lnTo>
                  <a:close/>
                </a:path>
                <a:path w="687705" h="448310">
                  <a:moveTo>
                    <a:pt x="537840" y="149397"/>
                  </a:moveTo>
                  <a:lnTo>
                    <a:pt x="687238" y="149397"/>
                  </a:lnTo>
                  <a:lnTo>
                    <a:pt x="687238" y="0"/>
                  </a:lnTo>
                  <a:lnTo>
                    <a:pt x="537840" y="0"/>
                  </a:lnTo>
                  <a:lnTo>
                    <a:pt x="537840" y="149397"/>
                  </a:lnTo>
                  <a:close/>
                </a:path>
                <a:path w="687705" h="448310">
                  <a:moveTo>
                    <a:pt x="537840" y="149397"/>
                  </a:moveTo>
                  <a:lnTo>
                    <a:pt x="184286" y="285387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835209" y="1603806"/>
              <a:ext cx="81280" cy="59690"/>
            </a:xfrm>
            <a:custGeom>
              <a:avLst/>
              <a:gdLst/>
              <a:ahLst/>
              <a:cxnLst/>
              <a:rect l="l" t="t" r="r" b="b"/>
              <a:pathLst>
                <a:path w="81280" h="59689">
                  <a:moveTo>
                    <a:pt x="57982" y="0"/>
                  </a:moveTo>
                  <a:lnTo>
                    <a:pt x="0" y="56455"/>
                  </a:lnTo>
                  <a:lnTo>
                    <a:pt x="80856" y="59507"/>
                  </a:lnTo>
                  <a:lnTo>
                    <a:pt x="69561" y="46775"/>
                  </a:lnTo>
                  <a:lnTo>
                    <a:pt x="61984" y="32614"/>
                  </a:lnTo>
                  <a:lnTo>
                    <a:pt x="58125" y="17022"/>
                  </a:lnTo>
                  <a:lnTo>
                    <a:pt x="5798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8862" y="1657628"/>
              <a:ext cx="154665" cy="1546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73049" y="1510853"/>
              <a:ext cx="383540" cy="151130"/>
            </a:xfrm>
            <a:custGeom>
              <a:avLst/>
              <a:gdLst/>
              <a:ahLst/>
              <a:cxnLst/>
              <a:rect l="l" t="t" r="r" b="b"/>
              <a:pathLst>
                <a:path w="383539" h="151130">
                  <a:moveTo>
                    <a:pt x="0" y="0"/>
                  </a:moveTo>
                  <a:lnTo>
                    <a:pt x="383534" y="15068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10488" y="1618333"/>
              <a:ext cx="81280" cy="59690"/>
            </a:xfrm>
            <a:custGeom>
              <a:avLst/>
              <a:gdLst/>
              <a:ahLst/>
              <a:cxnLst/>
              <a:rect l="l" t="t" r="r" b="b"/>
              <a:pathLst>
                <a:path w="81280" h="59689">
                  <a:moveTo>
                    <a:pt x="23316" y="0"/>
                  </a:moveTo>
                  <a:lnTo>
                    <a:pt x="23050" y="17019"/>
                  </a:lnTo>
                  <a:lnTo>
                    <a:pt x="19073" y="32582"/>
                  </a:lnTo>
                  <a:lnTo>
                    <a:pt x="11389" y="46687"/>
                  </a:lnTo>
                  <a:lnTo>
                    <a:pt x="0" y="59334"/>
                  </a:lnTo>
                  <a:lnTo>
                    <a:pt x="80881" y="56863"/>
                  </a:lnTo>
                  <a:lnTo>
                    <a:pt x="2331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173" y="2075945"/>
              <a:ext cx="154669" cy="1546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60512" y="1809656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539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728638" y="2004203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1" y="5975"/>
                  </a:lnTo>
                  <a:lnTo>
                    <a:pt x="31872" y="7967"/>
                  </a:lnTo>
                  <a:lnTo>
                    <a:pt x="15935" y="5975"/>
                  </a:lnTo>
                  <a:lnTo>
                    <a:pt x="0" y="0"/>
                  </a:lnTo>
                  <a:lnTo>
                    <a:pt x="31873" y="74376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29434" y="207857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7"/>
                  </a:moveTo>
                  <a:lnTo>
                    <a:pt x="149397" y="149397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4987" y="2434503"/>
              <a:ext cx="154670" cy="15467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7892" y="2225343"/>
              <a:ext cx="104048" cy="21631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8608" y="2434503"/>
              <a:ext cx="154665" cy="1546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6314" y="2225343"/>
              <a:ext cx="96090" cy="21977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78832" y="1839541"/>
              <a:ext cx="628015" cy="328930"/>
            </a:xfrm>
            <a:custGeom>
              <a:avLst/>
              <a:gdLst/>
              <a:ahLst/>
              <a:cxnLst/>
              <a:rect l="l" t="t" r="r" b="b"/>
              <a:pathLst>
                <a:path w="628014" h="328930">
                  <a:moveTo>
                    <a:pt x="0" y="328677"/>
                  </a:moveTo>
                  <a:lnTo>
                    <a:pt x="268221" y="277321"/>
                  </a:lnTo>
                  <a:lnTo>
                    <a:pt x="465010" y="164338"/>
                  </a:lnTo>
                  <a:lnTo>
                    <a:pt x="586165" y="51355"/>
                  </a:lnTo>
                  <a:lnTo>
                    <a:pt x="627484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9124" y="1808651"/>
              <a:ext cx="68242" cy="794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9557" y="2075945"/>
              <a:ext cx="154665" cy="15466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30595" y="1794721"/>
              <a:ext cx="255270" cy="244475"/>
            </a:xfrm>
            <a:custGeom>
              <a:avLst/>
              <a:gdLst/>
              <a:ahLst/>
              <a:cxnLst/>
              <a:rect l="l" t="t" r="r" b="b"/>
              <a:pathLst>
                <a:path w="255269" h="244475">
                  <a:moveTo>
                    <a:pt x="255215" y="0"/>
                  </a:moveTo>
                  <a:lnTo>
                    <a:pt x="133400" y="63329"/>
                  </a:lnTo>
                  <a:lnTo>
                    <a:pt x="54774" y="144394"/>
                  </a:lnTo>
                  <a:lnTo>
                    <a:pt x="12564" y="214256"/>
                  </a:lnTo>
                  <a:lnTo>
                    <a:pt x="0" y="243974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411963" y="1993555"/>
              <a:ext cx="60960" cy="80645"/>
            </a:xfrm>
            <a:custGeom>
              <a:avLst/>
              <a:gdLst/>
              <a:ahLst/>
              <a:cxnLst/>
              <a:rect l="l" t="t" r="r" b="b"/>
              <a:pathLst>
                <a:path w="60959" h="80644">
                  <a:moveTo>
                    <a:pt x="0" y="0"/>
                  </a:moveTo>
                  <a:lnTo>
                    <a:pt x="6884" y="80621"/>
                  </a:lnTo>
                  <a:lnTo>
                    <a:pt x="60520" y="20032"/>
                  </a:lnTo>
                  <a:lnTo>
                    <a:pt x="43512" y="20696"/>
                  </a:lnTo>
                  <a:lnTo>
                    <a:pt x="27757" y="17580"/>
                  </a:lnTo>
                  <a:lnTo>
                    <a:pt x="13253" y="10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35209" y="1794721"/>
              <a:ext cx="254000" cy="245745"/>
            </a:xfrm>
            <a:custGeom>
              <a:avLst/>
              <a:gdLst/>
              <a:ahLst/>
              <a:cxnLst/>
              <a:rect l="l" t="t" r="r" b="b"/>
              <a:pathLst>
                <a:path w="254000" h="245744">
                  <a:moveTo>
                    <a:pt x="0" y="0"/>
                  </a:moveTo>
                  <a:lnTo>
                    <a:pt x="121623" y="63522"/>
                  </a:lnTo>
                  <a:lnTo>
                    <a:pt x="199825" y="145010"/>
                  </a:lnTo>
                  <a:lnTo>
                    <a:pt x="241610" y="215295"/>
                  </a:lnTo>
                  <a:lnTo>
                    <a:pt x="253982" y="245205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47512" y="1994938"/>
              <a:ext cx="60960" cy="80645"/>
            </a:xfrm>
            <a:custGeom>
              <a:avLst/>
              <a:gdLst/>
              <a:ahLst/>
              <a:cxnLst/>
              <a:rect l="l" t="t" r="r" b="b"/>
              <a:pathLst>
                <a:path w="60960" h="80644">
                  <a:moveTo>
                    <a:pt x="60673" y="0"/>
                  </a:moveTo>
                  <a:lnTo>
                    <a:pt x="47335" y="10575"/>
                  </a:lnTo>
                  <a:lnTo>
                    <a:pt x="32775" y="17359"/>
                  </a:lnTo>
                  <a:lnTo>
                    <a:pt x="16997" y="20352"/>
                  </a:lnTo>
                  <a:lnTo>
                    <a:pt x="0" y="19550"/>
                  </a:lnTo>
                  <a:lnTo>
                    <a:pt x="53147" y="80569"/>
                  </a:lnTo>
                  <a:lnTo>
                    <a:pt x="606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14054" y="3303901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23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222226" y="4132590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82827" y="3403162"/>
            <a:ext cx="193659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932" spc="14" baseline="341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n5  </a:t>
            </a:r>
            <a:r>
              <a:rPr sz="1932" spc="222" baseline="341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"/home/steen/keys"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68340" y="2711336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02025" y="4132590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83329" y="4132590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n4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08156" y="5560336"/>
            <a:ext cx="7757719" cy="6781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2718" algn="l" defTabSz="1812066" eaLnBrk="1" fontAlgn="auto" hangingPunct="1">
              <a:lnSpc>
                <a:spcPts val="281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Note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directory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(node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identifier,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edge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label)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pairs.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24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7515" y="1420"/>
            <a:ext cx="97018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Name spaces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207753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</a:t>
            </a:r>
            <a:r>
              <a:rPr sz="2774" spc="-10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space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1958" y="1760627"/>
            <a:ext cx="7128545" cy="341231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We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can easily store all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kinds of </a:t>
            </a:r>
            <a:r>
              <a:rPr sz="2378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attributes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node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7998" indent="-333471" algn="l" defTabSz="1812066" eaLnBrk="1" fontAlgn="auto" hangingPunct="1">
              <a:lnSpc>
                <a:spcPts val="2378"/>
              </a:lnSpc>
              <a:spcBef>
                <a:spcPts val="154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9257" algn="l"/>
              </a:tabLst>
            </a:pP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Type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7998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925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identifier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that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7998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925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Address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entity’s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location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7998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925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Nicknames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7998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925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...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sz="218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9345" algn="l" defTabSz="1812066" eaLnBrk="1" fontAlgn="auto" hangingPunct="1">
              <a:lnSpc>
                <a:spcPts val="2794"/>
              </a:lnSpc>
              <a:spcBef>
                <a:spcPts val="10"/>
              </a:spcBef>
              <a:spcAft>
                <a:spcPts val="0"/>
              </a:spcAft>
            </a:pP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Note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9345" marR="60402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attributes,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besides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just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storing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table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with 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(identifier,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label)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pairs.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8" y="6601381"/>
            <a:ext cx="1380408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Closure</a:t>
            </a:r>
            <a:r>
              <a:rPr sz="1189" spc="-5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mechanism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25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1951" y="1420"/>
            <a:ext cx="114635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Name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12" y="374227"/>
            <a:ext cx="8403252" cy="556710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resolution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327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Problem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marR="110737" indent="-8809" algn="l" defTabSz="1812066" eaLnBrk="1" fontAlgn="auto" hangingPunct="1">
              <a:lnSpc>
                <a:spcPts val="2378"/>
              </a:lnSpc>
              <a:spcBef>
                <a:spcPts val="30"/>
              </a:spcBef>
              <a:spcAft>
                <a:spcPts val="0"/>
              </a:spcAft>
            </a:pP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need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How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actually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find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(initial) node?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marR="117029" algn="l" defTabSz="1812066" eaLnBrk="1" fontAlgn="auto" hangingPunct="1">
              <a:lnSpc>
                <a:spcPts val="2755"/>
              </a:lnSpc>
              <a:spcBef>
                <a:spcPts val="143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Closure mechanism:</a:t>
            </a:r>
            <a:r>
              <a:rPr sz="2378" spc="1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mechanism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select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 implicit </a:t>
            </a:r>
            <a:r>
              <a:rPr sz="2378" spc="-62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context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from which to 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start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name resolution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11149" indent="-320887" algn="l" defTabSz="1812066" eaLnBrk="1" fontAlgn="auto" hangingPunct="1">
              <a:lnSpc>
                <a:spcPts val="2378"/>
              </a:lnSpc>
              <a:spcBef>
                <a:spcPts val="1009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1112407" algn="l"/>
              </a:tabLst>
            </a:pPr>
            <a:r>
              <a:rPr sz="1982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  <a:hlinkClick r:id="rId5"/>
              </a:rPr>
              <a:t>www.distributed-systems.net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  <a:hlinkClick r:id="rId5"/>
              </a:rPr>
              <a:t>: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  <a:hlinkClick r:id="rId5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DNS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marR="273068" indent="-333471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1112407" algn="l"/>
              </a:tabLst>
            </a:pPr>
            <a:r>
              <a:rPr sz="1982" spc="4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/home/maarten/mbox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NFS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(possible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recursive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search)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11149" indent="-320887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1112407" algn="l"/>
              </a:tabLst>
            </a:pPr>
            <a:r>
              <a:rPr sz="1982" spc="4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0031</a:t>
            </a:r>
            <a:r>
              <a:rPr sz="1982" spc="35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8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20</a:t>
            </a:r>
            <a:r>
              <a:rPr sz="1982" spc="35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598</a:t>
            </a:r>
            <a:r>
              <a:rPr sz="1982" spc="35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7784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dial 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phone number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11149" indent="-320887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1112407" algn="l"/>
              </a:tabLst>
            </a:pPr>
            <a:r>
              <a:rPr sz="1982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77.167.55.6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route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message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specific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address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endParaRPr sz="2576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Note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66271" algn="l" defTabSz="1812066" eaLnBrk="1" fontAlgn="auto" hangingPunct="1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You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cannot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explicit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closure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mechanism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–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would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you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start?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8" y="6601381"/>
            <a:ext cx="1481076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Linking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and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mounting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26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746584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Name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213793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40" dirty="0"/>
              <a:t>Name</a:t>
            </a:r>
            <a:r>
              <a:rPr spc="-89" dirty="0"/>
              <a:t> </a:t>
            </a:r>
            <a:r>
              <a:rPr spc="20" dirty="0"/>
              <a:t>linking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9464" y="872735"/>
            <a:ext cx="7818118" cy="549230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61661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Hard link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661" marR="35235" indent="-12584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What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described so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far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path name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 that is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resolved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following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specific path in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naming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graph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 one node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another.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661" marR="526003" algn="l" defTabSz="1812066" eaLnBrk="1" fontAlgn="auto" hangingPunct="1">
              <a:lnSpc>
                <a:spcPts val="2755"/>
              </a:lnSpc>
              <a:spcBef>
                <a:spcPts val="723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Soft link:</a:t>
            </a:r>
            <a:r>
              <a:rPr sz="2378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Allow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node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</a:t>
            </a:r>
            <a:r>
              <a:rPr sz="2378" i="1" spc="1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 contain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name</a:t>
            </a:r>
            <a:r>
              <a:rPr sz="2378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 another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node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0314" indent="-333471" algn="l" defTabSz="1812066" eaLnBrk="1" fontAlgn="auto" hangingPunct="1">
              <a:lnSpc>
                <a:spcPts val="2378"/>
              </a:lnSpc>
              <a:spcBef>
                <a:spcPts val="100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1157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First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resolve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’s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name (leading to 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0314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1157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Read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content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yielding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0314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1157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resolution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continues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661" algn="l" defTabSz="1812066" eaLnBrk="1" fontAlgn="auto" hangingPunct="1">
              <a:lnSpc>
                <a:spcPct val="100000"/>
              </a:lnSpc>
              <a:spcBef>
                <a:spcPts val="2259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Observations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0314" marR="35235" indent="-333471" algn="just" defTabSz="1812066" eaLnBrk="1" fontAlgn="auto" hangingPunct="1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11572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name resolution process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determines that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read the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content </a:t>
            </a:r>
            <a:r>
              <a:rPr sz="1982" spc="-525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a node, in particular, the name in the other node that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go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10314" marR="455533" indent="-333471" algn="just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1157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the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other, we know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where and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how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resolution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given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1951" y="1420"/>
            <a:ext cx="114635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Name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8"/>
            <a:ext cx="8254767" cy="142180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</a:t>
            </a:r>
            <a:r>
              <a:rPr sz="2774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linking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sz="386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4677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concept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symbolic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link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explained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in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naming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graph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18464" y="2030250"/>
            <a:ext cx="1362792" cy="1717646"/>
          </a:xfrm>
          <a:custGeom>
            <a:avLst/>
            <a:gdLst/>
            <a:ahLst/>
            <a:cxnLst/>
            <a:rect l="l" t="t" r="r" b="b"/>
            <a:pathLst>
              <a:path w="687705" h="866775">
                <a:moveTo>
                  <a:pt x="343615" y="866521"/>
                </a:moveTo>
                <a:lnTo>
                  <a:pt x="493013" y="866521"/>
                </a:lnTo>
                <a:lnTo>
                  <a:pt x="493013" y="717120"/>
                </a:lnTo>
                <a:lnTo>
                  <a:pt x="343615" y="717120"/>
                </a:lnTo>
                <a:lnTo>
                  <a:pt x="343615" y="866521"/>
                </a:lnTo>
                <a:close/>
              </a:path>
              <a:path w="687705" h="866775">
                <a:moveTo>
                  <a:pt x="0" y="448200"/>
                </a:moveTo>
                <a:lnTo>
                  <a:pt x="149397" y="448200"/>
                </a:lnTo>
                <a:lnTo>
                  <a:pt x="149397" y="298802"/>
                </a:lnTo>
                <a:lnTo>
                  <a:pt x="0" y="298802"/>
                </a:lnTo>
                <a:lnTo>
                  <a:pt x="0" y="448200"/>
                </a:lnTo>
                <a:close/>
              </a:path>
              <a:path w="687705" h="866775">
                <a:moveTo>
                  <a:pt x="537843" y="149394"/>
                </a:moveTo>
                <a:lnTo>
                  <a:pt x="687241" y="149394"/>
                </a:lnTo>
                <a:lnTo>
                  <a:pt x="687241" y="0"/>
                </a:lnTo>
                <a:lnTo>
                  <a:pt x="537843" y="0"/>
                </a:lnTo>
                <a:lnTo>
                  <a:pt x="537843" y="149394"/>
                </a:lnTo>
                <a:close/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005" y="3865725"/>
            <a:ext cx="7285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.procmail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3155" y="2638815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1319" y="3467514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3759" y="2637316"/>
            <a:ext cx="87832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n5 </a:t>
            </a:r>
            <a:r>
              <a:rPr sz="1288" spc="16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"/keys"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8938" y="2044748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2617" y="3466012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6199" y="4294701"/>
            <a:ext cx="177553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n6 </a:t>
            </a:r>
            <a:r>
              <a:rPr sz="1288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"/home/steen/keys"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0037" y="3881109"/>
            <a:ext cx="45929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mbox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8765" y="3489061"/>
            <a:ext cx="1323783" cy="5334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4110" marR="10067" indent="-30201" algn="l" defTabSz="1812066" eaLnBrk="1" fontAlgn="auto" hangingPunct="1">
              <a:lnSpc>
                <a:spcPct val="1356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stored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n6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"/keys"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3919" y="3467514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n4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73689" y="2245772"/>
            <a:ext cx="4012872" cy="1857323"/>
          </a:xfrm>
          <a:custGeom>
            <a:avLst/>
            <a:gdLst/>
            <a:ahLst/>
            <a:cxnLst/>
            <a:rect l="l" t="t" r="r" b="b"/>
            <a:pathLst>
              <a:path w="2025014" h="937260">
                <a:moveTo>
                  <a:pt x="39826" y="0"/>
                </a:moveTo>
                <a:lnTo>
                  <a:pt x="458719" y="0"/>
                </a:lnTo>
                <a:lnTo>
                  <a:pt x="474181" y="3143"/>
                </a:lnTo>
                <a:lnTo>
                  <a:pt x="486844" y="11703"/>
                </a:lnTo>
                <a:lnTo>
                  <a:pt x="495401" y="24369"/>
                </a:lnTo>
                <a:lnTo>
                  <a:pt x="498543" y="39834"/>
                </a:lnTo>
                <a:lnTo>
                  <a:pt x="498543" y="299616"/>
                </a:lnTo>
                <a:lnTo>
                  <a:pt x="495401" y="315080"/>
                </a:lnTo>
                <a:lnTo>
                  <a:pt x="486844" y="327745"/>
                </a:lnTo>
                <a:lnTo>
                  <a:pt x="474181" y="336302"/>
                </a:lnTo>
                <a:lnTo>
                  <a:pt x="458719" y="339445"/>
                </a:lnTo>
                <a:lnTo>
                  <a:pt x="39826" y="339441"/>
                </a:lnTo>
                <a:lnTo>
                  <a:pt x="24359" y="336299"/>
                </a:lnTo>
                <a:lnTo>
                  <a:pt x="11696" y="327743"/>
                </a:lnTo>
                <a:lnTo>
                  <a:pt x="3141" y="315080"/>
                </a:lnTo>
                <a:lnTo>
                  <a:pt x="0" y="299616"/>
                </a:lnTo>
                <a:lnTo>
                  <a:pt x="0" y="39834"/>
                </a:lnTo>
                <a:lnTo>
                  <a:pt x="3141" y="24369"/>
                </a:lnTo>
                <a:lnTo>
                  <a:pt x="11696" y="11703"/>
                </a:lnTo>
                <a:lnTo>
                  <a:pt x="24359" y="3143"/>
                </a:lnTo>
                <a:lnTo>
                  <a:pt x="39826" y="0"/>
                </a:lnTo>
                <a:close/>
              </a:path>
              <a:path w="2025014" h="937260">
                <a:moveTo>
                  <a:pt x="498543" y="233369"/>
                </a:moveTo>
                <a:lnTo>
                  <a:pt x="729075" y="234859"/>
                </a:lnTo>
              </a:path>
              <a:path w="2025014" h="937260">
                <a:moveTo>
                  <a:pt x="1785652" y="802583"/>
                </a:moveTo>
                <a:lnTo>
                  <a:pt x="1980460" y="802583"/>
                </a:lnTo>
                <a:lnTo>
                  <a:pt x="1997748" y="806119"/>
                </a:lnTo>
                <a:lnTo>
                  <a:pt x="2011906" y="815748"/>
                </a:lnTo>
                <a:lnTo>
                  <a:pt x="2021472" y="830001"/>
                </a:lnTo>
                <a:lnTo>
                  <a:pt x="2024986" y="847406"/>
                </a:lnTo>
                <a:lnTo>
                  <a:pt x="2024986" y="892222"/>
                </a:lnTo>
                <a:lnTo>
                  <a:pt x="2021472" y="909626"/>
                </a:lnTo>
                <a:lnTo>
                  <a:pt x="2011906" y="923878"/>
                </a:lnTo>
                <a:lnTo>
                  <a:pt x="1997748" y="933509"/>
                </a:lnTo>
                <a:lnTo>
                  <a:pt x="1980460" y="937046"/>
                </a:lnTo>
                <a:lnTo>
                  <a:pt x="1785652" y="937042"/>
                </a:lnTo>
                <a:lnTo>
                  <a:pt x="1768360" y="933506"/>
                </a:lnTo>
                <a:lnTo>
                  <a:pt x="1754203" y="923878"/>
                </a:lnTo>
                <a:lnTo>
                  <a:pt x="1744639" y="909629"/>
                </a:lnTo>
                <a:lnTo>
                  <a:pt x="1741127" y="892227"/>
                </a:lnTo>
                <a:lnTo>
                  <a:pt x="1741127" y="847402"/>
                </a:lnTo>
                <a:lnTo>
                  <a:pt x="1744639" y="829998"/>
                </a:lnTo>
                <a:lnTo>
                  <a:pt x="1754202" y="815748"/>
                </a:lnTo>
                <a:lnTo>
                  <a:pt x="1768356" y="806121"/>
                </a:lnTo>
                <a:lnTo>
                  <a:pt x="1785642" y="802586"/>
                </a:lnTo>
                <a:close/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2502" y="2992257"/>
            <a:ext cx="35737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elke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3920" y="2992257"/>
            <a:ext cx="45929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steen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8822" y="2193646"/>
            <a:ext cx="46936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home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1344" y="2193646"/>
            <a:ext cx="3951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6415" y="1915895"/>
            <a:ext cx="1323783" cy="95196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57380" marR="10067" indent="-333471" algn="l" defTabSz="1812066" eaLnBrk="1" fontAlgn="auto" hangingPunct="1">
              <a:lnSpc>
                <a:spcPct val="1371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stored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n1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n2: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"elke"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57380" marR="143455" algn="l" defTabSz="1812066" eaLnBrk="1" fontAlgn="auto" hangingPunct="1">
              <a:lnSpc>
                <a:spcPts val="1466"/>
              </a:lnSpc>
              <a:spcBef>
                <a:spcPts val="4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n3: "max"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n4: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"steen"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6417" y="3080986"/>
            <a:ext cx="3661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max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6355" y="3864552"/>
            <a:ext cx="3951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32292" y="2321080"/>
            <a:ext cx="3119446" cy="2261252"/>
            <a:chOff x="1566419" y="1171285"/>
            <a:chExt cx="1574165" cy="1141095"/>
          </a:xfrm>
        </p:grpSpPr>
        <p:sp>
          <p:nvSpPr>
            <p:cNvPr id="25" name="object 25"/>
            <p:cNvSpPr/>
            <p:nvPr/>
          </p:nvSpPr>
          <p:spPr>
            <a:xfrm>
              <a:off x="2096968" y="1173919"/>
              <a:ext cx="353695" cy="136525"/>
            </a:xfrm>
            <a:custGeom>
              <a:avLst/>
              <a:gdLst/>
              <a:ahLst/>
              <a:cxnLst/>
              <a:rect l="l" t="t" r="r" b="b"/>
              <a:pathLst>
                <a:path w="353694" h="136525">
                  <a:moveTo>
                    <a:pt x="353557" y="0"/>
                  </a:moveTo>
                  <a:lnTo>
                    <a:pt x="0" y="135992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62079" y="1266880"/>
              <a:ext cx="81280" cy="59690"/>
            </a:xfrm>
            <a:custGeom>
              <a:avLst/>
              <a:gdLst/>
              <a:ahLst/>
              <a:cxnLst/>
              <a:rect l="l" t="t" r="r" b="b"/>
              <a:pathLst>
                <a:path w="81280" h="59690">
                  <a:moveTo>
                    <a:pt x="57975" y="0"/>
                  </a:moveTo>
                  <a:lnTo>
                    <a:pt x="0" y="56447"/>
                  </a:lnTo>
                  <a:lnTo>
                    <a:pt x="80860" y="59498"/>
                  </a:lnTo>
                  <a:lnTo>
                    <a:pt x="69562" y="46769"/>
                  </a:lnTo>
                  <a:lnTo>
                    <a:pt x="61982" y="32608"/>
                  </a:lnTo>
                  <a:lnTo>
                    <a:pt x="58119" y="17018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5725" y="1320693"/>
              <a:ext cx="154665" cy="15466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99923" y="1173919"/>
              <a:ext cx="379730" cy="151130"/>
            </a:xfrm>
            <a:custGeom>
              <a:avLst/>
              <a:gdLst/>
              <a:ahLst/>
              <a:cxnLst/>
              <a:rect l="l" t="t" r="r" b="b"/>
              <a:pathLst>
                <a:path w="379730" h="151130">
                  <a:moveTo>
                    <a:pt x="0" y="0"/>
                  </a:moveTo>
                  <a:lnTo>
                    <a:pt x="379697" y="150569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33483" y="1281217"/>
              <a:ext cx="81280" cy="59690"/>
            </a:xfrm>
            <a:custGeom>
              <a:avLst/>
              <a:gdLst/>
              <a:ahLst/>
              <a:cxnLst/>
              <a:rect l="l" t="t" r="r" b="b"/>
              <a:pathLst>
                <a:path w="81280" h="59690">
                  <a:moveTo>
                    <a:pt x="23495" y="0"/>
                  </a:moveTo>
                  <a:lnTo>
                    <a:pt x="23177" y="17017"/>
                  </a:lnTo>
                  <a:lnTo>
                    <a:pt x="19155" y="32568"/>
                  </a:lnTo>
                  <a:lnTo>
                    <a:pt x="11429" y="46651"/>
                  </a:lnTo>
                  <a:lnTo>
                    <a:pt x="0" y="59263"/>
                  </a:lnTo>
                  <a:lnTo>
                    <a:pt x="80881" y="57048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0044" y="1739010"/>
              <a:ext cx="154669" cy="1546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7379" y="1472725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544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55500" y="1667264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6" y="0"/>
                  </a:moveTo>
                  <a:lnTo>
                    <a:pt x="47817" y="5978"/>
                  </a:lnTo>
                  <a:lnTo>
                    <a:pt x="31878" y="7972"/>
                  </a:lnTo>
                  <a:lnTo>
                    <a:pt x="15938" y="5981"/>
                  </a:lnTo>
                  <a:lnTo>
                    <a:pt x="0" y="4"/>
                  </a:lnTo>
                  <a:lnTo>
                    <a:pt x="31878" y="74380"/>
                  </a:lnTo>
                  <a:lnTo>
                    <a:pt x="6375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663" y="2157331"/>
              <a:ext cx="154665" cy="15467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331001" y="1891046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535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99125" y="208558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80"/>
                  </a:lnTo>
                  <a:lnTo>
                    <a:pt x="31875" y="7974"/>
                  </a:lnTo>
                  <a:lnTo>
                    <a:pt x="15937" y="5982"/>
                  </a:lnTo>
                  <a:lnTo>
                    <a:pt x="0" y="4"/>
                  </a:lnTo>
                  <a:lnTo>
                    <a:pt x="31875" y="74379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419" y="1739010"/>
              <a:ext cx="154674" cy="15467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57465" y="1457783"/>
              <a:ext cx="255270" cy="244475"/>
            </a:xfrm>
            <a:custGeom>
              <a:avLst/>
              <a:gdLst/>
              <a:ahLst/>
              <a:cxnLst/>
              <a:rect l="l" t="t" r="r" b="b"/>
              <a:pathLst>
                <a:path w="255269" h="244475">
                  <a:moveTo>
                    <a:pt x="255216" y="0"/>
                  </a:moveTo>
                  <a:lnTo>
                    <a:pt x="133401" y="63333"/>
                  </a:lnTo>
                  <a:lnTo>
                    <a:pt x="54774" y="144400"/>
                  </a:lnTo>
                  <a:lnTo>
                    <a:pt x="12565" y="214261"/>
                  </a:lnTo>
                  <a:lnTo>
                    <a:pt x="0" y="243978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638834" y="1656620"/>
              <a:ext cx="60960" cy="80645"/>
            </a:xfrm>
            <a:custGeom>
              <a:avLst/>
              <a:gdLst/>
              <a:ahLst/>
              <a:cxnLst/>
              <a:rect l="l" t="t" r="r" b="b"/>
              <a:pathLst>
                <a:path w="60960" h="80644">
                  <a:moveTo>
                    <a:pt x="0" y="0"/>
                  </a:moveTo>
                  <a:lnTo>
                    <a:pt x="6880" y="80622"/>
                  </a:lnTo>
                  <a:lnTo>
                    <a:pt x="60520" y="20040"/>
                  </a:lnTo>
                  <a:lnTo>
                    <a:pt x="43511" y="20703"/>
                  </a:lnTo>
                  <a:lnTo>
                    <a:pt x="27755" y="17585"/>
                  </a:lnTo>
                  <a:lnTo>
                    <a:pt x="13250" y="10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1114" y="2157331"/>
              <a:ext cx="154670" cy="15467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002160" y="1876103"/>
              <a:ext cx="255270" cy="244475"/>
            </a:xfrm>
            <a:custGeom>
              <a:avLst/>
              <a:gdLst/>
              <a:ahLst/>
              <a:cxnLst/>
              <a:rect l="l" t="t" r="r" b="b"/>
              <a:pathLst>
                <a:path w="255269" h="244475">
                  <a:moveTo>
                    <a:pt x="255212" y="0"/>
                  </a:moveTo>
                  <a:lnTo>
                    <a:pt x="133397" y="63334"/>
                  </a:lnTo>
                  <a:lnTo>
                    <a:pt x="54772" y="144400"/>
                  </a:lnTo>
                  <a:lnTo>
                    <a:pt x="12564" y="214261"/>
                  </a:lnTo>
                  <a:lnTo>
                    <a:pt x="0" y="243978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983525" y="2074937"/>
              <a:ext cx="60960" cy="80645"/>
            </a:xfrm>
            <a:custGeom>
              <a:avLst/>
              <a:gdLst/>
              <a:ahLst/>
              <a:cxnLst/>
              <a:rect l="l" t="t" r="r" b="b"/>
              <a:pathLst>
                <a:path w="60960" h="80644">
                  <a:moveTo>
                    <a:pt x="0" y="0"/>
                  </a:moveTo>
                  <a:lnTo>
                    <a:pt x="6884" y="80625"/>
                  </a:lnTo>
                  <a:lnTo>
                    <a:pt x="60520" y="20040"/>
                  </a:lnTo>
                  <a:lnTo>
                    <a:pt x="43514" y="20705"/>
                  </a:lnTo>
                  <a:lnTo>
                    <a:pt x="27758" y="17587"/>
                  </a:lnTo>
                  <a:lnTo>
                    <a:pt x="13253" y="1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62079" y="1457783"/>
              <a:ext cx="254000" cy="245745"/>
            </a:xfrm>
            <a:custGeom>
              <a:avLst/>
              <a:gdLst/>
              <a:ahLst/>
              <a:cxnLst/>
              <a:rect l="l" t="t" r="r" b="b"/>
              <a:pathLst>
                <a:path w="254000" h="245744">
                  <a:moveTo>
                    <a:pt x="0" y="0"/>
                  </a:moveTo>
                  <a:lnTo>
                    <a:pt x="121619" y="63527"/>
                  </a:lnTo>
                  <a:lnTo>
                    <a:pt x="199819" y="145019"/>
                  </a:lnTo>
                  <a:lnTo>
                    <a:pt x="241603" y="215306"/>
                  </a:lnTo>
                  <a:lnTo>
                    <a:pt x="253974" y="245217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274375" y="1658008"/>
              <a:ext cx="60960" cy="80645"/>
            </a:xfrm>
            <a:custGeom>
              <a:avLst/>
              <a:gdLst/>
              <a:ahLst/>
              <a:cxnLst/>
              <a:rect l="l" t="t" r="r" b="b"/>
              <a:pathLst>
                <a:path w="60960" h="80644">
                  <a:moveTo>
                    <a:pt x="60673" y="0"/>
                  </a:moveTo>
                  <a:lnTo>
                    <a:pt x="47341" y="10574"/>
                  </a:lnTo>
                  <a:lnTo>
                    <a:pt x="32783" y="17358"/>
                  </a:lnTo>
                  <a:lnTo>
                    <a:pt x="17003" y="20351"/>
                  </a:lnTo>
                  <a:lnTo>
                    <a:pt x="0" y="19554"/>
                  </a:lnTo>
                  <a:lnTo>
                    <a:pt x="53147" y="80564"/>
                  </a:lnTo>
                  <a:lnTo>
                    <a:pt x="606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3410" y="2157331"/>
              <a:ext cx="154675" cy="15467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406770" y="1876103"/>
              <a:ext cx="254000" cy="245745"/>
            </a:xfrm>
            <a:custGeom>
              <a:avLst/>
              <a:gdLst/>
              <a:ahLst/>
              <a:cxnLst/>
              <a:rect l="l" t="t" r="r" b="b"/>
              <a:pathLst>
                <a:path w="254000" h="245744">
                  <a:moveTo>
                    <a:pt x="0" y="0"/>
                  </a:moveTo>
                  <a:lnTo>
                    <a:pt x="121620" y="63527"/>
                  </a:lnTo>
                  <a:lnTo>
                    <a:pt x="199824" y="145018"/>
                  </a:lnTo>
                  <a:lnTo>
                    <a:pt x="241612" y="215303"/>
                  </a:lnTo>
                  <a:lnTo>
                    <a:pt x="253985" y="245214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619066" y="2076325"/>
              <a:ext cx="60960" cy="80645"/>
            </a:xfrm>
            <a:custGeom>
              <a:avLst/>
              <a:gdLst/>
              <a:ahLst/>
              <a:cxnLst/>
              <a:rect l="l" t="t" r="r" b="b"/>
              <a:pathLst>
                <a:path w="60960" h="80644">
                  <a:moveTo>
                    <a:pt x="60673" y="0"/>
                  </a:moveTo>
                  <a:lnTo>
                    <a:pt x="47341" y="10576"/>
                  </a:lnTo>
                  <a:lnTo>
                    <a:pt x="32783" y="17361"/>
                  </a:lnTo>
                  <a:lnTo>
                    <a:pt x="17003" y="20355"/>
                  </a:lnTo>
                  <a:lnTo>
                    <a:pt x="0" y="19557"/>
                  </a:lnTo>
                  <a:lnTo>
                    <a:pt x="53147" y="80568"/>
                  </a:lnTo>
                  <a:lnTo>
                    <a:pt x="606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30505" y="2055382"/>
              <a:ext cx="209550" cy="134620"/>
            </a:xfrm>
            <a:custGeom>
              <a:avLst/>
              <a:gdLst/>
              <a:ahLst/>
              <a:cxnLst/>
              <a:rect l="l" t="t" r="r" b="b"/>
              <a:pathLst>
                <a:path w="209550" h="134619">
                  <a:moveTo>
                    <a:pt x="0" y="134459"/>
                  </a:moveTo>
                  <a:lnTo>
                    <a:pt x="209165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216411" y="5026669"/>
            <a:ext cx="3202497" cy="6781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81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Observation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n5</a:t>
            </a:r>
            <a:r>
              <a:rPr sz="1982" i="1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has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only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60398" y="6601381"/>
            <a:ext cx="1481076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1" action="ppaction://hlinksldjump"/>
              </a:rPr>
              <a:t>Linking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1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1" action="ppaction://hlinksldjump"/>
              </a:rPr>
              <a:t>and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1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1" action="ppaction://hlinksldjump"/>
              </a:rPr>
              <a:t>mounting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27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8" y="6601381"/>
            <a:ext cx="1481076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Linking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and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mounting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28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746584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Name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153644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Mounting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6766" y="921056"/>
            <a:ext cx="7865937" cy="540689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84311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Issue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4311" marR="60402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resolution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merge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different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spaces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transparent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mounting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associating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another name space with a node in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 name space.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5503" algn="l" defTabSz="1812066" eaLnBrk="1" fontAlgn="auto" hangingPunct="1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Terminology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indent="-333471" algn="l" defTabSz="1812066" eaLnBrk="1" fontAlgn="auto" hangingPunct="1">
              <a:lnSpc>
                <a:spcPts val="2378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4223" algn="l"/>
              </a:tabLst>
            </a:pP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Foreign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space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4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space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accessed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marR="174915" indent="-333471" algn="l" defTabSz="1812066" eaLnBrk="1" fontAlgn="auto" hangingPunct="1">
              <a:lnSpc>
                <a:spcPts val="2378"/>
              </a:lnSpc>
              <a:spcBef>
                <a:spcPts val="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4223" algn="l"/>
              </a:tabLs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Mount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point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space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identifier of the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foreign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name space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34223" algn="l"/>
              </a:tabLs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Mounting point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foreign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 space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continue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resolution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218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4311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Mounting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across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network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indent="-347313" algn="l" defTabSz="1812066" eaLnBrk="1" fontAlgn="auto" hangingPunct="1">
              <a:lnSpc>
                <a:spcPts val="2378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634223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an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access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protocol.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indent="-347313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634223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indent="-347313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634223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mounting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point 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foreign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space.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746584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Name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5105120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Mounting</a:t>
            </a:r>
            <a:r>
              <a:rPr dirty="0"/>
              <a:t> </a:t>
            </a:r>
            <a:r>
              <a:rPr spc="20" dirty="0"/>
              <a:t>in</a:t>
            </a:r>
            <a:r>
              <a:rPr dirty="0"/>
              <a:t> </a:t>
            </a:r>
            <a:r>
              <a:rPr spc="20" dirty="0"/>
              <a:t>distributed</a:t>
            </a:r>
            <a:r>
              <a:rPr dirty="0"/>
              <a:t> </a:t>
            </a:r>
            <a:r>
              <a:rPr spc="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410" y="730818"/>
            <a:ext cx="7643210" cy="763889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Mounting remote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 spaces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specific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access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protocol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16002" y="1872909"/>
            <a:ext cx="6752299" cy="3864389"/>
            <a:chOff x="599403" y="945125"/>
            <a:chExt cx="3407410" cy="1950085"/>
          </a:xfrm>
        </p:grpSpPr>
        <p:sp>
          <p:nvSpPr>
            <p:cNvPr id="6" name="object 6"/>
            <p:cNvSpPr/>
            <p:nvPr/>
          </p:nvSpPr>
          <p:spPr>
            <a:xfrm>
              <a:off x="604483" y="1093778"/>
              <a:ext cx="1166495" cy="1400175"/>
            </a:xfrm>
            <a:custGeom>
              <a:avLst/>
              <a:gdLst/>
              <a:ahLst/>
              <a:cxnLst/>
              <a:rect l="l" t="t" r="r" b="b"/>
              <a:pathLst>
                <a:path w="1166495" h="1400175">
                  <a:moveTo>
                    <a:pt x="0" y="0"/>
                  </a:moveTo>
                  <a:lnTo>
                    <a:pt x="1166411" y="0"/>
                  </a:lnTo>
                  <a:lnTo>
                    <a:pt x="1166411" y="1399685"/>
                  </a:lnTo>
                  <a:lnTo>
                    <a:pt x="0" y="1399685"/>
                  </a:lnTo>
                  <a:lnTo>
                    <a:pt x="0" y="0"/>
                  </a:lnTo>
                  <a:close/>
                </a:path>
              </a:pathLst>
            </a:custGeom>
            <a:ln w="978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1124" y="1210417"/>
              <a:ext cx="933450" cy="1283335"/>
            </a:xfrm>
            <a:custGeom>
              <a:avLst/>
              <a:gdLst/>
              <a:ahLst/>
              <a:cxnLst/>
              <a:rect l="l" t="t" r="r" b="b"/>
              <a:pathLst>
                <a:path w="933450" h="1283335">
                  <a:moveTo>
                    <a:pt x="933123" y="0"/>
                  </a:moveTo>
                  <a:lnTo>
                    <a:pt x="0" y="0"/>
                  </a:lnTo>
                  <a:lnTo>
                    <a:pt x="0" y="1283046"/>
                  </a:lnTo>
                  <a:lnTo>
                    <a:pt x="933123" y="1283046"/>
                  </a:lnTo>
                  <a:lnTo>
                    <a:pt x="933123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1124" y="977136"/>
              <a:ext cx="933450" cy="1516380"/>
            </a:xfrm>
            <a:custGeom>
              <a:avLst/>
              <a:gdLst/>
              <a:ahLst/>
              <a:cxnLst/>
              <a:rect l="l" t="t" r="r" b="b"/>
              <a:pathLst>
                <a:path w="933450" h="1516380">
                  <a:moveTo>
                    <a:pt x="0" y="1516327"/>
                  </a:moveTo>
                  <a:lnTo>
                    <a:pt x="933123" y="1516327"/>
                  </a:lnTo>
                  <a:lnTo>
                    <a:pt x="933123" y="233281"/>
                  </a:lnTo>
                  <a:lnTo>
                    <a:pt x="0" y="233281"/>
                  </a:lnTo>
                  <a:lnTo>
                    <a:pt x="0" y="1516327"/>
                  </a:lnTo>
                  <a:close/>
                </a:path>
                <a:path w="933450" h="1516380">
                  <a:moveTo>
                    <a:pt x="102062" y="0"/>
                  </a:moveTo>
                  <a:lnTo>
                    <a:pt x="169579" y="230202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54406" y="2682997"/>
              <a:ext cx="2755900" cy="204470"/>
            </a:xfrm>
            <a:custGeom>
              <a:avLst/>
              <a:gdLst/>
              <a:ahLst/>
              <a:cxnLst/>
              <a:rect l="l" t="t" r="r" b="b"/>
              <a:pathLst>
                <a:path w="2755900" h="204469">
                  <a:moveTo>
                    <a:pt x="0" y="204120"/>
                  </a:moveTo>
                  <a:lnTo>
                    <a:pt x="2755618" y="204120"/>
                  </a:lnTo>
                </a:path>
                <a:path w="2755900" h="204469">
                  <a:moveTo>
                    <a:pt x="218698" y="0"/>
                  </a:moveTo>
                  <a:lnTo>
                    <a:pt x="218698" y="204120"/>
                  </a:lnTo>
                </a:path>
              </a:pathLst>
            </a:custGeom>
            <a:ln w="154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18419" y="2680004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0"/>
                  </a:moveTo>
                  <a:lnTo>
                    <a:pt x="0" y="207114"/>
                  </a:lnTo>
                </a:path>
              </a:pathLst>
            </a:custGeom>
            <a:ln w="1543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35212" y="1093778"/>
              <a:ext cx="1166495" cy="1400175"/>
            </a:xfrm>
            <a:custGeom>
              <a:avLst/>
              <a:gdLst/>
              <a:ahLst/>
              <a:cxnLst/>
              <a:rect l="l" t="t" r="r" b="b"/>
              <a:pathLst>
                <a:path w="1166495" h="1400175">
                  <a:moveTo>
                    <a:pt x="0" y="0"/>
                  </a:moveTo>
                  <a:lnTo>
                    <a:pt x="1166413" y="0"/>
                  </a:lnTo>
                  <a:lnTo>
                    <a:pt x="1166413" y="1399685"/>
                  </a:lnTo>
                  <a:lnTo>
                    <a:pt x="0" y="1399685"/>
                  </a:lnTo>
                  <a:lnTo>
                    <a:pt x="0" y="0"/>
                  </a:lnTo>
                  <a:close/>
                </a:path>
              </a:pathLst>
            </a:custGeom>
            <a:ln w="978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951873" y="1210417"/>
              <a:ext cx="933450" cy="1283335"/>
            </a:xfrm>
            <a:custGeom>
              <a:avLst/>
              <a:gdLst/>
              <a:ahLst/>
              <a:cxnLst/>
              <a:rect l="l" t="t" r="r" b="b"/>
              <a:pathLst>
                <a:path w="933450" h="1283335">
                  <a:moveTo>
                    <a:pt x="933115" y="0"/>
                  </a:moveTo>
                  <a:lnTo>
                    <a:pt x="0" y="0"/>
                  </a:lnTo>
                  <a:lnTo>
                    <a:pt x="0" y="1283046"/>
                  </a:lnTo>
                  <a:lnTo>
                    <a:pt x="933115" y="1283046"/>
                  </a:lnTo>
                  <a:lnTo>
                    <a:pt x="933115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51873" y="1210417"/>
              <a:ext cx="933450" cy="1283335"/>
            </a:xfrm>
            <a:custGeom>
              <a:avLst/>
              <a:gdLst/>
              <a:ahLst/>
              <a:cxnLst/>
              <a:rect l="l" t="t" r="r" b="b"/>
              <a:pathLst>
                <a:path w="933450" h="1283335">
                  <a:moveTo>
                    <a:pt x="0" y="1283046"/>
                  </a:moveTo>
                  <a:lnTo>
                    <a:pt x="933115" y="1283046"/>
                  </a:lnTo>
                  <a:lnTo>
                    <a:pt x="933115" y="0"/>
                  </a:lnTo>
                  <a:lnTo>
                    <a:pt x="0" y="0"/>
                  </a:lnTo>
                  <a:lnTo>
                    <a:pt x="0" y="1283046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593391" y="2010372"/>
              <a:ext cx="73025" cy="62230"/>
            </a:xfrm>
            <a:custGeom>
              <a:avLst/>
              <a:gdLst/>
              <a:ahLst/>
              <a:cxnLst/>
              <a:rect l="l" t="t" r="r" b="b"/>
              <a:pathLst>
                <a:path w="73025" h="62230">
                  <a:moveTo>
                    <a:pt x="72574" y="0"/>
                  </a:moveTo>
                  <a:lnTo>
                    <a:pt x="0" y="31097"/>
                  </a:lnTo>
                  <a:lnTo>
                    <a:pt x="72585" y="62215"/>
                  </a:lnTo>
                  <a:lnTo>
                    <a:pt x="66752" y="46661"/>
                  </a:lnTo>
                  <a:lnTo>
                    <a:pt x="64806" y="31107"/>
                  </a:lnTo>
                  <a:lnTo>
                    <a:pt x="66748" y="15553"/>
                  </a:lnTo>
                  <a:lnTo>
                    <a:pt x="725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995613" y="947983"/>
              <a:ext cx="86360" cy="259715"/>
            </a:xfrm>
            <a:custGeom>
              <a:avLst/>
              <a:gdLst/>
              <a:ahLst/>
              <a:cxnLst/>
              <a:rect l="l" t="t" r="r" b="b"/>
              <a:pathLst>
                <a:path w="86360" h="259715">
                  <a:moveTo>
                    <a:pt x="0" y="0"/>
                  </a:moveTo>
                  <a:lnTo>
                    <a:pt x="86215" y="259355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64713" y="5903806"/>
            <a:ext cx="2462588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Reference to foreign name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space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2881" y="3785468"/>
            <a:ext cx="723550" cy="2132901"/>
          </a:xfrm>
          <a:custGeom>
            <a:avLst/>
            <a:gdLst/>
            <a:ahLst/>
            <a:cxnLst/>
            <a:rect l="l" t="t" r="r" b="b"/>
            <a:pathLst>
              <a:path w="365125" h="1076325">
                <a:moveTo>
                  <a:pt x="204120" y="87480"/>
                </a:moveTo>
                <a:lnTo>
                  <a:pt x="364501" y="0"/>
                </a:lnTo>
              </a:path>
              <a:path w="365125" h="1076325">
                <a:moveTo>
                  <a:pt x="0" y="1076176"/>
                </a:moveTo>
                <a:lnTo>
                  <a:pt x="154791" y="881278"/>
                </a:lnTo>
              </a:path>
            </a:pathLst>
          </a:custGeom>
          <a:ln w="514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9357" y="5758497"/>
            <a:ext cx="649308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Network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1940" y="1653703"/>
            <a:ext cx="1707577" cy="495853"/>
          </a:xfrm>
          <a:prstGeom prst="rect">
            <a:avLst/>
          </a:prstGeom>
        </p:spPr>
        <p:txBody>
          <a:bodyPr vert="horz" wrap="square" lIns="0" tIns="60401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19873" algn="l" defTabSz="1812066" eaLnBrk="1" fontAlgn="auto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Machine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4045" y="1597929"/>
            <a:ext cx="2697899" cy="549455"/>
          </a:xfrm>
          <a:prstGeom prst="rect">
            <a:avLst/>
          </a:prstGeom>
        </p:spPr>
        <p:txBody>
          <a:bodyPr vert="horz" wrap="square" lIns="0" tIns="880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 server for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foreign name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space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642185" algn="l" defTabSz="1812066" eaLnBrk="1" fontAlgn="auto" hangingPunct="1">
              <a:lnSpc>
                <a:spcPct val="100000"/>
              </a:lnSpc>
              <a:spcBef>
                <a:spcPts val="503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Machine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B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2456" y="2817156"/>
            <a:ext cx="533540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remote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3260" y="2701200"/>
            <a:ext cx="361146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35749" y="2450740"/>
            <a:ext cx="5156713" cy="1716388"/>
            <a:chOff x="760757" y="1236716"/>
            <a:chExt cx="2602230" cy="866140"/>
          </a:xfrm>
        </p:grpSpPr>
        <p:sp>
          <p:nvSpPr>
            <p:cNvPr id="24" name="object 24"/>
            <p:cNvSpPr/>
            <p:nvPr/>
          </p:nvSpPr>
          <p:spPr>
            <a:xfrm>
              <a:off x="763614" y="195398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44571" y="5753"/>
                  </a:lnTo>
                  <a:lnTo>
                    <a:pt x="21393" y="21402"/>
                  </a:lnTo>
                  <a:lnTo>
                    <a:pt x="5744" y="44580"/>
                  </a:lnTo>
                  <a:lnTo>
                    <a:pt x="0" y="72914"/>
                  </a:lnTo>
                  <a:lnTo>
                    <a:pt x="5744" y="101242"/>
                  </a:lnTo>
                  <a:lnTo>
                    <a:pt x="21393" y="124418"/>
                  </a:lnTo>
                  <a:lnTo>
                    <a:pt x="44571" y="140067"/>
                  </a:lnTo>
                  <a:lnTo>
                    <a:pt x="72900" y="145811"/>
                  </a:lnTo>
                  <a:lnTo>
                    <a:pt x="101231" y="140067"/>
                  </a:lnTo>
                  <a:lnTo>
                    <a:pt x="124408" y="124418"/>
                  </a:lnTo>
                  <a:lnTo>
                    <a:pt x="140055" y="101242"/>
                  </a:lnTo>
                  <a:lnTo>
                    <a:pt x="145798" y="72914"/>
                  </a:lnTo>
                  <a:lnTo>
                    <a:pt x="140055" y="44578"/>
                  </a:lnTo>
                  <a:lnTo>
                    <a:pt x="124409" y="21396"/>
                  </a:lnTo>
                  <a:lnTo>
                    <a:pt x="101233" y="5745"/>
                  </a:lnTo>
                  <a:lnTo>
                    <a:pt x="7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63614" y="195398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101233" y="5745"/>
                  </a:lnTo>
                  <a:lnTo>
                    <a:pt x="124409" y="21396"/>
                  </a:lnTo>
                  <a:lnTo>
                    <a:pt x="140055" y="44578"/>
                  </a:lnTo>
                  <a:lnTo>
                    <a:pt x="145798" y="72914"/>
                  </a:lnTo>
                  <a:lnTo>
                    <a:pt x="140055" y="101242"/>
                  </a:lnTo>
                  <a:lnTo>
                    <a:pt x="124408" y="124418"/>
                  </a:lnTo>
                  <a:lnTo>
                    <a:pt x="101231" y="140067"/>
                  </a:lnTo>
                  <a:lnTo>
                    <a:pt x="72900" y="145811"/>
                  </a:lnTo>
                  <a:lnTo>
                    <a:pt x="44571" y="140067"/>
                  </a:lnTo>
                  <a:lnTo>
                    <a:pt x="21393" y="124418"/>
                  </a:lnTo>
                  <a:lnTo>
                    <a:pt x="5744" y="101242"/>
                  </a:lnTo>
                  <a:lnTo>
                    <a:pt x="0" y="72914"/>
                  </a:lnTo>
                  <a:lnTo>
                    <a:pt x="5744" y="44580"/>
                  </a:lnTo>
                  <a:lnTo>
                    <a:pt x="21393" y="21402"/>
                  </a:lnTo>
                  <a:lnTo>
                    <a:pt x="44571" y="5753"/>
                  </a:lnTo>
                  <a:lnTo>
                    <a:pt x="72900" y="10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96893" y="195398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44571" y="5753"/>
                  </a:lnTo>
                  <a:lnTo>
                    <a:pt x="21393" y="21402"/>
                  </a:lnTo>
                  <a:lnTo>
                    <a:pt x="5744" y="44580"/>
                  </a:lnTo>
                  <a:lnTo>
                    <a:pt x="0" y="72914"/>
                  </a:lnTo>
                  <a:lnTo>
                    <a:pt x="5744" y="101242"/>
                  </a:lnTo>
                  <a:lnTo>
                    <a:pt x="21393" y="124418"/>
                  </a:lnTo>
                  <a:lnTo>
                    <a:pt x="44571" y="140067"/>
                  </a:lnTo>
                  <a:lnTo>
                    <a:pt x="72900" y="145811"/>
                  </a:lnTo>
                  <a:lnTo>
                    <a:pt x="101232" y="140067"/>
                  </a:lnTo>
                  <a:lnTo>
                    <a:pt x="124411" y="124418"/>
                  </a:lnTo>
                  <a:lnTo>
                    <a:pt x="140061" y="101242"/>
                  </a:lnTo>
                  <a:lnTo>
                    <a:pt x="145805" y="72914"/>
                  </a:lnTo>
                  <a:lnTo>
                    <a:pt x="140061" y="44578"/>
                  </a:lnTo>
                  <a:lnTo>
                    <a:pt x="124411" y="21396"/>
                  </a:lnTo>
                  <a:lnTo>
                    <a:pt x="101232" y="5745"/>
                  </a:lnTo>
                  <a:lnTo>
                    <a:pt x="7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96893" y="195398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0" y="0"/>
                  </a:moveTo>
                  <a:lnTo>
                    <a:pt x="101232" y="5745"/>
                  </a:lnTo>
                  <a:lnTo>
                    <a:pt x="124411" y="21396"/>
                  </a:lnTo>
                  <a:lnTo>
                    <a:pt x="140061" y="44578"/>
                  </a:lnTo>
                  <a:lnTo>
                    <a:pt x="145805" y="72914"/>
                  </a:lnTo>
                  <a:lnTo>
                    <a:pt x="140061" y="101242"/>
                  </a:lnTo>
                  <a:lnTo>
                    <a:pt x="124411" y="124418"/>
                  </a:lnTo>
                  <a:lnTo>
                    <a:pt x="101232" y="140067"/>
                  </a:lnTo>
                  <a:lnTo>
                    <a:pt x="72900" y="145811"/>
                  </a:lnTo>
                  <a:lnTo>
                    <a:pt x="44571" y="140067"/>
                  </a:lnTo>
                  <a:lnTo>
                    <a:pt x="21393" y="124418"/>
                  </a:lnTo>
                  <a:lnTo>
                    <a:pt x="5744" y="101242"/>
                  </a:lnTo>
                  <a:lnTo>
                    <a:pt x="0" y="72914"/>
                  </a:lnTo>
                  <a:lnTo>
                    <a:pt x="5744" y="44580"/>
                  </a:lnTo>
                  <a:lnTo>
                    <a:pt x="21393" y="21402"/>
                  </a:lnTo>
                  <a:lnTo>
                    <a:pt x="44571" y="5753"/>
                  </a:lnTo>
                  <a:lnTo>
                    <a:pt x="72900" y="10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463455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1" y="0"/>
                  </a:moveTo>
                  <a:lnTo>
                    <a:pt x="44567" y="5745"/>
                  </a:lnTo>
                  <a:lnTo>
                    <a:pt x="21389" y="21395"/>
                  </a:lnTo>
                  <a:lnTo>
                    <a:pt x="5743" y="44574"/>
                  </a:lnTo>
                  <a:lnTo>
                    <a:pt x="0" y="72903"/>
                  </a:lnTo>
                  <a:lnTo>
                    <a:pt x="5744" y="101233"/>
                  </a:lnTo>
                  <a:lnTo>
                    <a:pt x="21398" y="124412"/>
                  </a:lnTo>
                  <a:lnTo>
                    <a:pt x="44591" y="140062"/>
                  </a:lnTo>
                  <a:lnTo>
                    <a:pt x="72901" y="145807"/>
                  </a:lnTo>
                  <a:lnTo>
                    <a:pt x="101237" y="140058"/>
                  </a:lnTo>
                  <a:lnTo>
                    <a:pt x="124409" y="124408"/>
                  </a:lnTo>
                  <a:lnTo>
                    <a:pt x="140055" y="101232"/>
                  </a:lnTo>
                  <a:lnTo>
                    <a:pt x="145798" y="72903"/>
                  </a:lnTo>
                  <a:lnTo>
                    <a:pt x="140051" y="44570"/>
                  </a:lnTo>
                  <a:lnTo>
                    <a:pt x="124401" y="21391"/>
                  </a:lnTo>
                  <a:lnTo>
                    <a:pt x="101223" y="5743"/>
                  </a:lnTo>
                  <a:lnTo>
                    <a:pt x="72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33769" y="1385376"/>
              <a:ext cx="475615" cy="365125"/>
            </a:xfrm>
            <a:custGeom>
              <a:avLst/>
              <a:gdLst/>
              <a:ahLst/>
              <a:cxnLst/>
              <a:rect l="l" t="t" r="r" b="b"/>
              <a:pathLst>
                <a:path w="475615" h="365125">
                  <a:moveTo>
                    <a:pt x="402587" y="218701"/>
                  </a:moveTo>
                  <a:lnTo>
                    <a:pt x="430916" y="224446"/>
                  </a:lnTo>
                  <a:lnTo>
                    <a:pt x="454092" y="240097"/>
                  </a:lnTo>
                  <a:lnTo>
                    <a:pt x="469740" y="263275"/>
                  </a:lnTo>
                  <a:lnTo>
                    <a:pt x="475484" y="291605"/>
                  </a:lnTo>
                  <a:lnTo>
                    <a:pt x="469740" y="319935"/>
                  </a:lnTo>
                  <a:lnTo>
                    <a:pt x="454092" y="343113"/>
                  </a:lnTo>
                  <a:lnTo>
                    <a:pt x="430916" y="358764"/>
                  </a:lnTo>
                  <a:lnTo>
                    <a:pt x="402587" y="364509"/>
                  </a:lnTo>
                  <a:lnTo>
                    <a:pt x="374256" y="358760"/>
                  </a:lnTo>
                  <a:lnTo>
                    <a:pt x="351078" y="343110"/>
                  </a:lnTo>
                  <a:lnTo>
                    <a:pt x="335429" y="319933"/>
                  </a:lnTo>
                  <a:lnTo>
                    <a:pt x="329686" y="291605"/>
                  </a:lnTo>
                  <a:lnTo>
                    <a:pt x="335429" y="263271"/>
                  </a:lnTo>
                  <a:lnTo>
                    <a:pt x="351078" y="240093"/>
                  </a:lnTo>
                  <a:lnTo>
                    <a:pt x="374256" y="224445"/>
                  </a:lnTo>
                  <a:lnTo>
                    <a:pt x="402587" y="218701"/>
                  </a:lnTo>
                  <a:close/>
                </a:path>
                <a:path w="475615" h="365125">
                  <a:moveTo>
                    <a:pt x="125566" y="0"/>
                  </a:moveTo>
                  <a:lnTo>
                    <a:pt x="0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13533" y="1526431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14378" y="0"/>
                  </a:moveTo>
                  <a:lnTo>
                    <a:pt x="0" y="77646"/>
                  </a:lnTo>
                  <a:lnTo>
                    <a:pt x="66146" y="34512"/>
                  </a:lnTo>
                  <a:lnTo>
                    <a:pt x="49970" y="30736"/>
                  </a:lnTo>
                  <a:lnTo>
                    <a:pt x="35949" y="23725"/>
                  </a:lnTo>
                  <a:lnTo>
                    <a:pt x="24085" y="13480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00492" y="1735298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30" h="188594">
                  <a:moveTo>
                    <a:pt x="125561" y="0"/>
                  </a:moveTo>
                  <a:lnTo>
                    <a:pt x="0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80255" y="1876343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14377" y="0"/>
                  </a:moveTo>
                  <a:lnTo>
                    <a:pt x="0" y="77646"/>
                  </a:lnTo>
                  <a:lnTo>
                    <a:pt x="66146" y="34523"/>
                  </a:lnTo>
                  <a:lnTo>
                    <a:pt x="49968" y="30744"/>
                  </a:lnTo>
                  <a:lnTo>
                    <a:pt x="35947" y="23730"/>
                  </a:lnTo>
                  <a:lnTo>
                    <a:pt x="24083" y="13482"/>
                  </a:lnTo>
                  <a:lnTo>
                    <a:pt x="1437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9793" y="1749875"/>
              <a:ext cx="0" cy="168275"/>
            </a:xfrm>
            <a:custGeom>
              <a:avLst/>
              <a:gdLst/>
              <a:ahLst/>
              <a:cxnLst/>
              <a:rect l="l" t="t" r="r" b="b"/>
              <a:pathLst>
                <a:path h="168275">
                  <a:moveTo>
                    <a:pt x="0" y="0"/>
                  </a:moveTo>
                  <a:lnTo>
                    <a:pt x="0" y="167647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38687" y="1881415"/>
              <a:ext cx="62230" cy="73025"/>
            </a:xfrm>
            <a:custGeom>
              <a:avLst/>
              <a:gdLst/>
              <a:ahLst/>
              <a:cxnLst/>
              <a:rect l="l" t="t" r="r" b="b"/>
              <a:pathLst>
                <a:path w="62230" h="73025">
                  <a:moveTo>
                    <a:pt x="62220" y="0"/>
                  </a:moveTo>
                  <a:lnTo>
                    <a:pt x="46664" y="5832"/>
                  </a:lnTo>
                  <a:lnTo>
                    <a:pt x="31109" y="7776"/>
                  </a:lnTo>
                  <a:lnTo>
                    <a:pt x="15554" y="5832"/>
                  </a:lnTo>
                  <a:lnTo>
                    <a:pt x="0" y="0"/>
                  </a:lnTo>
                  <a:lnTo>
                    <a:pt x="31106" y="72574"/>
                  </a:lnTo>
                  <a:lnTo>
                    <a:pt x="6222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346815" y="1385376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30" h="188594">
                  <a:moveTo>
                    <a:pt x="0" y="0"/>
                  </a:moveTo>
                  <a:lnTo>
                    <a:pt x="125565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426466" y="1526431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51769" y="0"/>
                  </a:moveTo>
                  <a:lnTo>
                    <a:pt x="42062" y="13480"/>
                  </a:lnTo>
                  <a:lnTo>
                    <a:pt x="30199" y="23725"/>
                  </a:lnTo>
                  <a:lnTo>
                    <a:pt x="16178" y="30736"/>
                  </a:lnTo>
                  <a:lnTo>
                    <a:pt x="0" y="34512"/>
                  </a:lnTo>
                  <a:lnTo>
                    <a:pt x="66150" y="77646"/>
                  </a:lnTo>
                  <a:lnTo>
                    <a:pt x="5176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13533" y="1735298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30" h="188594">
                  <a:moveTo>
                    <a:pt x="0" y="0"/>
                  </a:moveTo>
                  <a:lnTo>
                    <a:pt x="125570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193189" y="1876343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51772" y="0"/>
                  </a:moveTo>
                  <a:lnTo>
                    <a:pt x="42063" y="13482"/>
                  </a:lnTo>
                  <a:lnTo>
                    <a:pt x="30199" y="23730"/>
                  </a:lnTo>
                  <a:lnTo>
                    <a:pt x="16178" y="30744"/>
                  </a:lnTo>
                  <a:lnTo>
                    <a:pt x="0" y="34523"/>
                  </a:lnTo>
                  <a:lnTo>
                    <a:pt x="66146" y="77646"/>
                  </a:lnTo>
                  <a:lnTo>
                    <a:pt x="5177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31428" y="1239574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7" y="0"/>
                  </a:moveTo>
                  <a:lnTo>
                    <a:pt x="0" y="0"/>
                  </a:lnTo>
                  <a:lnTo>
                    <a:pt x="0" y="145801"/>
                  </a:lnTo>
                  <a:lnTo>
                    <a:pt x="145797" y="145801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231428" y="1239574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801"/>
                  </a:moveTo>
                  <a:lnTo>
                    <a:pt x="145797" y="145801"/>
                  </a:lnTo>
                  <a:lnTo>
                    <a:pt x="145797" y="0"/>
                  </a:lnTo>
                  <a:lnTo>
                    <a:pt x="0" y="0"/>
                  </a:lnTo>
                  <a:lnTo>
                    <a:pt x="0" y="145801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98145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801" y="0"/>
                  </a:moveTo>
                  <a:lnTo>
                    <a:pt x="0" y="0"/>
                  </a:lnTo>
                  <a:lnTo>
                    <a:pt x="0" y="145797"/>
                  </a:lnTo>
                  <a:lnTo>
                    <a:pt x="145801" y="145797"/>
                  </a:lnTo>
                  <a:lnTo>
                    <a:pt x="145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98145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797"/>
                  </a:moveTo>
                  <a:lnTo>
                    <a:pt x="145801" y="145797"/>
                  </a:lnTo>
                  <a:lnTo>
                    <a:pt x="145801" y="0"/>
                  </a:lnTo>
                  <a:lnTo>
                    <a:pt x="0" y="0"/>
                  </a:lnTo>
                  <a:lnTo>
                    <a:pt x="0" y="145797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231428" y="195399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7" y="0"/>
                  </a:moveTo>
                  <a:lnTo>
                    <a:pt x="0" y="0"/>
                  </a:lnTo>
                  <a:lnTo>
                    <a:pt x="0" y="145805"/>
                  </a:lnTo>
                  <a:lnTo>
                    <a:pt x="145797" y="145805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231428" y="195399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805"/>
                  </a:moveTo>
                  <a:lnTo>
                    <a:pt x="145797" y="145805"/>
                  </a:lnTo>
                  <a:lnTo>
                    <a:pt x="145797" y="0"/>
                  </a:lnTo>
                  <a:lnTo>
                    <a:pt x="0" y="0"/>
                  </a:lnTo>
                  <a:lnTo>
                    <a:pt x="0" y="145805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33486" y="1792679"/>
              <a:ext cx="1210310" cy="118110"/>
            </a:xfrm>
            <a:custGeom>
              <a:avLst/>
              <a:gdLst/>
              <a:ahLst/>
              <a:cxnLst/>
              <a:rect l="l" t="t" r="r" b="b"/>
              <a:pathLst>
                <a:path w="1210310" h="118110">
                  <a:moveTo>
                    <a:pt x="1182475" y="0"/>
                  </a:moveTo>
                  <a:lnTo>
                    <a:pt x="27657" y="0"/>
                  </a:lnTo>
                  <a:lnTo>
                    <a:pt x="16918" y="2649"/>
                  </a:lnTo>
                  <a:lnTo>
                    <a:pt x="8125" y="9865"/>
                  </a:lnTo>
                  <a:lnTo>
                    <a:pt x="2185" y="20544"/>
                  </a:lnTo>
                  <a:lnTo>
                    <a:pt x="4" y="33587"/>
                  </a:lnTo>
                  <a:lnTo>
                    <a:pt x="0" y="83993"/>
                  </a:lnTo>
                  <a:lnTo>
                    <a:pt x="2182" y="97035"/>
                  </a:lnTo>
                  <a:lnTo>
                    <a:pt x="8123" y="107715"/>
                  </a:lnTo>
                  <a:lnTo>
                    <a:pt x="16917" y="114930"/>
                  </a:lnTo>
                  <a:lnTo>
                    <a:pt x="27657" y="117580"/>
                  </a:lnTo>
                  <a:lnTo>
                    <a:pt x="1182475" y="117580"/>
                  </a:lnTo>
                  <a:lnTo>
                    <a:pt x="1193220" y="114930"/>
                  </a:lnTo>
                  <a:lnTo>
                    <a:pt x="1202015" y="107715"/>
                  </a:lnTo>
                  <a:lnTo>
                    <a:pt x="1207955" y="97035"/>
                  </a:lnTo>
                  <a:lnTo>
                    <a:pt x="1210136" y="83993"/>
                  </a:lnTo>
                  <a:lnTo>
                    <a:pt x="1210136" y="33587"/>
                  </a:lnTo>
                  <a:lnTo>
                    <a:pt x="1207955" y="20544"/>
                  </a:lnTo>
                  <a:lnTo>
                    <a:pt x="1202015" y="9865"/>
                  </a:lnTo>
                  <a:lnTo>
                    <a:pt x="1193220" y="2649"/>
                  </a:lnTo>
                  <a:lnTo>
                    <a:pt x="1182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33486" y="1792677"/>
              <a:ext cx="1210310" cy="118110"/>
            </a:xfrm>
            <a:custGeom>
              <a:avLst/>
              <a:gdLst/>
              <a:ahLst/>
              <a:cxnLst/>
              <a:rect l="l" t="t" r="r" b="b"/>
              <a:pathLst>
                <a:path w="1210310" h="118110">
                  <a:moveTo>
                    <a:pt x="27657" y="0"/>
                  </a:moveTo>
                  <a:lnTo>
                    <a:pt x="1182475" y="0"/>
                  </a:lnTo>
                  <a:lnTo>
                    <a:pt x="1193222" y="2649"/>
                  </a:lnTo>
                  <a:lnTo>
                    <a:pt x="1202019" y="9865"/>
                  </a:lnTo>
                  <a:lnTo>
                    <a:pt x="1207960" y="20547"/>
                  </a:lnTo>
                  <a:lnTo>
                    <a:pt x="1210141" y="33592"/>
                  </a:lnTo>
                  <a:lnTo>
                    <a:pt x="1210141" y="83993"/>
                  </a:lnTo>
                  <a:lnTo>
                    <a:pt x="1207960" y="97039"/>
                  </a:lnTo>
                  <a:lnTo>
                    <a:pt x="1202019" y="107720"/>
                  </a:lnTo>
                  <a:lnTo>
                    <a:pt x="1193222" y="114936"/>
                  </a:lnTo>
                  <a:lnTo>
                    <a:pt x="1182475" y="117586"/>
                  </a:lnTo>
                  <a:lnTo>
                    <a:pt x="27657" y="117586"/>
                  </a:lnTo>
                  <a:lnTo>
                    <a:pt x="16917" y="114936"/>
                  </a:lnTo>
                  <a:lnTo>
                    <a:pt x="8123" y="107720"/>
                  </a:lnTo>
                  <a:lnTo>
                    <a:pt x="2182" y="97039"/>
                  </a:lnTo>
                  <a:lnTo>
                    <a:pt x="0" y="83993"/>
                  </a:lnTo>
                  <a:lnTo>
                    <a:pt x="3" y="33592"/>
                  </a:lnTo>
                  <a:lnTo>
                    <a:pt x="2185" y="20547"/>
                  </a:lnTo>
                  <a:lnTo>
                    <a:pt x="8125" y="9865"/>
                  </a:lnTo>
                  <a:lnTo>
                    <a:pt x="16918" y="2649"/>
                  </a:lnTo>
                  <a:lnTo>
                    <a:pt x="27657" y="0"/>
                  </a:lnTo>
                  <a:close/>
                </a:path>
              </a:pathLst>
            </a:custGeom>
            <a:ln w="59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8456" y="1951419"/>
              <a:ext cx="150938" cy="1509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1734" y="1951419"/>
              <a:ext cx="150948" cy="15095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3860586" y="3539268"/>
            <a:ext cx="1117414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32" spc="-14" baseline="29914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vu</a:t>
            </a:r>
            <a:r>
              <a:rPr sz="1932" spc="1276" baseline="29914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"nfs://flits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76463" y="3539268"/>
            <a:ext cx="1604394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.cs.vu.nl/home/steen"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666700" y="2479646"/>
            <a:ext cx="1214306" cy="2380796"/>
            <a:chOff x="3097671" y="1251303"/>
            <a:chExt cx="612775" cy="1201420"/>
          </a:xfrm>
        </p:grpSpPr>
        <p:sp>
          <p:nvSpPr>
            <p:cNvPr id="52" name="object 52"/>
            <p:cNvSpPr/>
            <p:nvPr/>
          </p:nvSpPr>
          <p:spPr>
            <a:xfrm>
              <a:off x="3351184" y="1385376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29" h="188594">
                  <a:moveTo>
                    <a:pt x="125563" y="0"/>
                  </a:moveTo>
                  <a:lnTo>
                    <a:pt x="0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330949" y="1526431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14381" y="0"/>
                  </a:moveTo>
                  <a:lnTo>
                    <a:pt x="0" y="77646"/>
                  </a:lnTo>
                  <a:lnTo>
                    <a:pt x="66145" y="34512"/>
                  </a:lnTo>
                  <a:lnTo>
                    <a:pt x="49966" y="30736"/>
                  </a:lnTo>
                  <a:lnTo>
                    <a:pt x="35946" y="23725"/>
                  </a:lnTo>
                  <a:lnTo>
                    <a:pt x="24085" y="13480"/>
                  </a:lnTo>
                  <a:lnTo>
                    <a:pt x="143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564227" y="1385376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29" h="188594">
                  <a:moveTo>
                    <a:pt x="0" y="0"/>
                  </a:moveTo>
                  <a:lnTo>
                    <a:pt x="125563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643880" y="1526431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51774" y="0"/>
                  </a:moveTo>
                  <a:lnTo>
                    <a:pt x="42063" y="13480"/>
                  </a:lnTo>
                  <a:lnTo>
                    <a:pt x="30196" y="23725"/>
                  </a:lnTo>
                  <a:lnTo>
                    <a:pt x="16174" y="30736"/>
                  </a:lnTo>
                  <a:lnTo>
                    <a:pt x="0" y="34512"/>
                  </a:lnTo>
                  <a:lnTo>
                    <a:pt x="66145" y="77646"/>
                  </a:lnTo>
                  <a:lnTo>
                    <a:pt x="517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117905" y="1735298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30" h="188594">
                  <a:moveTo>
                    <a:pt x="125563" y="0"/>
                  </a:moveTo>
                  <a:lnTo>
                    <a:pt x="0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097671" y="1876343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14370" y="0"/>
                  </a:moveTo>
                  <a:lnTo>
                    <a:pt x="0" y="77646"/>
                  </a:lnTo>
                  <a:lnTo>
                    <a:pt x="66145" y="34523"/>
                  </a:lnTo>
                  <a:lnTo>
                    <a:pt x="49966" y="30744"/>
                  </a:lnTo>
                  <a:lnTo>
                    <a:pt x="35945" y="23730"/>
                  </a:lnTo>
                  <a:lnTo>
                    <a:pt x="24080" y="13482"/>
                  </a:lnTo>
                  <a:lnTo>
                    <a:pt x="1437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87209" y="1749875"/>
              <a:ext cx="0" cy="168275"/>
            </a:xfrm>
            <a:custGeom>
              <a:avLst/>
              <a:gdLst/>
              <a:ahLst/>
              <a:cxnLst/>
              <a:rect l="l" t="t" r="r" b="b"/>
              <a:pathLst>
                <a:path h="168275">
                  <a:moveTo>
                    <a:pt x="0" y="0"/>
                  </a:moveTo>
                  <a:lnTo>
                    <a:pt x="0" y="167647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256101" y="1881415"/>
              <a:ext cx="62230" cy="73025"/>
            </a:xfrm>
            <a:custGeom>
              <a:avLst/>
              <a:gdLst/>
              <a:ahLst/>
              <a:cxnLst/>
              <a:rect l="l" t="t" r="r" b="b"/>
              <a:pathLst>
                <a:path w="62229" h="73025">
                  <a:moveTo>
                    <a:pt x="62215" y="0"/>
                  </a:moveTo>
                  <a:lnTo>
                    <a:pt x="46661" y="5832"/>
                  </a:lnTo>
                  <a:lnTo>
                    <a:pt x="31107" y="7776"/>
                  </a:lnTo>
                  <a:lnTo>
                    <a:pt x="15553" y="5832"/>
                  </a:lnTo>
                  <a:lnTo>
                    <a:pt x="0" y="0"/>
                  </a:lnTo>
                  <a:lnTo>
                    <a:pt x="31107" y="72574"/>
                  </a:lnTo>
                  <a:lnTo>
                    <a:pt x="6221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330949" y="1735298"/>
              <a:ext cx="125730" cy="188595"/>
            </a:xfrm>
            <a:custGeom>
              <a:avLst/>
              <a:gdLst/>
              <a:ahLst/>
              <a:cxnLst/>
              <a:rect l="l" t="t" r="r" b="b"/>
              <a:pathLst>
                <a:path w="125729" h="188594">
                  <a:moveTo>
                    <a:pt x="0" y="0"/>
                  </a:moveTo>
                  <a:lnTo>
                    <a:pt x="125563" y="188344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3410601" y="1876343"/>
              <a:ext cx="66675" cy="78105"/>
            </a:xfrm>
            <a:custGeom>
              <a:avLst/>
              <a:gdLst/>
              <a:ahLst/>
              <a:cxnLst/>
              <a:rect l="l" t="t" r="r" b="b"/>
              <a:pathLst>
                <a:path w="66675" h="78105">
                  <a:moveTo>
                    <a:pt x="51764" y="0"/>
                  </a:moveTo>
                  <a:lnTo>
                    <a:pt x="42060" y="13482"/>
                  </a:lnTo>
                  <a:lnTo>
                    <a:pt x="30198" y="23730"/>
                  </a:lnTo>
                  <a:lnTo>
                    <a:pt x="16179" y="30744"/>
                  </a:lnTo>
                  <a:lnTo>
                    <a:pt x="0" y="34523"/>
                  </a:lnTo>
                  <a:lnTo>
                    <a:pt x="66145" y="77646"/>
                  </a:lnTo>
                  <a:lnTo>
                    <a:pt x="5176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214305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801" y="0"/>
                  </a:moveTo>
                  <a:lnTo>
                    <a:pt x="0" y="0"/>
                  </a:lnTo>
                  <a:lnTo>
                    <a:pt x="0" y="145797"/>
                  </a:lnTo>
                  <a:lnTo>
                    <a:pt x="145801" y="145797"/>
                  </a:lnTo>
                  <a:lnTo>
                    <a:pt x="145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214305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797"/>
                  </a:moveTo>
                  <a:lnTo>
                    <a:pt x="145801" y="145797"/>
                  </a:lnTo>
                  <a:lnTo>
                    <a:pt x="145801" y="0"/>
                  </a:lnTo>
                  <a:lnTo>
                    <a:pt x="0" y="0"/>
                  </a:lnTo>
                  <a:lnTo>
                    <a:pt x="0" y="145797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447593" y="125416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801" y="0"/>
                  </a:moveTo>
                  <a:lnTo>
                    <a:pt x="0" y="0"/>
                  </a:lnTo>
                  <a:lnTo>
                    <a:pt x="0" y="145801"/>
                  </a:lnTo>
                  <a:lnTo>
                    <a:pt x="145801" y="145801"/>
                  </a:lnTo>
                  <a:lnTo>
                    <a:pt x="145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447593" y="125416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801"/>
                  </a:moveTo>
                  <a:lnTo>
                    <a:pt x="145801" y="145801"/>
                  </a:lnTo>
                  <a:lnTo>
                    <a:pt x="145801" y="0"/>
                  </a:lnTo>
                  <a:lnTo>
                    <a:pt x="0" y="0"/>
                  </a:lnTo>
                  <a:lnTo>
                    <a:pt x="0" y="145801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3319880" y="230392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3" y="0"/>
                  </a:moveTo>
                  <a:lnTo>
                    <a:pt x="44570" y="5743"/>
                  </a:lnTo>
                  <a:lnTo>
                    <a:pt x="21391" y="21392"/>
                  </a:lnTo>
                  <a:lnTo>
                    <a:pt x="5743" y="44569"/>
                  </a:lnTo>
                  <a:lnTo>
                    <a:pt x="0" y="72900"/>
                  </a:lnTo>
                  <a:lnTo>
                    <a:pt x="5745" y="101229"/>
                  </a:lnTo>
                  <a:lnTo>
                    <a:pt x="21397" y="124406"/>
                  </a:lnTo>
                  <a:lnTo>
                    <a:pt x="44582" y="140054"/>
                  </a:lnTo>
                  <a:lnTo>
                    <a:pt x="72903" y="145798"/>
                  </a:lnTo>
                  <a:lnTo>
                    <a:pt x="101234" y="140052"/>
                  </a:lnTo>
                  <a:lnTo>
                    <a:pt x="124408" y="124404"/>
                  </a:lnTo>
                  <a:lnTo>
                    <a:pt x="140054" y="101229"/>
                  </a:lnTo>
                  <a:lnTo>
                    <a:pt x="145797" y="72900"/>
                  </a:lnTo>
                  <a:lnTo>
                    <a:pt x="140054" y="44569"/>
                  </a:lnTo>
                  <a:lnTo>
                    <a:pt x="124407" y="21392"/>
                  </a:lnTo>
                  <a:lnTo>
                    <a:pt x="101231" y="5743"/>
                  </a:lnTo>
                  <a:lnTo>
                    <a:pt x="72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319880" y="230392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903" y="0"/>
                  </a:moveTo>
                  <a:lnTo>
                    <a:pt x="101231" y="5743"/>
                  </a:lnTo>
                  <a:lnTo>
                    <a:pt x="124407" y="21392"/>
                  </a:lnTo>
                  <a:lnTo>
                    <a:pt x="140054" y="44569"/>
                  </a:lnTo>
                  <a:lnTo>
                    <a:pt x="145797" y="72900"/>
                  </a:lnTo>
                  <a:lnTo>
                    <a:pt x="140054" y="101229"/>
                  </a:lnTo>
                  <a:lnTo>
                    <a:pt x="124407" y="124406"/>
                  </a:lnTo>
                  <a:lnTo>
                    <a:pt x="101231" y="140054"/>
                  </a:lnTo>
                  <a:lnTo>
                    <a:pt x="72903" y="145798"/>
                  </a:lnTo>
                  <a:lnTo>
                    <a:pt x="44574" y="140052"/>
                  </a:lnTo>
                  <a:lnTo>
                    <a:pt x="21395" y="124404"/>
                  </a:lnTo>
                  <a:lnTo>
                    <a:pt x="5745" y="101229"/>
                  </a:lnTo>
                  <a:lnTo>
                    <a:pt x="0" y="72900"/>
                  </a:lnTo>
                  <a:lnTo>
                    <a:pt x="5743" y="44569"/>
                  </a:lnTo>
                  <a:lnTo>
                    <a:pt x="21391" y="21392"/>
                  </a:lnTo>
                  <a:lnTo>
                    <a:pt x="44570" y="5743"/>
                  </a:lnTo>
                  <a:lnTo>
                    <a:pt x="72903" y="0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331744" y="3452677"/>
            <a:ext cx="771368" cy="91477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steen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46054" algn="l" defTabSz="1812066" eaLnBrk="1" fontAlgn="auto" hangingPunct="1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mbox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96216" y="2846504"/>
            <a:ext cx="434130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home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715876" y="3173629"/>
            <a:ext cx="6753557" cy="2466363"/>
            <a:chOff x="599339" y="1601507"/>
            <a:chExt cx="3408045" cy="1244600"/>
          </a:xfrm>
        </p:grpSpPr>
        <p:sp>
          <p:nvSpPr>
            <p:cNvPr id="71" name="object 71"/>
            <p:cNvSpPr/>
            <p:nvPr/>
          </p:nvSpPr>
          <p:spPr>
            <a:xfrm>
              <a:off x="604483" y="2493463"/>
              <a:ext cx="1166495" cy="186690"/>
            </a:xfrm>
            <a:custGeom>
              <a:avLst/>
              <a:gdLst/>
              <a:ahLst/>
              <a:cxnLst/>
              <a:rect l="l" t="t" r="r" b="b"/>
              <a:pathLst>
                <a:path w="1166495" h="186689">
                  <a:moveTo>
                    <a:pt x="1166412" y="0"/>
                  </a:moveTo>
                  <a:lnTo>
                    <a:pt x="0" y="0"/>
                  </a:lnTo>
                  <a:lnTo>
                    <a:pt x="0" y="186540"/>
                  </a:lnTo>
                  <a:lnTo>
                    <a:pt x="1166412" y="186540"/>
                  </a:lnTo>
                  <a:lnTo>
                    <a:pt x="1166412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04483" y="2493463"/>
              <a:ext cx="1166495" cy="186690"/>
            </a:xfrm>
            <a:custGeom>
              <a:avLst/>
              <a:gdLst/>
              <a:ahLst/>
              <a:cxnLst/>
              <a:rect l="l" t="t" r="r" b="b"/>
              <a:pathLst>
                <a:path w="1166495" h="186689">
                  <a:moveTo>
                    <a:pt x="0" y="186540"/>
                  </a:moveTo>
                  <a:lnTo>
                    <a:pt x="1166412" y="186540"/>
                  </a:lnTo>
                  <a:lnTo>
                    <a:pt x="1166412" y="0"/>
                  </a:lnTo>
                  <a:lnTo>
                    <a:pt x="0" y="0"/>
                  </a:lnTo>
                  <a:lnTo>
                    <a:pt x="0" y="186540"/>
                  </a:lnTo>
                  <a:close/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3680872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44563" y="5745"/>
                  </a:lnTo>
                  <a:lnTo>
                    <a:pt x="21387" y="21395"/>
                  </a:lnTo>
                  <a:lnTo>
                    <a:pt x="5742" y="44574"/>
                  </a:lnTo>
                  <a:lnTo>
                    <a:pt x="0" y="72903"/>
                  </a:lnTo>
                  <a:lnTo>
                    <a:pt x="5744" y="101233"/>
                  </a:lnTo>
                  <a:lnTo>
                    <a:pt x="21396" y="124412"/>
                  </a:lnTo>
                  <a:lnTo>
                    <a:pt x="44587" y="140062"/>
                  </a:lnTo>
                  <a:lnTo>
                    <a:pt x="72893" y="145807"/>
                  </a:lnTo>
                  <a:lnTo>
                    <a:pt x="101229" y="140058"/>
                  </a:lnTo>
                  <a:lnTo>
                    <a:pt x="124404" y="124408"/>
                  </a:lnTo>
                  <a:lnTo>
                    <a:pt x="140052" y="101232"/>
                  </a:lnTo>
                  <a:lnTo>
                    <a:pt x="145797" y="72903"/>
                  </a:lnTo>
                  <a:lnTo>
                    <a:pt x="140049" y="44570"/>
                  </a:lnTo>
                  <a:lnTo>
                    <a:pt x="124396" y="21391"/>
                  </a:lnTo>
                  <a:lnTo>
                    <a:pt x="101216" y="5743"/>
                  </a:lnTo>
                  <a:lnTo>
                    <a:pt x="72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680872" y="160407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101223" y="5745"/>
                  </a:lnTo>
                  <a:lnTo>
                    <a:pt x="124401" y="21395"/>
                  </a:lnTo>
                  <a:lnTo>
                    <a:pt x="140052" y="44574"/>
                  </a:lnTo>
                  <a:lnTo>
                    <a:pt x="145797" y="72903"/>
                  </a:lnTo>
                  <a:lnTo>
                    <a:pt x="140052" y="101233"/>
                  </a:lnTo>
                  <a:lnTo>
                    <a:pt x="124401" y="124412"/>
                  </a:lnTo>
                  <a:lnTo>
                    <a:pt x="101223" y="140062"/>
                  </a:lnTo>
                  <a:lnTo>
                    <a:pt x="72893" y="145807"/>
                  </a:lnTo>
                  <a:lnTo>
                    <a:pt x="44565" y="140058"/>
                  </a:lnTo>
                  <a:lnTo>
                    <a:pt x="21390" y="124408"/>
                  </a:lnTo>
                  <a:lnTo>
                    <a:pt x="5743" y="101232"/>
                  </a:lnTo>
                  <a:lnTo>
                    <a:pt x="0" y="72903"/>
                  </a:lnTo>
                  <a:lnTo>
                    <a:pt x="5743" y="44570"/>
                  </a:lnTo>
                  <a:lnTo>
                    <a:pt x="21390" y="21391"/>
                  </a:lnTo>
                  <a:lnTo>
                    <a:pt x="44565" y="5743"/>
                  </a:lnTo>
                  <a:lnTo>
                    <a:pt x="72893" y="0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611486" y="2303921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72893" y="0"/>
                  </a:moveTo>
                  <a:lnTo>
                    <a:pt x="44561" y="5743"/>
                  </a:lnTo>
                  <a:lnTo>
                    <a:pt x="21386" y="21392"/>
                  </a:lnTo>
                  <a:lnTo>
                    <a:pt x="5742" y="44569"/>
                  </a:lnTo>
                  <a:lnTo>
                    <a:pt x="0" y="72900"/>
                  </a:lnTo>
                  <a:lnTo>
                    <a:pt x="5742" y="101229"/>
                  </a:lnTo>
                  <a:lnTo>
                    <a:pt x="21388" y="124406"/>
                  </a:lnTo>
                  <a:lnTo>
                    <a:pt x="44569" y="140054"/>
                  </a:lnTo>
                  <a:lnTo>
                    <a:pt x="72893" y="145798"/>
                  </a:lnTo>
                  <a:lnTo>
                    <a:pt x="101225" y="140052"/>
                  </a:lnTo>
                  <a:lnTo>
                    <a:pt x="124403" y="124404"/>
                  </a:lnTo>
                  <a:lnTo>
                    <a:pt x="140052" y="101229"/>
                  </a:lnTo>
                  <a:lnTo>
                    <a:pt x="145797" y="72900"/>
                  </a:lnTo>
                  <a:lnTo>
                    <a:pt x="140052" y="44569"/>
                  </a:lnTo>
                  <a:lnTo>
                    <a:pt x="124401" y="21392"/>
                  </a:lnTo>
                  <a:lnTo>
                    <a:pt x="101223" y="5743"/>
                  </a:lnTo>
                  <a:lnTo>
                    <a:pt x="72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421732" y="2099800"/>
              <a:ext cx="335915" cy="350520"/>
            </a:xfrm>
            <a:custGeom>
              <a:avLst/>
              <a:gdLst/>
              <a:ahLst/>
              <a:cxnLst/>
              <a:rect l="l" t="t" r="r" b="b"/>
              <a:pathLst>
                <a:path w="335914" h="350519">
                  <a:moveTo>
                    <a:pt x="262647" y="204120"/>
                  </a:moveTo>
                  <a:lnTo>
                    <a:pt x="290977" y="209864"/>
                  </a:lnTo>
                  <a:lnTo>
                    <a:pt x="314155" y="225513"/>
                  </a:lnTo>
                  <a:lnTo>
                    <a:pt x="329806" y="248690"/>
                  </a:lnTo>
                  <a:lnTo>
                    <a:pt x="335551" y="277021"/>
                  </a:lnTo>
                  <a:lnTo>
                    <a:pt x="329806" y="305350"/>
                  </a:lnTo>
                  <a:lnTo>
                    <a:pt x="314155" y="328527"/>
                  </a:lnTo>
                  <a:lnTo>
                    <a:pt x="290977" y="344175"/>
                  </a:lnTo>
                  <a:lnTo>
                    <a:pt x="262647" y="349919"/>
                  </a:lnTo>
                  <a:lnTo>
                    <a:pt x="234315" y="344173"/>
                  </a:lnTo>
                  <a:lnTo>
                    <a:pt x="211140" y="328525"/>
                  </a:lnTo>
                  <a:lnTo>
                    <a:pt x="195496" y="305350"/>
                  </a:lnTo>
                  <a:lnTo>
                    <a:pt x="189754" y="277021"/>
                  </a:lnTo>
                  <a:lnTo>
                    <a:pt x="195496" y="248690"/>
                  </a:lnTo>
                  <a:lnTo>
                    <a:pt x="211140" y="225513"/>
                  </a:lnTo>
                  <a:lnTo>
                    <a:pt x="234315" y="209864"/>
                  </a:lnTo>
                  <a:lnTo>
                    <a:pt x="262647" y="204120"/>
                  </a:lnTo>
                  <a:close/>
                </a:path>
                <a:path w="335914" h="350519">
                  <a:moveTo>
                    <a:pt x="73109" y="0"/>
                  </a:moveTo>
                  <a:lnTo>
                    <a:pt x="0" y="170591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407361" y="2224952"/>
              <a:ext cx="57785" cy="79375"/>
            </a:xfrm>
            <a:custGeom>
              <a:avLst/>
              <a:gdLst/>
              <a:ahLst/>
              <a:cxnLst/>
              <a:rect l="l" t="t" r="r" b="b"/>
              <a:pathLst>
                <a:path w="57785" h="79375">
                  <a:moveTo>
                    <a:pt x="0" y="0"/>
                  </a:moveTo>
                  <a:lnTo>
                    <a:pt x="0" y="78969"/>
                  </a:lnTo>
                  <a:lnTo>
                    <a:pt x="57185" y="24504"/>
                  </a:lnTo>
                  <a:lnTo>
                    <a:pt x="40591" y="23737"/>
                  </a:lnTo>
                  <a:lnTo>
                    <a:pt x="25529" y="19398"/>
                  </a:lnTo>
                  <a:lnTo>
                    <a:pt x="11999" y="1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553158" y="2099800"/>
              <a:ext cx="86360" cy="172085"/>
            </a:xfrm>
            <a:custGeom>
              <a:avLst/>
              <a:gdLst/>
              <a:ahLst/>
              <a:cxnLst/>
              <a:rect l="l" t="t" r="r" b="b"/>
              <a:pathLst>
                <a:path w="86360" h="172085">
                  <a:moveTo>
                    <a:pt x="0" y="0"/>
                  </a:moveTo>
                  <a:lnTo>
                    <a:pt x="85752" y="171491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3594934" y="2225089"/>
              <a:ext cx="60325" cy="79375"/>
            </a:xfrm>
            <a:custGeom>
              <a:avLst/>
              <a:gdLst/>
              <a:ahLst/>
              <a:cxnLst/>
              <a:rect l="l" t="t" r="r" b="b"/>
              <a:pathLst>
                <a:path w="60325" h="79375">
                  <a:moveTo>
                    <a:pt x="55652" y="0"/>
                  </a:moveTo>
                  <a:lnTo>
                    <a:pt x="44345" y="12171"/>
                  </a:lnTo>
                  <a:lnTo>
                    <a:pt x="31302" y="20865"/>
                  </a:lnTo>
                  <a:lnTo>
                    <a:pt x="16520" y="26080"/>
                  </a:lnTo>
                  <a:lnTo>
                    <a:pt x="0" y="27819"/>
                  </a:lnTo>
                  <a:lnTo>
                    <a:pt x="60292" y="78832"/>
                  </a:lnTo>
                  <a:lnTo>
                    <a:pt x="5565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3447593" y="195399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801" y="0"/>
                  </a:moveTo>
                  <a:lnTo>
                    <a:pt x="0" y="0"/>
                  </a:lnTo>
                  <a:lnTo>
                    <a:pt x="0" y="145805"/>
                  </a:lnTo>
                  <a:lnTo>
                    <a:pt x="145801" y="145805"/>
                  </a:lnTo>
                  <a:lnTo>
                    <a:pt x="145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447593" y="195399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805"/>
                  </a:moveTo>
                  <a:lnTo>
                    <a:pt x="145801" y="145805"/>
                  </a:lnTo>
                  <a:lnTo>
                    <a:pt x="145801" y="0"/>
                  </a:lnTo>
                  <a:lnTo>
                    <a:pt x="0" y="0"/>
                  </a:lnTo>
                  <a:lnTo>
                    <a:pt x="0" y="145805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835219" y="2493463"/>
              <a:ext cx="1166495" cy="186690"/>
            </a:xfrm>
            <a:custGeom>
              <a:avLst/>
              <a:gdLst/>
              <a:ahLst/>
              <a:cxnLst/>
              <a:rect l="l" t="t" r="r" b="b"/>
              <a:pathLst>
                <a:path w="1166495" h="186689">
                  <a:moveTo>
                    <a:pt x="1166412" y="0"/>
                  </a:moveTo>
                  <a:lnTo>
                    <a:pt x="0" y="0"/>
                  </a:lnTo>
                  <a:lnTo>
                    <a:pt x="0" y="186540"/>
                  </a:lnTo>
                  <a:lnTo>
                    <a:pt x="1166412" y="186540"/>
                  </a:lnTo>
                  <a:lnTo>
                    <a:pt x="1166412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835219" y="2493463"/>
              <a:ext cx="1166495" cy="186690"/>
            </a:xfrm>
            <a:custGeom>
              <a:avLst/>
              <a:gdLst/>
              <a:ahLst/>
              <a:cxnLst/>
              <a:rect l="l" t="t" r="r" b="b"/>
              <a:pathLst>
                <a:path w="1166495" h="186689">
                  <a:moveTo>
                    <a:pt x="0" y="186540"/>
                  </a:moveTo>
                  <a:lnTo>
                    <a:pt x="1166412" y="186540"/>
                  </a:lnTo>
                  <a:lnTo>
                    <a:pt x="1166412" y="0"/>
                  </a:lnTo>
                  <a:lnTo>
                    <a:pt x="0" y="0"/>
                  </a:lnTo>
                  <a:lnTo>
                    <a:pt x="0" y="186540"/>
                  </a:lnTo>
                  <a:close/>
                </a:path>
              </a:pathLst>
            </a:custGeom>
            <a:ln w="102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304325" y="2041470"/>
              <a:ext cx="2537460" cy="802005"/>
            </a:xfrm>
            <a:custGeom>
              <a:avLst/>
              <a:gdLst/>
              <a:ahLst/>
              <a:cxnLst/>
              <a:rect l="l" t="t" r="r" b="b"/>
              <a:pathLst>
                <a:path w="2537460" h="802005">
                  <a:moveTo>
                    <a:pt x="0" y="58330"/>
                  </a:moveTo>
                  <a:lnTo>
                    <a:pt x="0" y="626944"/>
                  </a:lnTo>
                  <a:lnTo>
                    <a:pt x="3712" y="680406"/>
                  </a:lnTo>
                  <a:lnTo>
                    <a:pt x="15120" y="724148"/>
                  </a:lnTo>
                  <a:lnTo>
                    <a:pt x="34627" y="758170"/>
                  </a:lnTo>
                  <a:lnTo>
                    <a:pt x="99561" y="797051"/>
                  </a:lnTo>
                  <a:lnTo>
                    <a:pt x="145798" y="801911"/>
                  </a:lnTo>
                  <a:lnTo>
                    <a:pt x="2332806" y="801907"/>
                  </a:lnTo>
                  <a:lnTo>
                    <a:pt x="2380837" y="797572"/>
                  </a:lnTo>
                  <a:lnTo>
                    <a:pt x="2424278" y="785075"/>
                  </a:lnTo>
                  <a:lnTo>
                    <a:pt x="2462109" y="765182"/>
                  </a:lnTo>
                  <a:lnTo>
                    <a:pt x="2493309" y="738657"/>
                  </a:lnTo>
                  <a:lnTo>
                    <a:pt x="2516857" y="706266"/>
                  </a:lnTo>
                  <a:lnTo>
                    <a:pt x="2531735" y="668773"/>
                  </a:lnTo>
                  <a:lnTo>
                    <a:pt x="2536921" y="626944"/>
                  </a:lnTo>
                  <a:lnTo>
                    <a:pt x="2536921" y="116653"/>
                  </a:lnTo>
                  <a:lnTo>
                    <a:pt x="2533276" y="67670"/>
                  </a:lnTo>
                  <a:lnTo>
                    <a:pt x="2518697" y="30992"/>
                  </a:lnTo>
                  <a:lnTo>
                    <a:pt x="2487716" y="7983"/>
                  </a:lnTo>
                  <a:lnTo>
                    <a:pt x="2434863" y="10"/>
                  </a:lnTo>
                  <a:lnTo>
                    <a:pt x="2325544" y="0"/>
                  </a:lnTo>
                </a:path>
              </a:pathLst>
            </a:custGeom>
            <a:ln w="514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660398" y="6601381"/>
            <a:ext cx="1481076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Linking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and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mounting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29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7" y="6601381"/>
            <a:ext cx="166353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Name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space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30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366142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464582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Name-space</a:t>
            </a:r>
            <a:r>
              <a:rPr spc="-50" dirty="0"/>
              <a:t> </a:t>
            </a:r>
            <a:r>
              <a:rPr spc="30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1243" y="1177659"/>
            <a:ext cx="7805535" cy="479980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issue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0335" marR="269293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Distribute the 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resolution process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 well as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 space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management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across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multiple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machines,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distributing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naming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graph.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0335" algn="l" defTabSz="1812066" eaLnBrk="1" fontAlgn="auto" hangingPunct="1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Distinguish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three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levels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marR="183723" indent="-333471" algn="l" defTabSz="1812066" eaLnBrk="1" fontAlgn="auto" hangingPunct="1">
              <a:lnSpc>
                <a:spcPct val="100000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Global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level:</a:t>
            </a:r>
            <a:r>
              <a:rPr sz="1982" spc="12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Consists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high-level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Main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aspect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these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directory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jointly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managed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different administrations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marR="35235" indent="-333471" algn="l" defTabSz="1812066" eaLnBrk="1" fontAlgn="auto" hangingPunct="1">
              <a:lnSpc>
                <a:spcPts val="2378"/>
              </a:lnSpc>
              <a:spcBef>
                <a:spcPts val="5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Administrational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level:</a:t>
            </a:r>
            <a:r>
              <a:rPr sz="1982" spc="14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mid-level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grouped in such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group 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assigned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separate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administration.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indent="-333471" algn="l" defTabSz="1812066" eaLnBrk="1" fontAlgn="auto" hangingPunct="1">
              <a:lnSpc>
                <a:spcPts val="226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Managerial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level:</a:t>
            </a:r>
            <a:r>
              <a:rPr sz="1982" spc="12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Consists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low-level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directory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marR="62919" algn="l" defTabSz="1812066" eaLnBrk="1" fontAlgn="auto" hangingPunct="1">
              <a:lnSpc>
                <a:spcPts val="2378"/>
              </a:lnSpc>
              <a:spcBef>
                <a:spcPts val="69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single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administration.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Main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issue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effectively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mapping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local name servers.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2614-4BCE-E889-859A-EF4AF45E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93C07B-E02F-9E6F-FB75-CF6B044C41A4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457200"/>
            <a:ext cx="9267093" cy="73855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Lingkup</a:t>
            </a:r>
            <a:r>
              <a:rPr kumimoji="1" lang="en-US" sz="4000" kern="0" dirty="0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Bahasan</a:t>
            </a:r>
            <a:endParaRPr kumimoji="1" lang="en-US" sz="4000" kern="0" dirty="0">
              <a:solidFill>
                <a:srgbClr val="0070C0"/>
              </a:solidFill>
              <a:latin typeface="Georgia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ABC63B-0D7C-68E1-9C03-034753F74954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1600201"/>
            <a:ext cx="10163907" cy="4525963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 err="1">
                <a:effectLst/>
                <a:highlight>
                  <a:srgbClr val="FFFF00"/>
                </a:highlight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highlight>
                  <a:srgbClr val="FFFF00"/>
                </a:highlight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highlight>
                  <a:srgbClr val="FFFF00"/>
                </a:highlight>
                <a:latin typeface="-webkit-standard"/>
              </a:rPr>
              <a:t>penamaan</a:t>
            </a:r>
            <a:r>
              <a:rPr lang="en-ID" b="0" i="0" u="none" strike="noStrike" dirty="0">
                <a:effectLst/>
                <a:highlight>
                  <a:srgbClr val="FFFF00"/>
                </a:highlight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highlight>
                  <a:srgbClr val="FFFF00"/>
                </a:highlight>
                <a:latin typeface="-webkit-standard"/>
              </a:rPr>
              <a:t>dalam</a:t>
            </a:r>
            <a:r>
              <a:rPr lang="en-ID" b="0" i="0" u="none" strike="noStrike" dirty="0">
                <a:effectLst/>
                <a:highlight>
                  <a:srgbClr val="FFFF00"/>
                </a:highlight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highlight>
                  <a:srgbClr val="FFFF00"/>
                </a:highlight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highlight>
                  <a:srgbClr val="FFFF00"/>
                </a:highlight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highlight>
                  <a:srgbClr val="FFFF00"/>
                </a:highlight>
                <a:latin typeface="-webkit-standard"/>
              </a:rPr>
              <a:t>terdistribusi</a:t>
            </a:r>
            <a:endParaRPr lang="en-ID" b="0" i="0" u="none" strike="noStrike" dirty="0">
              <a:effectLst/>
              <a:highlight>
                <a:srgbClr val="FFFF00"/>
              </a:highlight>
              <a:latin typeface="-webkit-standard"/>
            </a:endParaRP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Flat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>
                <a:effectLst/>
                <a:latin typeface="-webkit-standard"/>
              </a:rPr>
              <a:t>Structured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Atribute</a:t>
            </a:r>
            <a:r>
              <a:rPr lang="en-ID" dirty="0">
                <a:latin typeface="-webkit-standard"/>
              </a:rPr>
              <a:t>-based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363381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2114" y="1420"/>
            <a:ext cx="252550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464582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Name-space</a:t>
            </a:r>
            <a:r>
              <a:rPr sz="2774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implementation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495" y="646283"/>
            <a:ext cx="7765269" cy="763889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33976" marR="10067" indent="-10067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partitioning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DNS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space,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including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network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files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99340" y="1752762"/>
            <a:ext cx="5459975" cy="3683186"/>
            <a:chOff x="944235" y="884495"/>
            <a:chExt cx="2755265" cy="1858645"/>
          </a:xfrm>
        </p:grpSpPr>
        <p:sp>
          <p:nvSpPr>
            <p:cNvPr id="7" name="object 7"/>
            <p:cNvSpPr/>
            <p:nvPr/>
          </p:nvSpPr>
          <p:spPr>
            <a:xfrm>
              <a:off x="947092" y="226182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401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401" y="149397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47092" y="226182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7"/>
                  </a:moveTo>
                  <a:lnTo>
                    <a:pt x="149401" y="149397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16011" y="226182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397" y="149397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16011" y="226182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7"/>
                  </a:moveTo>
                  <a:lnTo>
                    <a:pt x="149397" y="149397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47092" y="2590503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401" y="0"/>
                  </a:moveTo>
                  <a:lnTo>
                    <a:pt x="0" y="0"/>
                  </a:lnTo>
                  <a:lnTo>
                    <a:pt x="0" y="149406"/>
                  </a:lnTo>
                  <a:lnTo>
                    <a:pt x="149401" y="149406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47092" y="887353"/>
              <a:ext cx="2749550" cy="1852930"/>
            </a:xfrm>
            <a:custGeom>
              <a:avLst/>
              <a:gdLst/>
              <a:ahLst/>
              <a:cxnLst/>
              <a:rect l="l" t="t" r="r" b="b"/>
              <a:pathLst>
                <a:path w="2749550" h="1852930">
                  <a:moveTo>
                    <a:pt x="0" y="1852556"/>
                  </a:moveTo>
                  <a:lnTo>
                    <a:pt x="149401" y="1852556"/>
                  </a:lnTo>
                  <a:lnTo>
                    <a:pt x="149401" y="1703150"/>
                  </a:lnTo>
                  <a:lnTo>
                    <a:pt x="0" y="1703150"/>
                  </a:lnTo>
                  <a:lnTo>
                    <a:pt x="0" y="1852556"/>
                  </a:lnTo>
                  <a:close/>
                </a:path>
                <a:path w="2749550" h="1852930">
                  <a:moveTo>
                    <a:pt x="2748968" y="418309"/>
                  </a:moveTo>
                  <a:lnTo>
                    <a:pt x="1219311" y="0"/>
                  </a:lnTo>
                  <a:lnTo>
                    <a:pt x="2390405" y="418309"/>
                  </a:lnTo>
                </a:path>
                <a:path w="2749550" h="1852930">
                  <a:moveTo>
                    <a:pt x="2031843" y="418309"/>
                  </a:moveTo>
                  <a:lnTo>
                    <a:pt x="1219311" y="0"/>
                  </a:lnTo>
                </a:path>
                <a:path w="2749550" h="1852930">
                  <a:moveTo>
                    <a:pt x="1673280" y="418309"/>
                  </a:moveTo>
                  <a:lnTo>
                    <a:pt x="1219311" y="0"/>
                  </a:lnTo>
                </a:path>
                <a:path w="2749550" h="1852930">
                  <a:moveTo>
                    <a:pt x="1389421" y="418309"/>
                  </a:moveTo>
                  <a:lnTo>
                    <a:pt x="1225077" y="0"/>
                  </a:lnTo>
                  <a:lnTo>
                    <a:pt x="1030859" y="418309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231937" y="1126385"/>
              <a:ext cx="120014" cy="60325"/>
            </a:xfrm>
            <a:custGeom>
              <a:avLst/>
              <a:gdLst/>
              <a:ahLst/>
              <a:cxnLst/>
              <a:rect l="l" t="t" r="r" b="b"/>
              <a:pathLst>
                <a:path w="120014" h="60325">
                  <a:moveTo>
                    <a:pt x="119517" y="0"/>
                  </a:moveTo>
                  <a:lnTo>
                    <a:pt x="0" y="0"/>
                  </a:lnTo>
                  <a:lnTo>
                    <a:pt x="0" y="59762"/>
                  </a:lnTo>
                  <a:lnTo>
                    <a:pt x="119517" y="59762"/>
                  </a:lnTo>
                  <a:lnTo>
                    <a:pt x="119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31937" y="1126385"/>
              <a:ext cx="120014" cy="60325"/>
            </a:xfrm>
            <a:custGeom>
              <a:avLst/>
              <a:gdLst/>
              <a:ahLst/>
              <a:cxnLst/>
              <a:rect l="l" t="t" r="r" b="b"/>
              <a:pathLst>
                <a:path w="120014" h="60325">
                  <a:moveTo>
                    <a:pt x="0" y="59762"/>
                  </a:moveTo>
                  <a:lnTo>
                    <a:pt x="119517" y="59762"/>
                  </a:lnTo>
                  <a:lnTo>
                    <a:pt x="119517" y="0"/>
                  </a:lnTo>
                  <a:lnTo>
                    <a:pt x="0" y="0"/>
                  </a:lnTo>
                  <a:lnTo>
                    <a:pt x="0" y="59762"/>
                  </a:lnTo>
                  <a:close/>
                </a:path>
              </a:pathLst>
            </a:custGeom>
            <a:ln w="52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470975" y="1126388"/>
              <a:ext cx="1165860" cy="180340"/>
            </a:xfrm>
            <a:custGeom>
              <a:avLst/>
              <a:gdLst/>
              <a:ahLst/>
              <a:cxnLst/>
              <a:rect l="l" t="t" r="r" b="b"/>
              <a:pathLst>
                <a:path w="1165860" h="180340">
                  <a:moveTo>
                    <a:pt x="119519" y="0"/>
                  </a:moveTo>
                  <a:lnTo>
                    <a:pt x="0" y="0"/>
                  </a:lnTo>
                  <a:lnTo>
                    <a:pt x="0" y="59766"/>
                  </a:lnTo>
                  <a:lnTo>
                    <a:pt x="119519" y="59766"/>
                  </a:lnTo>
                  <a:lnTo>
                    <a:pt x="119519" y="0"/>
                  </a:lnTo>
                  <a:close/>
                </a:path>
                <a:path w="1165860" h="180340">
                  <a:moveTo>
                    <a:pt x="388429" y="59766"/>
                  </a:moveTo>
                  <a:lnTo>
                    <a:pt x="268909" y="59766"/>
                  </a:lnTo>
                  <a:lnTo>
                    <a:pt x="268909" y="119519"/>
                  </a:lnTo>
                  <a:lnTo>
                    <a:pt x="388429" y="119519"/>
                  </a:lnTo>
                  <a:lnTo>
                    <a:pt x="388429" y="59766"/>
                  </a:lnTo>
                  <a:close/>
                </a:path>
                <a:path w="1165860" h="180340">
                  <a:moveTo>
                    <a:pt x="657352" y="59766"/>
                  </a:moveTo>
                  <a:lnTo>
                    <a:pt x="537832" y="59766"/>
                  </a:lnTo>
                  <a:lnTo>
                    <a:pt x="537832" y="119519"/>
                  </a:lnTo>
                  <a:lnTo>
                    <a:pt x="657352" y="119519"/>
                  </a:lnTo>
                  <a:lnTo>
                    <a:pt x="657352" y="59766"/>
                  </a:lnTo>
                  <a:close/>
                </a:path>
                <a:path w="1165860" h="180340">
                  <a:moveTo>
                    <a:pt x="1165313" y="120129"/>
                  </a:moveTo>
                  <a:lnTo>
                    <a:pt x="1045794" y="120129"/>
                  </a:lnTo>
                  <a:lnTo>
                    <a:pt x="1045794" y="179895"/>
                  </a:lnTo>
                  <a:lnTo>
                    <a:pt x="1165313" y="179895"/>
                  </a:lnTo>
                  <a:lnTo>
                    <a:pt x="1165313" y="120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76974" y="899780"/>
              <a:ext cx="1154430" cy="406400"/>
            </a:xfrm>
            <a:custGeom>
              <a:avLst/>
              <a:gdLst/>
              <a:ahLst/>
              <a:cxnLst/>
              <a:rect l="l" t="t" r="r" b="b"/>
              <a:pathLst>
                <a:path w="1154430" h="406400">
                  <a:moveTo>
                    <a:pt x="0" y="405881"/>
                  </a:moveTo>
                  <a:lnTo>
                    <a:pt x="115418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24149" y="1173308"/>
              <a:ext cx="151765" cy="73025"/>
            </a:xfrm>
            <a:custGeom>
              <a:avLst/>
              <a:gdLst/>
              <a:ahLst/>
              <a:cxnLst/>
              <a:rect l="l" t="t" r="r" b="b"/>
              <a:pathLst>
                <a:path w="151765" h="73025">
                  <a:moveTo>
                    <a:pt x="151625" y="0"/>
                  </a:moveTo>
                  <a:lnTo>
                    <a:pt x="0" y="0"/>
                  </a:lnTo>
                  <a:lnTo>
                    <a:pt x="0" y="72597"/>
                  </a:lnTo>
                  <a:lnTo>
                    <a:pt x="151625" y="72597"/>
                  </a:lnTo>
                  <a:lnTo>
                    <a:pt x="151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35533" y="887353"/>
              <a:ext cx="831215" cy="418465"/>
            </a:xfrm>
            <a:custGeom>
              <a:avLst/>
              <a:gdLst/>
              <a:ahLst/>
              <a:cxnLst/>
              <a:rect l="l" t="t" r="r" b="b"/>
              <a:pathLst>
                <a:path w="831214" h="418465">
                  <a:moveTo>
                    <a:pt x="0" y="418309"/>
                  </a:moveTo>
                  <a:lnTo>
                    <a:pt x="830871" y="0"/>
                  </a:lnTo>
                </a:path>
                <a:path w="831214" h="418465">
                  <a:moveTo>
                    <a:pt x="358560" y="418309"/>
                  </a:moveTo>
                  <a:lnTo>
                    <a:pt x="830871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91518" y="2277220"/>
            <a:ext cx="18120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jp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5275" y="2277220"/>
            <a:ext cx="22776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31594" y="2396039"/>
            <a:ext cx="18120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4864" y="2970459"/>
            <a:ext cx="50585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oracle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0466" y="3519511"/>
            <a:ext cx="32968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eng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23625" y="2970459"/>
            <a:ext cx="35737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yale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0464" y="4230890"/>
            <a:ext cx="18120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ai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90342" y="4230890"/>
            <a:ext cx="40393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linda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6585" y="4882116"/>
            <a:ext cx="43161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robot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2945" y="2987099"/>
            <a:ext cx="3661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acm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5313" y="3579666"/>
            <a:ext cx="34856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jack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62823" y="3579666"/>
            <a:ext cx="19881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jill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2698" y="3579666"/>
            <a:ext cx="35737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keio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1511" y="4112080"/>
            <a:ext cx="21769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9092" y="3579666"/>
            <a:ext cx="21769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4043" y="4644487"/>
            <a:ext cx="41273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pc24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05530" y="2987101"/>
            <a:ext cx="20259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97673" y="3579668"/>
            <a:ext cx="3208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nec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57834" y="4170733"/>
            <a:ext cx="25544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csl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12769" y="2987101"/>
            <a:ext cx="3208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uva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79090" y="2987101"/>
            <a:ext cx="22776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vu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1519" y="3519515"/>
            <a:ext cx="74494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cs    </a:t>
            </a:r>
            <a:r>
              <a:rPr sz="1288" spc="1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eng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86521" y="4053423"/>
            <a:ext cx="10054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tabLst>
                <a:tab pos="616606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ftp	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www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9104" y="2987099"/>
            <a:ext cx="8204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tabLst>
                <a:tab pos="616606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ieee	ac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293186" y="2350536"/>
            <a:ext cx="4921401" cy="4092150"/>
            <a:chOff x="1395296" y="1186150"/>
            <a:chExt cx="2483485" cy="2065020"/>
          </a:xfrm>
        </p:grpSpPr>
        <p:sp>
          <p:nvSpPr>
            <p:cNvPr id="44" name="object 44"/>
            <p:cNvSpPr/>
            <p:nvPr/>
          </p:nvSpPr>
          <p:spPr>
            <a:xfrm>
              <a:off x="1395296" y="1186150"/>
              <a:ext cx="149860" cy="60325"/>
            </a:xfrm>
            <a:custGeom>
              <a:avLst/>
              <a:gdLst/>
              <a:ahLst/>
              <a:cxnLst/>
              <a:rect l="l" t="t" r="r" b="b"/>
              <a:pathLst>
                <a:path w="149859" h="60325">
                  <a:moveTo>
                    <a:pt x="149394" y="0"/>
                  </a:moveTo>
                  <a:lnTo>
                    <a:pt x="0" y="0"/>
                  </a:lnTo>
                  <a:lnTo>
                    <a:pt x="0" y="59754"/>
                  </a:lnTo>
                  <a:lnTo>
                    <a:pt x="149394" y="59754"/>
                  </a:lnTo>
                  <a:lnTo>
                    <a:pt x="149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725934" y="309846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693" y="0"/>
                  </a:moveTo>
                  <a:lnTo>
                    <a:pt x="45666" y="5886"/>
                  </a:lnTo>
                  <a:lnTo>
                    <a:pt x="21918" y="21921"/>
                  </a:lnTo>
                  <a:lnTo>
                    <a:pt x="5885" y="45671"/>
                  </a:lnTo>
                  <a:lnTo>
                    <a:pt x="0" y="74700"/>
                  </a:lnTo>
                  <a:lnTo>
                    <a:pt x="5885" y="103731"/>
                  </a:lnTo>
                  <a:lnTo>
                    <a:pt x="21918" y="127479"/>
                  </a:lnTo>
                  <a:lnTo>
                    <a:pt x="45666" y="143513"/>
                  </a:lnTo>
                  <a:lnTo>
                    <a:pt x="74693" y="149398"/>
                  </a:lnTo>
                  <a:lnTo>
                    <a:pt x="103727" y="143513"/>
                  </a:lnTo>
                  <a:lnTo>
                    <a:pt x="127477" y="127479"/>
                  </a:lnTo>
                  <a:lnTo>
                    <a:pt x="143512" y="103731"/>
                  </a:lnTo>
                  <a:lnTo>
                    <a:pt x="149397" y="74700"/>
                  </a:lnTo>
                  <a:lnTo>
                    <a:pt x="143512" y="45671"/>
                  </a:lnTo>
                  <a:lnTo>
                    <a:pt x="127478" y="21921"/>
                  </a:lnTo>
                  <a:lnTo>
                    <a:pt x="103731" y="5886"/>
                  </a:lnTo>
                  <a:lnTo>
                    <a:pt x="74704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725934" y="309846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74704" y="0"/>
                  </a:moveTo>
                  <a:lnTo>
                    <a:pt x="103731" y="5886"/>
                  </a:lnTo>
                  <a:lnTo>
                    <a:pt x="127478" y="21921"/>
                  </a:lnTo>
                  <a:lnTo>
                    <a:pt x="143512" y="45671"/>
                  </a:lnTo>
                  <a:lnTo>
                    <a:pt x="149397" y="74700"/>
                  </a:lnTo>
                  <a:lnTo>
                    <a:pt x="143512" y="103731"/>
                  </a:lnTo>
                  <a:lnTo>
                    <a:pt x="127477" y="127479"/>
                  </a:lnTo>
                  <a:lnTo>
                    <a:pt x="103727" y="143513"/>
                  </a:lnTo>
                  <a:lnTo>
                    <a:pt x="74693" y="149398"/>
                  </a:lnTo>
                  <a:lnTo>
                    <a:pt x="45666" y="143513"/>
                  </a:lnTo>
                  <a:lnTo>
                    <a:pt x="21918" y="127479"/>
                  </a:lnTo>
                  <a:lnTo>
                    <a:pt x="5885" y="103731"/>
                  </a:lnTo>
                  <a:lnTo>
                    <a:pt x="0" y="74700"/>
                  </a:lnTo>
                  <a:lnTo>
                    <a:pt x="5885" y="45671"/>
                  </a:lnTo>
                  <a:lnTo>
                    <a:pt x="21918" y="21921"/>
                  </a:lnTo>
                  <a:lnTo>
                    <a:pt x="45666" y="5886"/>
                  </a:lnTo>
                  <a:lnTo>
                    <a:pt x="74693" y="0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726383" y="2277222"/>
            <a:ext cx="93117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tabLst>
                <a:tab pos="625415" algn="l"/>
              </a:tabLst>
            </a:pPr>
            <a:r>
              <a:rPr sz="1932" spc="14" baseline="427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	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edu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03714" y="2226441"/>
            <a:ext cx="717259" cy="130868"/>
            <a:chOff x="1753850" y="1123528"/>
            <a:chExt cx="361950" cy="66040"/>
          </a:xfrm>
        </p:grpSpPr>
        <p:sp>
          <p:nvSpPr>
            <p:cNvPr id="49" name="object 49"/>
            <p:cNvSpPr/>
            <p:nvPr/>
          </p:nvSpPr>
          <p:spPr>
            <a:xfrm>
              <a:off x="1753844" y="1126388"/>
              <a:ext cx="358775" cy="60325"/>
            </a:xfrm>
            <a:custGeom>
              <a:avLst/>
              <a:gdLst/>
              <a:ahLst/>
              <a:cxnLst/>
              <a:rect l="l" t="t" r="r" b="b"/>
              <a:pathLst>
                <a:path w="358775" h="60325">
                  <a:moveTo>
                    <a:pt x="149402" y="0"/>
                  </a:moveTo>
                  <a:lnTo>
                    <a:pt x="0" y="0"/>
                  </a:lnTo>
                  <a:lnTo>
                    <a:pt x="0" y="59766"/>
                  </a:lnTo>
                  <a:lnTo>
                    <a:pt x="149402" y="59766"/>
                  </a:lnTo>
                  <a:lnTo>
                    <a:pt x="149402" y="0"/>
                  </a:lnTo>
                  <a:close/>
                </a:path>
                <a:path w="358775" h="60325">
                  <a:moveTo>
                    <a:pt x="358559" y="0"/>
                  </a:moveTo>
                  <a:lnTo>
                    <a:pt x="209169" y="0"/>
                  </a:lnTo>
                  <a:lnTo>
                    <a:pt x="209169" y="59766"/>
                  </a:lnTo>
                  <a:lnTo>
                    <a:pt x="358559" y="59766"/>
                  </a:lnTo>
                  <a:lnTo>
                    <a:pt x="358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963015" y="1126385"/>
              <a:ext cx="149860" cy="60325"/>
            </a:xfrm>
            <a:custGeom>
              <a:avLst/>
              <a:gdLst/>
              <a:ahLst/>
              <a:cxnLst/>
              <a:rect l="l" t="t" r="r" b="b"/>
              <a:pathLst>
                <a:path w="149860" h="60325">
                  <a:moveTo>
                    <a:pt x="0" y="59762"/>
                  </a:moveTo>
                  <a:lnTo>
                    <a:pt x="149397" y="59762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59762"/>
                  </a:lnTo>
                  <a:close/>
                </a:path>
              </a:pathLst>
            </a:custGeom>
            <a:ln w="52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79196" y="2158407"/>
            <a:ext cx="170254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tabLst>
                <a:tab pos="970209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gov   </a:t>
            </a:r>
            <a:r>
              <a:rPr sz="1288" spc="16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mil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	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org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1288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net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16178" y="2883442"/>
            <a:ext cx="1065821" cy="2251186"/>
          </a:xfrm>
          <a:custGeom>
            <a:avLst/>
            <a:gdLst/>
            <a:ahLst/>
            <a:cxnLst/>
            <a:rect l="l" t="t" r="r" b="b"/>
            <a:pathLst>
              <a:path w="537844" h="1136014">
                <a:moveTo>
                  <a:pt x="283865" y="567717"/>
                </a:moveTo>
                <a:lnTo>
                  <a:pt x="388440" y="806759"/>
                </a:lnTo>
              </a:path>
              <a:path w="537844" h="1136014">
                <a:moveTo>
                  <a:pt x="253984" y="567717"/>
                </a:moveTo>
                <a:lnTo>
                  <a:pt x="119524" y="806759"/>
                </a:lnTo>
              </a:path>
              <a:path w="537844" h="1136014">
                <a:moveTo>
                  <a:pt x="119524" y="956157"/>
                </a:moveTo>
                <a:lnTo>
                  <a:pt x="119524" y="1135433"/>
                </a:lnTo>
              </a:path>
              <a:path w="537844" h="1136014">
                <a:moveTo>
                  <a:pt x="0" y="0"/>
                </a:moveTo>
                <a:lnTo>
                  <a:pt x="8" y="179281"/>
                </a:lnTo>
              </a:path>
              <a:path w="537844" h="1136014">
                <a:moveTo>
                  <a:pt x="0" y="328678"/>
                </a:moveTo>
                <a:lnTo>
                  <a:pt x="8" y="478087"/>
                </a:lnTo>
              </a:path>
              <a:path w="537844" h="1136014">
                <a:moveTo>
                  <a:pt x="358566" y="0"/>
                </a:moveTo>
                <a:lnTo>
                  <a:pt x="358562" y="179281"/>
                </a:lnTo>
              </a:path>
              <a:path w="537844" h="1136014">
                <a:moveTo>
                  <a:pt x="373505" y="268921"/>
                </a:moveTo>
                <a:lnTo>
                  <a:pt x="537838" y="478087"/>
                </a:lnTo>
              </a:path>
              <a:path w="537844" h="1136014">
                <a:moveTo>
                  <a:pt x="343623" y="268921"/>
                </a:moveTo>
                <a:lnTo>
                  <a:pt x="268923" y="478087"/>
                </a:lnTo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90247" y="4882112"/>
            <a:ext cx="32968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pub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98975" y="5372789"/>
            <a:ext cx="59016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globule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17027" y="5895037"/>
            <a:ext cx="77514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index.htm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044072" y="2759341"/>
            <a:ext cx="6703223" cy="3387474"/>
            <a:chOff x="764956" y="1392445"/>
            <a:chExt cx="3382645" cy="1709420"/>
          </a:xfrm>
        </p:grpSpPr>
        <p:sp>
          <p:nvSpPr>
            <p:cNvPr id="57" name="object 57"/>
            <p:cNvSpPr/>
            <p:nvPr/>
          </p:nvSpPr>
          <p:spPr>
            <a:xfrm>
              <a:off x="2934115" y="2351469"/>
              <a:ext cx="866775" cy="478155"/>
            </a:xfrm>
            <a:custGeom>
              <a:avLst/>
              <a:gdLst/>
              <a:ahLst/>
              <a:cxnLst/>
              <a:rect l="l" t="t" r="r" b="b"/>
              <a:pathLst>
                <a:path w="866775" h="478155">
                  <a:moveTo>
                    <a:pt x="0" y="0"/>
                  </a:moveTo>
                  <a:lnTo>
                    <a:pt x="0" y="52260"/>
                  </a:lnTo>
                </a:path>
                <a:path w="866775" h="478155">
                  <a:moveTo>
                    <a:pt x="866522" y="29881"/>
                  </a:moveTo>
                  <a:lnTo>
                    <a:pt x="866512" y="209160"/>
                  </a:lnTo>
                </a:path>
                <a:path w="866775" h="478155">
                  <a:moveTo>
                    <a:pt x="866522" y="358558"/>
                  </a:moveTo>
                  <a:lnTo>
                    <a:pt x="866512" y="478075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67813" y="2441109"/>
              <a:ext cx="3376929" cy="269240"/>
            </a:xfrm>
            <a:custGeom>
              <a:avLst/>
              <a:gdLst/>
              <a:ahLst/>
              <a:cxnLst/>
              <a:rect l="l" t="t" r="r" b="b"/>
              <a:pathLst>
                <a:path w="3376929" h="269239">
                  <a:moveTo>
                    <a:pt x="3376440" y="0"/>
                  </a:moveTo>
                  <a:lnTo>
                    <a:pt x="2420276" y="0"/>
                  </a:lnTo>
                  <a:lnTo>
                    <a:pt x="2420276" y="268918"/>
                  </a:lnTo>
                  <a:lnTo>
                    <a:pt x="567719" y="268918"/>
                  </a:lnTo>
                  <a:lnTo>
                    <a:pt x="567719" y="29877"/>
                  </a:lnTo>
                  <a:lnTo>
                    <a:pt x="0" y="29877"/>
                  </a:lnTo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037709" y="1395302"/>
              <a:ext cx="1882775" cy="538480"/>
            </a:xfrm>
            <a:custGeom>
              <a:avLst/>
              <a:gdLst/>
              <a:ahLst/>
              <a:cxnLst/>
              <a:rect l="l" t="t" r="r" b="b"/>
              <a:pathLst>
                <a:path w="1882775" h="538480">
                  <a:moveTo>
                    <a:pt x="283869" y="29883"/>
                  </a:moveTo>
                  <a:lnTo>
                    <a:pt x="119524" y="239048"/>
                  </a:lnTo>
                </a:path>
                <a:path w="1882775" h="538480">
                  <a:moveTo>
                    <a:pt x="313742" y="29883"/>
                  </a:moveTo>
                  <a:lnTo>
                    <a:pt x="478087" y="239048"/>
                  </a:lnTo>
                </a:path>
                <a:path w="1882775" h="538480">
                  <a:moveTo>
                    <a:pt x="104577" y="328689"/>
                  </a:moveTo>
                  <a:lnTo>
                    <a:pt x="0" y="537854"/>
                  </a:lnTo>
                </a:path>
                <a:path w="1882775" h="538480">
                  <a:moveTo>
                    <a:pt x="134460" y="328689"/>
                  </a:moveTo>
                  <a:lnTo>
                    <a:pt x="268921" y="537854"/>
                  </a:lnTo>
                </a:path>
                <a:path w="1882775" h="538480">
                  <a:moveTo>
                    <a:pt x="1000983" y="0"/>
                  </a:moveTo>
                  <a:lnTo>
                    <a:pt x="896406" y="239048"/>
                  </a:lnTo>
                </a:path>
                <a:path w="1882775" h="538480">
                  <a:moveTo>
                    <a:pt x="1030867" y="0"/>
                  </a:moveTo>
                  <a:lnTo>
                    <a:pt x="1165318" y="239048"/>
                  </a:lnTo>
                </a:path>
                <a:path w="1882775" h="538480">
                  <a:moveTo>
                    <a:pt x="1718109" y="0"/>
                  </a:moveTo>
                  <a:lnTo>
                    <a:pt x="1613521" y="239048"/>
                  </a:lnTo>
                </a:path>
                <a:path w="1882775" h="538480">
                  <a:moveTo>
                    <a:pt x="1747992" y="0"/>
                  </a:moveTo>
                  <a:lnTo>
                    <a:pt x="1882443" y="239048"/>
                  </a:lnTo>
                </a:path>
                <a:path w="1882775" h="538480">
                  <a:moveTo>
                    <a:pt x="896406" y="388446"/>
                  </a:moveTo>
                  <a:lnTo>
                    <a:pt x="896406" y="537854"/>
                  </a:lnTo>
                </a:path>
                <a:path w="1882775" h="538480">
                  <a:moveTo>
                    <a:pt x="1165328" y="388446"/>
                  </a:moveTo>
                  <a:lnTo>
                    <a:pt x="1165318" y="537854"/>
                  </a:lnTo>
                </a:path>
                <a:path w="1882775" h="538480">
                  <a:moveTo>
                    <a:pt x="1882443" y="388446"/>
                  </a:moveTo>
                  <a:lnTo>
                    <a:pt x="1882443" y="537854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67813" y="1514827"/>
              <a:ext cx="3376929" cy="299085"/>
            </a:xfrm>
            <a:custGeom>
              <a:avLst/>
              <a:gdLst/>
              <a:ahLst/>
              <a:cxnLst/>
              <a:rect l="l" t="t" r="r" b="b"/>
              <a:pathLst>
                <a:path w="3376929" h="299085">
                  <a:moveTo>
                    <a:pt x="0" y="0"/>
                  </a:moveTo>
                  <a:lnTo>
                    <a:pt x="1942200" y="0"/>
                  </a:lnTo>
                  <a:lnTo>
                    <a:pt x="1942200" y="298795"/>
                  </a:lnTo>
                  <a:lnTo>
                    <a:pt x="2689198" y="298795"/>
                  </a:lnTo>
                  <a:lnTo>
                    <a:pt x="2689198" y="0"/>
                  </a:lnTo>
                  <a:lnTo>
                    <a:pt x="3376440" y="0"/>
                  </a:lnTo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934115" y="2022787"/>
              <a:ext cx="1106170" cy="1075690"/>
            </a:xfrm>
            <a:custGeom>
              <a:avLst/>
              <a:gdLst/>
              <a:ahLst/>
              <a:cxnLst/>
              <a:rect l="l" t="t" r="r" b="b"/>
              <a:pathLst>
                <a:path w="1106170" h="1075689">
                  <a:moveTo>
                    <a:pt x="1000983" y="0"/>
                  </a:moveTo>
                  <a:lnTo>
                    <a:pt x="1105561" y="209160"/>
                  </a:lnTo>
                </a:path>
                <a:path w="1106170" h="1075689">
                  <a:moveTo>
                    <a:pt x="971100" y="0"/>
                  </a:moveTo>
                  <a:lnTo>
                    <a:pt x="866512" y="209160"/>
                  </a:lnTo>
                </a:path>
                <a:path w="1106170" h="1075689">
                  <a:moveTo>
                    <a:pt x="866522" y="956159"/>
                  </a:moveTo>
                  <a:lnTo>
                    <a:pt x="866512" y="1075680"/>
                  </a:lnTo>
                </a:path>
                <a:path w="1106170" h="1075689">
                  <a:moveTo>
                    <a:pt x="0" y="59756"/>
                  </a:moveTo>
                  <a:lnTo>
                    <a:pt x="0" y="179281"/>
                  </a:lnTo>
                </a:path>
                <a:path w="1106170" h="1075689">
                  <a:moveTo>
                    <a:pt x="268921" y="59756"/>
                  </a:moveTo>
                  <a:lnTo>
                    <a:pt x="268911" y="179281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372802" y="5474676"/>
            <a:ext cx="525990" cy="62028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90603" marR="10067" indent="-66694" algn="just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Mana-  gerial  layer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46467" y="3638317"/>
            <a:ext cx="700900" cy="60388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6426" marR="10067" indent="-2517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Adminis-  trational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61743" algn="l" defTabSz="1812066" eaLnBrk="1" fontAlgn="auto" hangingPunct="1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63776" y="2039587"/>
            <a:ext cx="533540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144714" marR="10067" indent="-120804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Global  layer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82733" y="2468949"/>
            <a:ext cx="1835931" cy="4026716"/>
          </a:xfrm>
          <a:custGeom>
            <a:avLst/>
            <a:gdLst/>
            <a:ahLst/>
            <a:cxnLst/>
            <a:rect l="l" t="t" r="r" b="b"/>
            <a:pathLst>
              <a:path w="926464" h="2032000">
                <a:moveTo>
                  <a:pt x="463139" y="0"/>
                </a:moveTo>
                <a:lnTo>
                  <a:pt x="505563" y="6875"/>
                </a:lnTo>
                <a:lnTo>
                  <a:pt x="542464" y="26004"/>
                </a:lnTo>
                <a:lnTo>
                  <a:pt x="571600" y="55143"/>
                </a:lnTo>
                <a:lnTo>
                  <a:pt x="590726" y="92047"/>
                </a:lnTo>
                <a:lnTo>
                  <a:pt x="597600" y="134471"/>
                </a:lnTo>
                <a:lnTo>
                  <a:pt x="590725" y="176889"/>
                </a:lnTo>
                <a:lnTo>
                  <a:pt x="571597" y="213787"/>
                </a:lnTo>
                <a:lnTo>
                  <a:pt x="542459" y="242921"/>
                </a:lnTo>
                <a:lnTo>
                  <a:pt x="505559" y="262047"/>
                </a:lnTo>
                <a:lnTo>
                  <a:pt x="463139" y="268921"/>
                </a:lnTo>
                <a:lnTo>
                  <a:pt x="420720" y="262047"/>
                </a:lnTo>
                <a:lnTo>
                  <a:pt x="383819" y="242921"/>
                </a:lnTo>
                <a:lnTo>
                  <a:pt x="354682" y="213787"/>
                </a:lnTo>
                <a:lnTo>
                  <a:pt x="335554" y="176889"/>
                </a:lnTo>
                <a:lnTo>
                  <a:pt x="328678" y="134471"/>
                </a:lnTo>
                <a:lnTo>
                  <a:pt x="335552" y="92047"/>
                </a:lnTo>
                <a:lnTo>
                  <a:pt x="354679" y="55143"/>
                </a:lnTo>
                <a:lnTo>
                  <a:pt x="383815" y="26004"/>
                </a:lnTo>
                <a:lnTo>
                  <a:pt x="420716" y="6875"/>
                </a:lnTo>
                <a:lnTo>
                  <a:pt x="463139" y="0"/>
                </a:lnTo>
                <a:close/>
              </a:path>
              <a:path w="926464" h="2032000">
                <a:moveTo>
                  <a:pt x="612537" y="328689"/>
                </a:moveTo>
                <a:lnTo>
                  <a:pt x="654960" y="335563"/>
                </a:lnTo>
                <a:lnTo>
                  <a:pt x="691862" y="354689"/>
                </a:lnTo>
                <a:lnTo>
                  <a:pt x="720997" y="383823"/>
                </a:lnTo>
                <a:lnTo>
                  <a:pt x="740124" y="420721"/>
                </a:lnTo>
                <a:lnTo>
                  <a:pt x="746998" y="463139"/>
                </a:lnTo>
                <a:lnTo>
                  <a:pt x="740124" y="505564"/>
                </a:lnTo>
                <a:lnTo>
                  <a:pt x="720997" y="542468"/>
                </a:lnTo>
                <a:lnTo>
                  <a:pt x="691862" y="571607"/>
                </a:lnTo>
                <a:lnTo>
                  <a:pt x="654960" y="590736"/>
                </a:lnTo>
                <a:lnTo>
                  <a:pt x="612537" y="597611"/>
                </a:lnTo>
                <a:lnTo>
                  <a:pt x="570114" y="590736"/>
                </a:lnTo>
                <a:lnTo>
                  <a:pt x="533212" y="571607"/>
                </a:lnTo>
                <a:lnTo>
                  <a:pt x="504077" y="542468"/>
                </a:lnTo>
                <a:lnTo>
                  <a:pt x="484950" y="505564"/>
                </a:lnTo>
                <a:lnTo>
                  <a:pt x="478076" y="463139"/>
                </a:lnTo>
                <a:lnTo>
                  <a:pt x="484950" y="420721"/>
                </a:lnTo>
                <a:lnTo>
                  <a:pt x="504077" y="383823"/>
                </a:lnTo>
                <a:lnTo>
                  <a:pt x="533212" y="354689"/>
                </a:lnTo>
                <a:lnTo>
                  <a:pt x="570114" y="335563"/>
                </a:lnTo>
                <a:lnTo>
                  <a:pt x="612537" y="328689"/>
                </a:lnTo>
                <a:close/>
              </a:path>
              <a:path w="926464" h="2032000">
                <a:moveTo>
                  <a:pt x="612537" y="657357"/>
                </a:moveTo>
                <a:lnTo>
                  <a:pt x="663314" y="661084"/>
                </a:lnTo>
                <a:lnTo>
                  <a:pt x="711525" y="671871"/>
                </a:lnTo>
                <a:lnTo>
                  <a:pt x="756514" y="689124"/>
                </a:lnTo>
                <a:lnTo>
                  <a:pt x="797628" y="712252"/>
                </a:lnTo>
                <a:lnTo>
                  <a:pt x="834212" y="740663"/>
                </a:lnTo>
                <a:lnTo>
                  <a:pt x="865611" y="773764"/>
                </a:lnTo>
                <a:lnTo>
                  <a:pt x="891172" y="810963"/>
                </a:lnTo>
                <a:lnTo>
                  <a:pt x="910240" y="851668"/>
                </a:lnTo>
                <a:lnTo>
                  <a:pt x="922160" y="895286"/>
                </a:lnTo>
                <a:lnTo>
                  <a:pt x="926279" y="941226"/>
                </a:lnTo>
                <a:lnTo>
                  <a:pt x="922160" y="987165"/>
                </a:lnTo>
                <a:lnTo>
                  <a:pt x="910240" y="1030782"/>
                </a:lnTo>
                <a:lnTo>
                  <a:pt x="891172" y="1071485"/>
                </a:lnTo>
                <a:lnTo>
                  <a:pt x="865611" y="1108682"/>
                </a:lnTo>
                <a:lnTo>
                  <a:pt x="834212" y="1141781"/>
                </a:lnTo>
                <a:lnTo>
                  <a:pt x="797628" y="1170190"/>
                </a:lnTo>
                <a:lnTo>
                  <a:pt x="756514" y="1193317"/>
                </a:lnTo>
                <a:lnTo>
                  <a:pt x="711525" y="1210569"/>
                </a:lnTo>
                <a:lnTo>
                  <a:pt x="663314" y="1221354"/>
                </a:lnTo>
                <a:lnTo>
                  <a:pt x="612537" y="1225081"/>
                </a:lnTo>
                <a:lnTo>
                  <a:pt x="561765" y="1221354"/>
                </a:lnTo>
                <a:lnTo>
                  <a:pt x="513557" y="1210569"/>
                </a:lnTo>
                <a:lnTo>
                  <a:pt x="468569" y="1193317"/>
                </a:lnTo>
                <a:lnTo>
                  <a:pt x="427455" y="1170190"/>
                </a:lnTo>
                <a:lnTo>
                  <a:pt x="390870" y="1141781"/>
                </a:lnTo>
                <a:lnTo>
                  <a:pt x="359469" y="1108682"/>
                </a:lnTo>
                <a:lnTo>
                  <a:pt x="333906" y="1071485"/>
                </a:lnTo>
                <a:lnTo>
                  <a:pt x="314836" y="1030782"/>
                </a:lnTo>
                <a:lnTo>
                  <a:pt x="302914" y="987165"/>
                </a:lnTo>
                <a:lnTo>
                  <a:pt x="298795" y="941226"/>
                </a:lnTo>
                <a:lnTo>
                  <a:pt x="302914" y="895284"/>
                </a:lnTo>
                <a:lnTo>
                  <a:pt x="314835" y="851664"/>
                </a:lnTo>
                <a:lnTo>
                  <a:pt x="333904" y="810958"/>
                </a:lnTo>
                <a:lnTo>
                  <a:pt x="359466" y="773759"/>
                </a:lnTo>
                <a:lnTo>
                  <a:pt x="390866" y="740659"/>
                </a:lnTo>
                <a:lnTo>
                  <a:pt x="427451" y="712249"/>
                </a:lnTo>
                <a:lnTo>
                  <a:pt x="468564" y="689122"/>
                </a:lnTo>
                <a:lnTo>
                  <a:pt x="513553" y="671870"/>
                </a:lnTo>
                <a:lnTo>
                  <a:pt x="561762" y="661084"/>
                </a:lnTo>
                <a:lnTo>
                  <a:pt x="612537" y="657357"/>
                </a:lnTo>
                <a:close/>
              </a:path>
              <a:path w="926464" h="2032000">
                <a:moveTo>
                  <a:pt x="418319" y="1225081"/>
                </a:moveTo>
                <a:lnTo>
                  <a:pt x="466988" y="1227803"/>
                </a:lnTo>
                <a:lnTo>
                  <a:pt x="514039" y="1235766"/>
                </a:lnTo>
                <a:lnTo>
                  <a:pt x="559152" y="1248663"/>
                </a:lnTo>
                <a:lnTo>
                  <a:pt x="602012" y="1266188"/>
                </a:lnTo>
                <a:lnTo>
                  <a:pt x="642298" y="1288033"/>
                </a:lnTo>
                <a:lnTo>
                  <a:pt x="679694" y="1313891"/>
                </a:lnTo>
                <a:lnTo>
                  <a:pt x="713881" y="1343457"/>
                </a:lnTo>
                <a:lnTo>
                  <a:pt x="744541" y="1376424"/>
                </a:lnTo>
                <a:lnTo>
                  <a:pt x="771357" y="1412485"/>
                </a:lnTo>
                <a:lnTo>
                  <a:pt x="794011" y="1451332"/>
                </a:lnTo>
                <a:lnTo>
                  <a:pt x="812183" y="1492661"/>
                </a:lnTo>
                <a:lnTo>
                  <a:pt x="825558" y="1536163"/>
                </a:lnTo>
                <a:lnTo>
                  <a:pt x="833815" y="1581533"/>
                </a:lnTo>
                <a:lnTo>
                  <a:pt x="836639" y="1628463"/>
                </a:lnTo>
                <a:lnTo>
                  <a:pt x="833815" y="1675393"/>
                </a:lnTo>
                <a:lnTo>
                  <a:pt x="825558" y="1720763"/>
                </a:lnTo>
                <a:lnTo>
                  <a:pt x="812183" y="1764265"/>
                </a:lnTo>
                <a:lnTo>
                  <a:pt x="794011" y="1805593"/>
                </a:lnTo>
                <a:lnTo>
                  <a:pt x="771357" y="1844440"/>
                </a:lnTo>
                <a:lnTo>
                  <a:pt x="744541" y="1880501"/>
                </a:lnTo>
                <a:lnTo>
                  <a:pt x="713881" y="1913467"/>
                </a:lnTo>
                <a:lnTo>
                  <a:pt x="679694" y="1943033"/>
                </a:lnTo>
                <a:lnTo>
                  <a:pt x="642298" y="1968891"/>
                </a:lnTo>
                <a:lnTo>
                  <a:pt x="602012" y="1990736"/>
                </a:lnTo>
                <a:lnTo>
                  <a:pt x="559152" y="2008260"/>
                </a:lnTo>
                <a:lnTo>
                  <a:pt x="514039" y="2021156"/>
                </a:lnTo>
                <a:lnTo>
                  <a:pt x="466988" y="2029119"/>
                </a:lnTo>
                <a:lnTo>
                  <a:pt x="418319" y="2031842"/>
                </a:lnTo>
                <a:lnTo>
                  <a:pt x="369652" y="2029119"/>
                </a:lnTo>
                <a:lnTo>
                  <a:pt x="322603" y="2021155"/>
                </a:lnTo>
                <a:lnTo>
                  <a:pt x="277490" y="2008258"/>
                </a:lnTo>
                <a:lnTo>
                  <a:pt x="234631" y="1990735"/>
                </a:lnTo>
                <a:lnTo>
                  <a:pt x="194345" y="1968890"/>
                </a:lnTo>
                <a:lnTo>
                  <a:pt x="156949" y="1943032"/>
                </a:lnTo>
                <a:lnTo>
                  <a:pt x="122761" y="1913467"/>
                </a:lnTo>
                <a:lnTo>
                  <a:pt x="92100" y="1880501"/>
                </a:lnTo>
                <a:lnTo>
                  <a:pt x="65283" y="1844441"/>
                </a:lnTo>
                <a:lnTo>
                  <a:pt x="42629" y="1805594"/>
                </a:lnTo>
                <a:lnTo>
                  <a:pt x="24456" y="1764266"/>
                </a:lnTo>
                <a:lnTo>
                  <a:pt x="11081" y="1720764"/>
                </a:lnTo>
                <a:lnTo>
                  <a:pt x="2823" y="1675394"/>
                </a:lnTo>
                <a:lnTo>
                  <a:pt x="0" y="1628463"/>
                </a:lnTo>
                <a:lnTo>
                  <a:pt x="2823" y="1581533"/>
                </a:lnTo>
                <a:lnTo>
                  <a:pt x="11080" y="1536163"/>
                </a:lnTo>
                <a:lnTo>
                  <a:pt x="24455" y="1492661"/>
                </a:lnTo>
                <a:lnTo>
                  <a:pt x="42628" y="1451332"/>
                </a:lnTo>
                <a:lnTo>
                  <a:pt x="65281" y="1412485"/>
                </a:lnTo>
                <a:lnTo>
                  <a:pt x="92097" y="1376424"/>
                </a:lnTo>
                <a:lnTo>
                  <a:pt x="122757" y="1343457"/>
                </a:lnTo>
                <a:lnTo>
                  <a:pt x="156944" y="1313891"/>
                </a:lnTo>
                <a:lnTo>
                  <a:pt x="194340" y="1288033"/>
                </a:lnTo>
                <a:lnTo>
                  <a:pt x="234627" y="1266188"/>
                </a:lnTo>
                <a:lnTo>
                  <a:pt x="277486" y="1248663"/>
                </a:lnTo>
                <a:lnTo>
                  <a:pt x="322599" y="1235766"/>
                </a:lnTo>
                <a:lnTo>
                  <a:pt x="369650" y="1227803"/>
                </a:lnTo>
                <a:lnTo>
                  <a:pt x="418319" y="1225081"/>
                </a:lnTo>
                <a:close/>
              </a:path>
            </a:pathLst>
          </a:custGeom>
          <a:ln w="5267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755392" y="5769450"/>
            <a:ext cx="43161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Zone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26069" y="1575568"/>
            <a:ext cx="6761105" cy="4866034"/>
            <a:chOff x="705409" y="795078"/>
            <a:chExt cx="3411854" cy="2455545"/>
          </a:xfrm>
        </p:grpSpPr>
        <p:sp>
          <p:nvSpPr>
            <p:cNvPr id="68" name="object 68"/>
            <p:cNvSpPr/>
            <p:nvPr/>
          </p:nvSpPr>
          <p:spPr>
            <a:xfrm>
              <a:off x="827572" y="1305668"/>
              <a:ext cx="2482215" cy="1673860"/>
            </a:xfrm>
            <a:custGeom>
              <a:avLst/>
              <a:gdLst/>
              <a:ahLst/>
              <a:cxnLst/>
              <a:rect l="l" t="t" r="r" b="b"/>
              <a:pathLst>
                <a:path w="2482215" h="1673860">
                  <a:moveTo>
                    <a:pt x="2061722" y="1673278"/>
                  </a:moveTo>
                  <a:lnTo>
                    <a:pt x="2481791" y="1625884"/>
                  </a:lnTo>
                </a:path>
                <a:path w="2482215" h="1673860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827572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401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401" y="149397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827572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7"/>
                  </a:moveTo>
                  <a:lnTo>
                    <a:pt x="149401" y="149397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827572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401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401" y="149394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827572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4"/>
                  </a:moveTo>
                  <a:lnTo>
                    <a:pt x="149401" y="149394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096495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397" y="149394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096495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4"/>
                  </a:moveTo>
                  <a:lnTo>
                    <a:pt x="149397" y="149394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365410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401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401" y="149394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365410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4"/>
                  </a:moveTo>
                  <a:lnTo>
                    <a:pt x="149401" y="149394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963015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397" y="149394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1963015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4"/>
                  </a:moveTo>
                  <a:lnTo>
                    <a:pt x="149397" y="149394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1186135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397" y="149397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186135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0" y="149397"/>
                  </a:moveTo>
                  <a:lnTo>
                    <a:pt x="149397" y="149397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082539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401" y="149397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082539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7"/>
                  </a:moveTo>
                  <a:lnTo>
                    <a:pt x="149401" y="149397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441092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397" y="149397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441092" y="1634351"/>
              <a:ext cx="836930" cy="149860"/>
            </a:xfrm>
            <a:custGeom>
              <a:avLst/>
              <a:gdLst/>
              <a:ahLst/>
              <a:cxnLst/>
              <a:rect l="l" t="t" r="r" b="b"/>
              <a:pathLst>
                <a:path w="836929" h="149860">
                  <a:moveTo>
                    <a:pt x="0" y="149397"/>
                  </a:moveTo>
                  <a:lnTo>
                    <a:pt x="149397" y="149397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  <a:path w="836929" h="149860">
                  <a:moveTo>
                    <a:pt x="418319" y="149397"/>
                  </a:moveTo>
                  <a:lnTo>
                    <a:pt x="567725" y="149397"/>
                  </a:lnTo>
                  <a:lnTo>
                    <a:pt x="567725" y="0"/>
                  </a:lnTo>
                  <a:lnTo>
                    <a:pt x="418319" y="0"/>
                  </a:lnTo>
                  <a:lnTo>
                    <a:pt x="418319" y="149397"/>
                  </a:lnTo>
                  <a:close/>
                </a:path>
                <a:path w="836929" h="149860">
                  <a:moveTo>
                    <a:pt x="687241" y="149397"/>
                  </a:moveTo>
                  <a:lnTo>
                    <a:pt x="836639" y="149397"/>
                  </a:lnTo>
                  <a:lnTo>
                    <a:pt x="836639" y="0"/>
                  </a:lnTo>
                  <a:lnTo>
                    <a:pt x="687241" y="0"/>
                  </a:lnTo>
                  <a:lnTo>
                    <a:pt x="687241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3576536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397" y="149397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576536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7"/>
                  </a:moveTo>
                  <a:lnTo>
                    <a:pt x="149397" y="149397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3845458" y="1634351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4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394" y="149397"/>
                  </a:lnTo>
                  <a:lnTo>
                    <a:pt x="149394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1186135" y="1305668"/>
              <a:ext cx="2809240" cy="478155"/>
            </a:xfrm>
            <a:custGeom>
              <a:avLst/>
              <a:gdLst/>
              <a:ahLst/>
              <a:cxnLst/>
              <a:rect l="l" t="t" r="r" b="b"/>
              <a:pathLst>
                <a:path w="2809240" h="478155">
                  <a:moveTo>
                    <a:pt x="2659323" y="478080"/>
                  </a:moveTo>
                  <a:lnTo>
                    <a:pt x="2808717" y="478080"/>
                  </a:lnTo>
                  <a:lnTo>
                    <a:pt x="2808717" y="328683"/>
                  </a:lnTo>
                  <a:lnTo>
                    <a:pt x="2659323" y="328683"/>
                  </a:lnTo>
                  <a:lnTo>
                    <a:pt x="2659323" y="478080"/>
                  </a:lnTo>
                  <a:close/>
                </a:path>
                <a:path w="2809240" h="478155">
                  <a:moveTo>
                    <a:pt x="0" y="149401"/>
                  </a:moveTo>
                  <a:lnTo>
                    <a:pt x="149397" y="149401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  <a:path w="2809240" h="478155">
                  <a:moveTo>
                    <a:pt x="358549" y="149401"/>
                  </a:moveTo>
                  <a:lnTo>
                    <a:pt x="507951" y="149401"/>
                  </a:lnTo>
                  <a:lnTo>
                    <a:pt x="507951" y="0"/>
                  </a:lnTo>
                  <a:lnTo>
                    <a:pt x="358549" y="0"/>
                  </a:lnTo>
                  <a:lnTo>
                    <a:pt x="358549" y="149401"/>
                  </a:lnTo>
                  <a:close/>
                </a:path>
                <a:path w="2809240" h="478155">
                  <a:moveTo>
                    <a:pt x="717123" y="149401"/>
                  </a:moveTo>
                  <a:lnTo>
                    <a:pt x="866517" y="149401"/>
                  </a:lnTo>
                  <a:lnTo>
                    <a:pt x="866517" y="0"/>
                  </a:lnTo>
                  <a:lnTo>
                    <a:pt x="717123" y="0"/>
                  </a:lnTo>
                  <a:lnTo>
                    <a:pt x="717123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097466" y="8126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59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97466" y="8126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59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261810" y="130566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59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261810" y="1305668"/>
              <a:ext cx="508000" cy="149860"/>
            </a:xfrm>
            <a:custGeom>
              <a:avLst/>
              <a:gdLst/>
              <a:ahLst/>
              <a:cxnLst/>
              <a:rect l="l" t="t" r="r" b="b"/>
              <a:pathLst>
                <a:path w="508000" h="149859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  <a:path w="508000" h="149859">
                  <a:moveTo>
                    <a:pt x="358562" y="149401"/>
                  </a:moveTo>
                  <a:lnTo>
                    <a:pt x="507964" y="149401"/>
                  </a:lnTo>
                  <a:lnTo>
                    <a:pt x="507964" y="0"/>
                  </a:lnTo>
                  <a:lnTo>
                    <a:pt x="358562" y="0"/>
                  </a:lnTo>
                  <a:lnTo>
                    <a:pt x="358562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978935" y="130566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59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978935" y="1305668"/>
              <a:ext cx="508000" cy="149860"/>
            </a:xfrm>
            <a:custGeom>
              <a:avLst/>
              <a:gdLst/>
              <a:ahLst/>
              <a:cxnLst/>
              <a:rect l="l" t="t" r="r" b="b"/>
              <a:pathLst>
                <a:path w="508000" h="149859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  <a:path w="508000" h="149859">
                  <a:moveTo>
                    <a:pt x="358562" y="149401"/>
                  </a:moveTo>
                  <a:lnTo>
                    <a:pt x="507960" y="149401"/>
                  </a:lnTo>
                  <a:lnTo>
                    <a:pt x="507960" y="0"/>
                  </a:lnTo>
                  <a:lnTo>
                    <a:pt x="358562" y="0"/>
                  </a:lnTo>
                  <a:lnTo>
                    <a:pt x="358562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3696061" y="130566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59">
                  <a:moveTo>
                    <a:pt x="149397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397" y="149401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3696061" y="130566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59">
                  <a:moveTo>
                    <a:pt x="0" y="149401"/>
                  </a:moveTo>
                  <a:lnTo>
                    <a:pt x="149397" y="149401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231937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4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394" y="149394"/>
                  </a:lnTo>
                  <a:lnTo>
                    <a:pt x="149394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231937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4"/>
                  </a:moveTo>
                  <a:lnTo>
                    <a:pt x="149394" y="149394"/>
                  </a:lnTo>
                  <a:lnTo>
                    <a:pt x="149394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2859411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6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406" y="149394"/>
                  </a:lnTo>
                  <a:lnTo>
                    <a:pt x="149406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59411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4"/>
                  </a:moveTo>
                  <a:lnTo>
                    <a:pt x="149406" y="149394"/>
                  </a:lnTo>
                  <a:lnTo>
                    <a:pt x="149406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28333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7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397" y="149394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28333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4"/>
                  </a:moveTo>
                  <a:lnTo>
                    <a:pt x="149397" y="149394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45458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4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394" y="149394"/>
                  </a:lnTo>
                  <a:lnTo>
                    <a:pt x="149394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45458" y="19331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4"/>
                  </a:moveTo>
                  <a:lnTo>
                    <a:pt x="149394" y="149394"/>
                  </a:lnTo>
                  <a:lnTo>
                    <a:pt x="149394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5934" y="22319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25934" y="22319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25934" y="256063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397"/>
                  </a:lnTo>
                  <a:lnTo>
                    <a:pt x="149401" y="149397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3725934" y="2560630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7"/>
                  </a:moveTo>
                  <a:lnTo>
                    <a:pt x="149401" y="149397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397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3725934" y="28295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808285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3725934" y="282954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59411" y="220206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6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6" y="149401"/>
                  </a:lnTo>
                  <a:lnTo>
                    <a:pt x="149406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2859411" y="220206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401"/>
                  </a:moveTo>
                  <a:lnTo>
                    <a:pt x="149406" y="149401"/>
                  </a:lnTo>
                  <a:lnTo>
                    <a:pt x="149406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28333" y="220206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7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397" y="149401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3128333" y="220206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401"/>
                  </a:moveTo>
                  <a:lnTo>
                    <a:pt x="149397" y="149401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2859411" y="244110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6" y="0"/>
                  </a:moveTo>
                  <a:lnTo>
                    <a:pt x="0" y="0"/>
                  </a:lnTo>
                  <a:lnTo>
                    <a:pt x="0" y="149394"/>
                  </a:lnTo>
                  <a:lnTo>
                    <a:pt x="149406" y="149394"/>
                  </a:lnTo>
                  <a:lnTo>
                    <a:pt x="149406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59411" y="244110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394"/>
                  </a:moveTo>
                  <a:lnTo>
                    <a:pt x="149406" y="149394"/>
                  </a:lnTo>
                  <a:lnTo>
                    <a:pt x="149406" y="0"/>
                  </a:lnTo>
                  <a:lnTo>
                    <a:pt x="0" y="0"/>
                  </a:lnTo>
                  <a:lnTo>
                    <a:pt x="0" y="149394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3964972" y="223194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08043" y="797712"/>
              <a:ext cx="3406775" cy="2450465"/>
            </a:xfrm>
            <a:custGeom>
              <a:avLst/>
              <a:gdLst/>
              <a:ahLst/>
              <a:cxnLst/>
              <a:rect l="l" t="t" r="r" b="b"/>
              <a:pathLst>
                <a:path w="3406775" h="2450465">
                  <a:moveTo>
                    <a:pt x="3256929" y="1583638"/>
                  </a:moveTo>
                  <a:lnTo>
                    <a:pt x="3406331" y="1583638"/>
                  </a:lnTo>
                  <a:lnTo>
                    <a:pt x="3406331" y="1434236"/>
                  </a:lnTo>
                  <a:lnTo>
                    <a:pt x="3256929" y="1434236"/>
                  </a:lnTo>
                  <a:lnTo>
                    <a:pt x="3256929" y="1583638"/>
                  </a:lnTo>
                  <a:close/>
                </a:path>
                <a:path w="3406775" h="2450465">
                  <a:moveTo>
                    <a:pt x="59762" y="0"/>
                  </a:moveTo>
                  <a:lnTo>
                    <a:pt x="46690" y="14764"/>
                  </a:lnTo>
                  <a:lnTo>
                    <a:pt x="38421" y="53689"/>
                  </a:lnTo>
                  <a:lnTo>
                    <a:pt x="33352" y="108722"/>
                  </a:lnTo>
                  <a:lnTo>
                    <a:pt x="29884" y="171807"/>
                  </a:lnTo>
                  <a:lnTo>
                    <a:pt x="26415" y="234893"/>
                  </a:lnTo>
                  <a:lnTo>
                    <a:pt x="21345" y="289925"/>
                  </a:lnTo>
                  <a:lnTo>
                    <a:pt x="13074" y="328850"/>
                  </a:lnTo>
                  <a:lnTo>
                    <a:pt x="0" y="343615"/>
                  </a:lnTo>
                </a:path>
                <a:path w="3406775" h="2450465">
                  <a:moveTo>
                    <a:pt x="59762" y="687241"/>
                  </a:moveTo>
                  <a:lnTo>
                    <a:pt x="46690" y="672476"/>
                  </a:lnTo>
                  <a:lnTo>
                    <a:pt x="38421" y="633549"/>
                  </a:lnTo>
                  <a:lnTo>
                    <a:pt x="33352" y="578516"/>
                  </a:lnTo>
                  <a:lnTo>
                    <a:pt x="29884" y="515428"/>
                  </a:lnTo>
                  <a:lnTo>
                    <a:pt x="26415" y="452340"/>
                  </a:lnTo>
                  <a:lnTo>
                    <a:pt x="21345" y="397307"/>
                  </a:lnTo>
                  <a:lnTo>
                    <a:pt x="13074" y="358380"/>
                  </a:lnTo>
                  <a:lnTo>
                    <a:pt x="0" y="343615"/>
                  </a:lnTo>
                </a:path>
                <a:path w="3406775" h="2450465">
                  <a:moveTo>
                    <a:pt x="59762" y="746998"/>
                  </a:moveTo>
                  <a:lnTo>
                    <a:pt x="42432" y="786059"/>
                  </a:lnTo>
                  <a:lnTo>
                    <a:pt x="37308" y="828824"/>
                  </a:lnTo>
                  <a:lnTo>
                    <a:pt x="33723" y="881692"/>
                  </a:lnTo>
                  <a:lnTo>
                    <a:pt x="31061" y="940620"/>
                  </a:lnTo>
                  <a:lnTo>
                    <a:pt x="28707" y="1001569"/>
                  </a:lnTo>
                  <a:lnTo>
                    <a:pt x="26044" y="1060497"/>
                  </a:lnTo>
                  <a:lnTo>
                    <a:pt x="22458" y="1113364"/>
                  </a:lnTo>
                  <a:lnTo>
                    <a:pt x="17333" y="1156130"/>
                  </a:lnTo>
                  <a:lnTo>
                    <a:pt x="10052" y="1184752"/>
                  </a:lnTo>
                  <a:lnTo>
                    <a:pt x="0" y="1195191"/>
                  </a:lnTo>
                </a:path>
                <a:path w="3406775" h="2450465">
                  <a:moveTo>
                    <a:pt x="59762" y="1643396"/>
                  </a:moveTo>
                  <a:lnTo>
                    <a:pt x="42432" y="1604334"/>
                  </a:lnTo>
                  <a:lnTo>
                    <a:pt x="37308" y="1561568"/>
                  </a:lnTo>
                  <a:lnTo>
                    <a:pt x="33723" y="1508699"/>
                  </a:lnTo>
                  <a:lnTo>
                    <a:pt x="31061" y="1449769"/>
                  </a:lnTo>
                  <a:lnTo>
                    <a:pt x="28707" y="1388818"/>
                  </a:lnTo>
                  <a:lnTo>
                    <a:pt x="26044" y="1329888"/>
                  </a:lnTo>
                  <a:lnTo>
                    <a:pt x="22458" y="1277019"/>
                  </a:lnTo>
                  <a:lnTo>
                    <a:pt x="17333" y="1234253"/>
                  </a:lnTo>
                  <a:lnTo>
                    <a:pt x="10052" y="1205630"/>
                  </a:lnTo>
                  <a:lnTo>
                    <a:pt x="0" y="1195191"/>
                  </a:lnTo>
                </a:path>
                <a:path w="3406775" h="2450465">
                  <a:moveTo>
                    <a:pt x="59762" y="1703154"/>
                  </a:moveTo>
                  <a:lnTo>
                    <a:pt x="39925" y="1750290"/>
                  </a:lnTo>
                  <a:lnTo>
                    <a:pt x="34785" y="1799988"/>
                  </a:lnTo>
                  <a:lnTo>
                    <a:pt x="31330" y="1858908"/>
                  </a:lnTo>
                  <a:lnTo>
                    <a:pt x="28437" y="1920902"/>
                  </a:lnTo>
                  <a:lnTo>
                    <a:pt x="24982" y="1979822"/>
                  </a:lnTo>
                  <a:lnTo>
                    <a:pt x="19840" y="2029520"/>
                  </a:lnTo>
                  <a:lnTo>
                    <a:pt x="11888" y="2063847"/>
                  </a:lnTo>
                  <a:lnTo>
                    <a:pt x="0" y="2076655"/>
                  </a:lnTo>
                </a:path>
                <a:path w="3406775" h="2450465">
                  <a:moveTo>
                    <a:pt x="59762" y="2450153"/>
                  </a:moveTo>
                  <a:lnTo>
                    <a:pt x="39925" y="2403018"/>
                  </a:lnTo>
                  <a:lnTo>
                    <a:pt x="34785" y="2353320"/>
                  </a:lnTo>
                  <a:lnTo>
                    <a:pt x="31330" y="2294401"/>
                  </a:lnTo>
                  <a:lnTo>
                    <a:pt x="28437" y="2232408"/>
                  </a:lnTo>
                  <a:lnTo>
                    <a:pt x="24982" y="2173488"/>
                  </a:lnTo>
                  <a:lnTo>
                    <a:pt x="19840" y="2123791"/>
                  </a:lnTo>
                  <a:lnTo>
                    <a:pt x="11888" y="2089464"/>
                  </a:lnTo>
                  <a:lnTo>
                    <a:pt x="0" y="2076655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660397" y="6601381"/>
            <a:ext cx="166353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Name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space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distribution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31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60397" y="6601381"/>
            <a:ext cx="166353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Name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space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32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366142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464582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Name-space</a:t>
            </a:r>
            <a:r>
              <a:rPr spc="-50" dirty="0"/>
              <a:t> </a:t>
            </a:r>
            <a:r>
              <a:rPr spc="30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6494" y="1206473"/>
            <a:ext cx="7318556" cy="763889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33976" marR="10067" indent="-10067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comparison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between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implementing </a:t>
            </a:r>
            <a:r>
              <a:rPr sz="2378" spc="-62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nodes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 a name space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0605" y="2189300"/>
          <a:ext cx="6679314" cy="3440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solidFill>
                            <a:srgbClr val="0000FA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solidFill>
                            <a:srgbClr val="0000FA"/>
                          </a:solidFill>
                          <a:latin typeface="Arial"/>
                          <a:cs typeface="Arial"/>
                        </a:rPr>
                        <a:t>Global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solidFill>
                            <a:srgbClr val="0000FA"/>
                          </a:solidFill>
                          <a:latin typeface="Arial"/>
                          <a:cs typeface="Arial"/>
                        </a:rPr>
                        <a:t>Administrational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solidFill>
                            <a:srgbClr val="0000FA"/>
                          </a:solidFill>
                          <a:latin typeface="Arial"/>
                          <a:cs typeface="Arial"/>
                        </a:rPr>
                        <a:t>Managerial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Worldwide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Organization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Department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Few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Many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Vast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numbers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Seconds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Milliseconds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Immediate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Lazy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Immediate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Immediate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Many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None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few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Sometimes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1846"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Geographical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scale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2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Nodes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Responsiveness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propagation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Replicas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6: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Client-side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caching?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366142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 name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399148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10" dirty="0"/>
              <a:t>Iterative</a:t>
            </a:r>
            <a:r>
              <a:rPr spc="-10" dirty="0"/>
              <a:t> </a:t>
            </a:r>
            <a:r>
              <a:rPr spc="40" dirty="0"/>
              <a:t>name</a:t>
            </a:r>
            <a:r>
              <a:rPr spc="-10" dirty="0"/>
              <a:t> </a:t>
            </a:r>
            <a:r>
              <a:rPr spc="20" dirty="0"/>
              <a:t>resolution</a:t>
            </a: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7087" y="5483637"/>
            <a:ext cx="147401" cy="126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6048" y="5365168"/>
            <a:ext cx="147389" cy="1263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87087" y="4713824"/>
            <a:ext cx="1776786" cy="245378"/>
            <a:chOff x="1543607" y="2378735"/>
            <a:chExt cx="896619" cy="123825"/>
          </a:xfrm>
        </p:grpSpPr>
        <p:sp>
          <p:nvSpPr>
            <p:cNvPr id="7" name="object 7"/>
            <p:cNvSpPr/>
            <p:nvPr/>
          </p:nvSpPr>
          <p:spPr>
            <a:xfrm>
              <a:off x="1580982" y="2470381"/>
              <a:ext cx="859155" cy="0"/>
            </a:xfrm>
            <a:custGeom>
              <a:avLst/>
              <a:gdLst/>
              <a:ahLst/>
              <a:cxnLst/>
              <a:rect l="l" t="t" r="r" b="b"/>
              <a:pathLst>
                <a:path w="859155">
                  <a:moveTo>
                    <a:pt x="859024" y="0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3607" y="2438503"/>
              <a:ext cx="74370" cy="637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5629" y="2378735"/>
              <a:ext cx="74377" cy="6375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87069" y="3231830"/>
            <a:ext cx="4418062" cy="3269190"/>
            <a:chOff x="1543598" y="1630877"/>
            <a:chExt cx="2229485" cy="1649730"/>
          </a:xfrm>
        </p:grpSpPr>
        <p:sp>
          <p:nvSpPr>
            <p:cNvPr id="11" name="object 11"/>
            <p:cNvSpPr/>
            <p:nvPr/>
          </p:nvSpPr>
          <p:spPr>
            <a:xfrm>
              <a:off x="1580982" y="1962420"/>
              <a:ext cx="1621155" cy="928369"/>
            </a:xfrm>
            <a:custGeom>
              <a:avLst/>
              <a:gdLst/>
              <a:ahLst/>
              <a:cxnLst/>
              <a:rect l="l" t="t" r="r" b="b"/>
              <a:pathLst>
                <a:path w="1621155" h="928369">
                  <a:moveTo>
                    <a:pt x="865728" y="928069"/>
                  </a:moveTo>
                  <a:lnTo>
                    <a:pt x="1620958" y="928069"/>
                  </a:lnTo>
                  <a:lnTo>
                    <a:pt x="1620958" y="702179"/>
                  </a:lnTo>
                  <a:lnTo>
                    <a:pt x="865728" y="702179"/>
                  </a:lnTo>
                  <a:lnTo>
                    <a:pt x="865728" y="928069"/>
                  </a:lnTo>
                  <a:close/>
                </a:path>
                <a:path w="1621155" h="928369">
                  <a:moveTo>
                    <a:pt x="865728" y="836939"/>
                  </a:moveTo>
                  <a:lnTo>
                    <a:pt x="0" y="836650"/>
                  </a:lnTo>
                </a:path>
                <a:path w="1621155" h="928369">
                  <a:moveTo>
                    <a:pt x="865728" y="582657"/>
                  </a:moveTo>
                  <a:lnTo>
                    <a:pt x="1620958" y="582657"/>
                  </a:lnTo>
                  <a:lnTo>
                    <a:pt x="1620958" y="343616"/>
                  </a:lnTo>
                  <a:lnTo>
                    <a:pt x="865728" y="343616"/>
                  </a:lnTo>
                  <a:lnTo>
                    <a:pt x="865728" y="582657"/>
                  </a:lnTo>
                  <a:close/>
                </a:path>
                <a:path w="1621155" h="928369">
                  <a:moveTo>
                    <a:pt x="865728" y="238597"/>
                  </a:moveTo>
                  <a:lnTo>
                    <a:pt x="1620958" y="238597"/>
                  </a:lnTo>
                  <a:lnTo>
                    <a:pt x="1620958" y="0"/>
                  </a:lnTo>
                  <a:lnTo>
                    <a:pt x="865728" y="0"/>
                  </a:lnTo>
                  <a:lnTo>
                    <a:pt x="865728" y="238597"/>
                  </a:lnTo>
                  <a:close/>
                </a:path>
                <a:path w="1621155" h="928369">
                  <a:moveTo>
                    <a:pt x="859024" y="149399"/>
                  </a:moveTo>
                  <a:lnTo>
                    <a:pt x="0" y="149399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3598" y="2079943"/>
              <a:ext cx="74379" cy="637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2322" y="2020587"/>
              <a:ext cx="74387" cy="637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85799" y="2156640"/>
              <a:ext cx="134620" cy="194310"/>
            </a:xfrm>
            <a:custGeom>
              <a:avLst/>
              <a:gdLst/>
              <a:ahLst/>
              <a:cxnLst/>
              <a:rect l="l" t="t" r="r" b="b"/>
              <a:pathLst>
                <a:path w="134620" h="194310">
                  <a:moveTo>
                    <a:pt x="0" y="194215"/>
                  </a:moveTo>
                  <a:lnTo>
                    <a:pt x="13446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201941" y="1962419"/>
              <a:ext cx="568325" cy="239395"/>
            </a:xfrm>
            <a:custGeom>
              <a:avLst/>
              <a:gdLst/>
              <a:ahLst/>
              <a:cxnLst/>
              <a:rect l="l" t="t" r="r" b="b"/>
              <a:pathLst>
                <a:path w="568325" h="239394">
                  <a:moveTo>
                    <a:pt x="0" y="239041"/>
                  </a:moveTo>
                  <a:lnTo>
                    <a:pt x="567723" y="239041"/>
                  </a:lnTo>
                  <a:lnTo>
                    <a:pt x="567723" y="0"/>
                  </a:lnTo>
                  <a:lnTo>
                    <a:pt x="0" y="0"/>
                  </a:lnTo>
                  <a:lnTo>
                    <a:pt x="0" y="23904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485799" y="2500258"/>
              <a:ext cx="635" cy="269240"/>
            </a:xfrm>
            <a:custGeom>
              <a:avLst/>
              <a:gdLst/>
              <a:ahLst/>
              <a:cxnLst/>
              <a:rect l="l" t="t" r="r" b="b"/>
              <a:pathLst>
                <a:path w="635" h="269239">
                  <a:moveTo>
                    <a:pt x="10" y="0"/>
                  </a:moveTo>
                  <a:lnTo>
                    <a:pt x="0" y="268914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01941" y="2306035"/>
              <a:ext cx="403860" cy="240665"/>
            </a:xfrm>
            <a:custGeom>
              <a:avLst/>
              <a:gdLst/>
              <a:ahLst/>
              <a:cxnLst/>
              <a:rect l="l" t="t" r="r" b="b"/>
              <a:pathLst>
                <a:path w="403860" h="240664">
                  <a:moveTo>
                    <a:pt x="0" y="240088"/>
                  </a:moveTo>
                  <a:lnTo>
                    <a:pt x="403382" y="240088"/>
                  </a:lnTo>
                  <a:lnTo>
                    <a:pt x="403382" y="0"/>
                  </a:lnTo>
                  <a:lnTo>
                    <a:pt x="0" y="0"/>
                  </a:lnTo>
                  <a:lnTo>
                    <a:pt x="0" y="240088"/>
                  </a:lnTo>
                  <a:close/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344866" y="2843878"/>
              <a:ext cx="281305" cy="272415"/>
            </a:xfrm>
            <a:custGeom>
              <a:avLst/>
              <a:gdLst/>
              <a:ahLst/>
              <a:cxnLst/>
              <a:rect l="l" t="t" r="r" b="b"/>
              <a:pathLst>
                <a:path w="281304" h="272414">
                  <a:moveTo>
                    <a:pt x="280896" y="272419"/>
                  </a:moveTo>
                  <a:lnTo>
                    <a:pt x="140943" y="0"/>
                  </a:lnTo>
                  <a:lnTo>
                    <a:pt x="0" y="271711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01941" y="2664599"/>
              <a:ext cx="561975" cy="612775"/>
            </a:xfrm>
            <a:custGeom>
              <a:avLst/>
              <a:gdLst/>
              <a:ahLst/>
              <a:cxnLst/>
              <a:rect l="l" t="t" r="r" b="b"/>
              <a:pathLst>
                <a:path w="561975" h="612775">
                  <a:moveTo>
                    <a:pt x="0" y="612542"/>
                  </a:moveTo>
                  <a:lnTo>
                    <a:pt x="561452" y="612542"/>
                  </a:lnTo>
                  <a:lnTo>
                    <a:pt x="561452" y="0"/>
                  </a:lnTo>
                  <a:lnTo>
                    <a:pt x="0" y="0"/>
                  </a:lnTo>
                  <a:lnTo>
                    <a:pt x="0" y="612542"/>
                  </a:lnTo>
                  <a:close/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982" y="1633734"/>
              <a:ext cx="1621155" cy="1494155"/>
            </a:xfrm>
            <a:custGeom>
              <a:avLst/>
              <a:gdLst/>
              <a:ahLst/>
              <a:cxnLst/>
              <a:rect l="l" t="t" r="r" b="b"/>
              <a:pathLst>
                <a:path w="1621155" h="1494155">
                  <a:moveTo>
                    <a:pt x="1366973" y="1494009"/>
                  </a:moveTo>
                  <a:lnTo>
                    <a:pt x="1614402" y="1381661"/>
                  </a:lnTo>
                </a:path>
                <a:path w="1621155" h="1494155">
                  <a:moveTo>
                    <a:pt x="865728" y="224099"/>
                  </a:moveTo>
                  <a:lnTo>
                    <a:pt x="1620958" y="224099"/>
                  </a:lnTo>
                  <a:lnTo>
                    <a:pt x="1620958" y="0"/>
                  </a:lnTo>
                  <a:lnTo>
                    <a:pt x="865728" y="0"/>
                  </a:lnTo>
                  <a:lnTo>
                    <a:pt x="865728" y="224099"/>
                  </a:lnTo>
                  <a:close/>
                </a:path>
                <a:path w="1621155" h="1494155">
                  <a:moveTo>
                    <a:pt x="859024" y="135059"/>
                  </a:moveTo>
                  <a:lnTo>
                    <a:pt x="0" y="135059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3607" y="1736918"/>
              <a:ext cx="74370" cy="637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2322" y="1677425"/>
              <a:ext cx="74387" cy="6375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01941" y="1633734"/>
              <a:ext cx="380365" cy="224154"/>
            </a:xfrm>
            <a:custGeom>
              <a:avLst/>
              <a:gdLst/>
              <a:ahLst/>
              <a:cxnLst/>
              <a:rect l="l" t="t" r="r" b="b"/>
              <a:pathLst>
                <a:path w="380364" h="224155">
                  <a:moveTo>
                    <a:pt x="0" y="224099"/>
                  </a:moveTo>
                  <a:lnTo>
                    <a:pt x="379756" y="224099"/>
                  </a:lnTo>
                  <a:lnTo>
                    <a:pt x="379756" y="0"/>
                  </a:lnTo>
                  <a:lnTo>
                    <a:pt x="0" y="0"/>
                  </a:lnTo>
                  <a:lnTo>
                    <a:pt x="0" y="224099"/>
                  </a:lnTo>
                  <a:close/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892720" y="5780939"/>
            <a:ext cx="127093" cy="400155"/>
            <a:chOff x="1193209" y="2917233"/>
            <a:chExt cx="64135" cy="201930"/>
          </a:xfrm>
        </p:grpSpPr>
        <p:sp>
          <p:nvSpPr>
            <p:cNvPr id="25" name="object 25"/>
            <p:cNvSpPr/>
            <p:nvPr/>
          </p:nvSpPr>
          <p:spPr>
            <a:xfrm>
              <a:off x="1225083" y="2954612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h="164464">
                  <a:moveTo>
                    <a:pt x="0" y="164159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93209" y="2917233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31873" y="0"/>
                  </a:moveTo>
                  <a:lnTo>
                    <a:pt x="0" y="74372"/>
                  </a:lnTo>
                  <a:lnTo>
                    <a:pt x="15935" y="68398"/>
                  </a:lnTo>
                  <a:lnTo>
                    <a:pt x="31872" y="66407"/>
                  </a:lnTo>
                  <a:lnTo>
                    <a:pt x="47811" y="68399"/>
                  </a:lnTo>
                  <a:lnTo>
                    <a:pt x="63751" y="74375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229040" y="5780939"/>
            <a:ext cx="127093" cy="400155"/>
            <a:chOff x="1362926" y="2917233"/>
            <a:chExt cx="64135" cy="201930"/>
          </a:xfrm>
        </p:grpSpPr>
        <p:sp>
          <p:nvSpPr>
            <p:cNvPr id="28" name="object 28"/>
            <p:cNvSpPr/>
            <p:nvPr/>
          </p:nvSpPr>
          <p:spPr>
            <a:xfrm>
              <a:off x="1394801" y="2917233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h="164464">
                  <a:moveTo>
                    <a:pt x="0" y="164159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362926" y="304439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48" y="0"/>
                  </a:moveTo>
                  <a:lnTo>
                    <a:pt x="47813" y="5977"/>
                  </a:lnTo>
                  <a:lnTo>
                    <a:pt x="31876" y="7970"/>
                  </a:lnTo>
                  <a:lnTo>
                    <a:pt x="15938" y="5977"/>
                  </a:lnTo>
                  <a:lnTo>
                    <a:pt x="0" y="0"/>
                  </a:lnTo>
                  <a:lnTo>
                    <a:pt x="31874" y="74375"/>
                  </a:lnTo>
                  <a:lnTo>
                    <a:pt x="637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37602" y="5797895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ftp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4740" y="850765"/>
            <a:ext cx="8048398" cy="491785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7684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25495" indent="-347313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 typeface="Arial"/>
              <a:buAutoNum type="arabicPeriod"/>
              <a:tabLst>
                <a:tab pos="826755" algn="l"/>
              </a:tabLst>
            </a:pP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resolve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,...,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11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2081" i="1" spc="51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responsible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25495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25495" marR="787746" indent="-347313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 typeface="Arial"/>
              <a:buAutoNum type="arabicPeriod" startAt="2"/>
              <a:tabLst>
                <a:tab pos="826755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81" i="1" spc="-73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es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</a:t>
            </a:r>
            <a:r>
              <a:rPr sz="1982" i="1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spc="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→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r>
              <a:rPr sz="2081" i="1" spc="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retu</a:t>
            </a:r>
            <a:r>
              <a:rPr sz="1982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ning the  identification (address)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which stores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25495" indent="-347313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 startAt="2"/>
              <a:tabLst>
                <a:tab pos="82675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sends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resolve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-31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...,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11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])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etc.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218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703823" marR="2398471" indent="286911" algn="l" defTabSz="1812066" eaLnBrk="1" fontAlgn="auto" hangingPunct="1">
              <a:lnSpc>
                <a:spcPts val="1466"/>
              </a:lnSpc>
              <a:spcBef>
                <a:spcPts val="1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Root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737364" algn="l" defTabSz="1812066" eaLnBrk="1" fontAlgn="auto" hangingPunct="1">
              <a:lnSpc>
                <a:spcPts val="152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893838" marR="2384629" indent="-203857" algn="l" defTabSz="1812066" eaLnBrk="1" fontAlgn="auto" hangingPunct="1">
              <a:lnSpc>
                <a:spcPts val="1486"/>
              </a:lnSpc>
              <a:spcBef>
                <a:spcPts val="753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 server  nl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52300" algn="l" defTabSz="1812066" eaLnBrk="1" fontAlgn="auto" hangingPunct="1">
              <a:lnSpc>
                <a:spcPct val="100000"/>
              </a:lnSpc>
              <a:spcBef>
                <a:spcPts val="31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vu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819593" marR="2436223" indent="-181207" algn="l" defTabSz="1812066" eaLnBrk="1" fontAlgn="auto" hangingPunct="1">
              <a:lnSpc>
                <a:spcPts val="1466"/>
              </a:lnSpc>
              <a:spcBef>
                <a:spcPts val="624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 server  vu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64213" algn="l" defTabSz="1812066" eaLnBrk="1" fontAlgn="auto" hangingPunct="1">
              <a:lnSpc>
                <a:spcPct val="100000"/>
              </a:lnSpc>
              <a:spcBef>
                <a:spcPts val="723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846019" marR="2414830" indent="-184982" algn="l" defTabSz="1812066" eaLnBrk="1" fontAlgn="auto" hangingPunct="1">
              <a:lnSpc>
                <a:spcPts val="1486"/>
              </a:lnSpc>
              <a:spcBef>
                <a:spcPts val="139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 server  cs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67454" y="5976868"/>
            <a:ext cx="1249540" cy="62028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Nodes are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managed </a:t>
            </a:r>
            <a:r>
              <a:rPr sz="1288" spc="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by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the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same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782502" y="3232272"/>
          <a:ext cx="2520473" cy="252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8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56515">
                        <a:lnSpc>
                          <a:spcPts val="740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Client's </a:t>
                      </a:r>
                      <a:r>
                        <a:rPr sz="1300" spc="-1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sz="13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resolver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495"/>
                        </a:lnSpc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3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[nl,vu,cs,ftp]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5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 indent="-93980">
                        <a:lnSpc>
                          <a:spcPct val="100000"/>
                        </a:lnSpc>
                        <a:spcBef>
                          <a:spcPts val="505"/>
                        </a:spcBef>
                        <a:buAutoNum type="arabicPeriod" startAt="2"/>
                        <a:tabLst>
                          <a:tab pos="191135" algn="l"/>
                        </a:tabLst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#[nl],</a:t>
                      </a:r>
                      <a:r>
                        <a:rPr sz="13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[vu,cs,ftp]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Clr>
                          <a:srgbClr val="231F20"/>
                        </a:buClr>
                        <a:buFont typeface="Arial"/>
                        <a:buAutoNum type="arabicPeriod" startAt="2"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00" indent="-93980">
                        <a:lnSpc>
                          <a:spcPts val="770"/>
                        </a:lnSpc>
                        <a:buAutoNum type="arabicPeriod" startAt="2"/>
                        <a:tabLst>
                          <a:tab pos="191135" algn="l"/>
                        </a:tabLst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[vu,cs,ftp]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7093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7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 indent="-93980">
                        <a:lnSpc>
                          <a:spcPct val="100000"/>
                        </a:lnSpc>
                        <a:spcBef>
                          <a:spcPts val="535"/>
                        </a:spcBef>
                        <a:buAutoNum type="arabicPeriod" startAt="4"/>
                        <a:tabLst>
                          <a:tab pos="191135" algn="l"/>
                        </a:tabLst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#[vu],</a:t>
                      </a:r>
                      <a:r>
                        <a:rPr sz="13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[cs,ftp]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Clr>
                          <a:srgbClr val="231F20"/>
                        </a:buClr>
                        <a:buFont typeface="Arial"/>
                        <a:buAutoNum type="arabicPeriod" startAt="4"/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0500" indent="-93980">
                        <a:lnSpc>
                          <a:spcPct val="100000"/>
                        </a:lnSpc>
                        <a:buAutoNum type="arabicPeriod" startAt="4"/>
                        <a:tabLst>
                          <a:tab pos="191135" algn="l"/>
                        </a:tabLst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[cs,ftp]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4643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5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sz="13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#[cs],</a:t>
                      </a:r>
                      <a:r>
                        <a:rPr sz="13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[ftp]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ts val="775"/>
                        </a:lnSpc>
                        <a:spcBef>
                          <a:spcPts val="40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7.</a:t>
                      </a:r>
                      <a:r>
                        <a:rPr sz="13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[ftp]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4643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8.</a:t>
                      </a:r>
                      <a:r>
                        <a:rPr sz="13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#[ftp]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5701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7966555" y="3321100"/>
            <a:ext cx="1244507" cy="3149647"/>
            <a:chOff x="3248987" y="1675925"/>
            <a:chExt cx="628015" cy="1589405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8987" y="3110612"/>
              <a:ext cx="154665" cy="1546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2353" y="3109718"/>
              <a:ext cx="154675" cy="15466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515683" y="1813014"/>
              <a:ext cx="134620" cy="194310"/>
            </a:xfrm>
            <a:custGeom>
              <a:avLst/>
              <a:gdLst/>
              <a:ahLst/>
              <a:cxnLst/>
              <a:rect l="l" t="t" r="r" b="b"/>
              <a:pathLst>
                <a:path w="134620" h="194310">
                  <a:moveTo>
                    <a:pt x="0" y="0"/>
                  </a:moveTo>
                  <a:lnTo>
                    <a:pt x="134460" y="194217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411106" y="167855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411106" y="1678559"/>
              <a:ext cx="463550" cy="822325"/>
            </a:xfrm>
            <a:custGeom>
              <a:avLst/>
              <a:gdLst/>
              <a:ahLst/>
              <a:cxnLst/>
              <a:rect l="l" t="t" r="r" b="b"/>
              <a:pathLst>
                <a:path w="463550" h="822325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  <a:path w="463550" h="822325">
                  <a:moveTo>
                    <a:pt x="0" y="821699"/>
                  </a:moveTo>
                  <a:lnTo>
                    <a:pt x="149401" y="821699"/>
                  </a:lnTo>
                  <a:lnTo>
                    <a:pt x="149401" y="672297"/>
                  </a:lnTo>
                  <a:lnTo>
                    <a:pt x="0" y="672297"/>
                  </a:lnTo>
                  <a:lnTo>
                    <a:pt x="0" y="821699"/>
                  </a:lnTo>
                  <a:close/>
                </a:path>
                <a:path w="463550" h="822325">
                  <a:moveTo>
                    <a:pt x="313742" y="821699"/>
                  </a:moveTo>
                  <a:lnTo>
                    <a:pt x="463139" y="821699"/>
                  </a:lnTo>
                  <a:lnTo>
                    <a:pt x="463139" y="672297"/>
                  </a:lnTo>
                  <a:lnTo>
                    <a:pt x="313742" y="672297"/>
                  </a:lnTo>
                  <a:lnTo>
                    <a:pt x="313742" y="821699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575451" y="200723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397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397" y="149401"/>
                  </a:lnTo>
                  <a:lnTo>
                    <a:pt x="149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575451" y="2007238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401"/>
                  </a:moveTo>
                  <a:lnTo>
                    <a:pt x="149397" y="149401"/>
                  </a:lnTo>
                  <a:lnTo>
                    <a:pt x="149397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106" y="2769173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149401" y="0"/>
                  </a:moveTo>
                  <a:lnTo>
                    <a:pt x="0" y="0"/>
                  </a:lnTo>
                  <a:lnTo>
                    <a:pt x="0" y="149401"/>
                  </a:lnTo>
                  <a:lnTo>
                    <a:pt x="149401" y="149401"/>
                  </a:lnTo>
                  <a:lnTo>
                    <a:pt x="1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411106" y="2769173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60" h="149860">
                  <a:moveTo>
                    <a:pt x="0" y="149401"/>
                  </a:moveTo>
                  <a:lnTo>
                    <a:pt x="149401" y="149401"/>
                  </a:lnTo>
                  <a:lnTo>
                    <a:pt x="149401" y="0"/>
                  </a:lnTo>
                  <a:lnTo>
                    <a:pt x="0" y="0"/>
                  </a:lnTo>
                  <a:lnTo>
                    <a:pt x="0" y="149401"/>
                  </a:lnTo>
                  <a:close/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83704" y="5888141"/>
            <a:ext cx="10356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#[nl,vu,cs,ftp]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49091" y="5881548"/>
            <a:ext cx="94250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[nl,vu,cs,ftp]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20707" y="4244109"/>
            <a:ext cx="237826" cy="415255"/>
          </a:xfrm>
          <a:custGeom>
            <a:avLst/>
            <a:gdLst/>
            <a:ahLst/>
            <a:cxnLst/>
            <a:rect l="l" t="t" r="r" b="b"/>
            <a:pathLst>
              <a:path w="120014" h="209550">
                <a:moveTo>
                  <a:pt x="0" y="0"/>
                </a:moveTo>
                <a:lnTo>
                  <a:pt x="119524" y="209152"/>
                </a:lnTo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0397" y="6601381"/>
            <a:ext cx="235814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3" action="ppaction://hlinksldjump"/>
              </a:rPr>
              <a:t>Implementation of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3" action="ppaction://hlinksldjump"/>
              </a:rPr>
              <a:t>name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3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33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366142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43161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20" dirty="0"/>
              <a:t>Recursive</a:t>
            </a:r>
            <a:r>
              <a:rPr spc="-10" dirty="0"/>
              <a:t> </a:t>
            </a:r>
            <a:r>
              <a:rPr spc="40" dirty="0"/>
              <a:t>name</a:t>
            </a:r>
            <a:r>
              <a:rPr spc="-10" dirty="0"/>
              <a:t> </a:t>
            </a:r>
            <a:r>
              <a:rPr spc="20" dirty="0"/>
              <a:t>resolution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407908" y="3899964"/>
            <a:ext cx="1497435" cy="1839704"/>
          </a:xfrm>
          <a:custGeom>
            <a:avLst/>
            <a:gdLst/>
            <a:ahLst/>
            <a:cxnLst/>
            <a:rect l="l" t="t" r="r" b="b"/>
            <a:pathLst>
              <a:path w="755650" h="928369">
                <a:moveTo>
                  <a:pt x="0" y="928069"/>
                </a:moveTo>
                <a:lnTo>
                  <a:pt x="755234" y="928069"/>
                </a:lnTo>
                <a:lnTo>
                  <a:pt x="755234" y="702170"/>
                </a:lnTo>
                <a:lnTo>
                  <a:pt x="0" y="702170"/>
                </a:lnTo>
                <a:lnTo>
                  <a:pt x="0" y="928069"/>
                </a:lnTo>
                <a:close/>
              </a:path>
              <a:path w="755650" h="928369">
                <a:moveTo>
                  <a:pt x="0" y="582654"/>
                </a:moveTo>
                <a:lnTo>
                  <a:pt x="755234" y="582654"/>
                </a:lnTo>
                <a:lnTo>
                  <a:pt x="755234" y="343616"/>
                </a:lnTo>
                <a:lnTo>
                  <a:pt x="0" y="343616"/>
                </a:lnTo>
                <a:lnTo>
                  <a:pt x="0" y="582654"/>
                </a:lnTo>
                <a:close/>
              </a:path>
              <a:path w="755650" h="928369">
                <a:moveTo>
                  <a:pt x="0" y="238593"/>
                </a:moveTo>
                <a:lnTo>
                  <a:pt x="755234" y="238593"/>
                </a:lnTo>
                <a:lnTo>
                  <a:pt x="755234" y="0"/>
                </a:lnTo>
                <a:lnTo>
                  <a:pt x="0" y="0"/>
                </a:lnTo>
                <a:lnTo>
                  <a:pt x="0" y="238593"/>
                </a:lnTo>
                <a:close/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7156" y="3357531"/>
            <a:ext cx="147395" cy="1263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9385" y="3239658"/>
            <a:ext cx="147409" cy="1263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90575" y="763662"/>
            <a:ext cx="7796728" cy="291384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51006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indent="-347313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 typeface="Arial"/>
              <a:buAutoNum type="arabicPeriod"/>
              <a:tabLst>
                <a:tab pos="700917" algn="l"/>
              </a:tabLst>
            </a:pP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resolve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,...,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11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2081" i="1" spc="51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responsible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indent="-347313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AutoNum type="arabicPeriod" startAt="2"/>
              <a:tabLst>
                <a:tab pos="700917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81" i="1" spc="-73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es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</a:t>
            </a:r>
            <a:r>
              <a:rPr sz="1982" i="1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spc="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→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r>
              <a:rPr sz="2081" i="1" spc="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and sends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</a:pP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resolve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-31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...,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11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])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which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stores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indent="-347313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AutoNum type="arabicPeriod" startAt="3"/>
              <a:tabLst>
                <a:tab pos="700917" algn="l"/>
              </a:tabLst>
            </a:pP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2081" i="1" spc="503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waits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result from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081" i="1" spc="1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and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returns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client.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952158" lvl="1" indent="-187499" algn="l" defTabSz="1812066" eaLnBrk="1" fontAlgn="auto" hangingPunct="1">
              <a:lnSpc>
                <a:spcPct val="100000"/>
              </a:lnSpc>
              <a:spcBef>
                <a:spcPts val="1784"/>
              </a:spcBef>
              <a:spcAft>
                <a:spcPts val="0"/>
              </a:spcAft>
              <a:buFontTx/>
              <a:buAutoNum type="arabicPeriod"/>
              <a:tabLst>
                <a:tab pos="2953417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[nl,vu,cs,ftp]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06033" lvl="1"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rgbClr val="231F20"/>
              </a:buClr>
              <a:buFont typeface="Arial"/>
              <a:buAutoNum type="arabicPeriod"/>
            </a:pPr>
            <a:endParaRPr sz="99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86240" marR="738669" lvl="1" indent="-186240" algn="r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186240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[vu,cs,ftp]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23897" y="5792070"/>
            <a:ext cx="127093" cy="400155"/>
            <a:chOff x="1208942" y="2922850"/>
            <a:chExt cx="64135" cy="201930"/>
          </a:xfrm>
        </p:grpSpPr>
        <p:sp>
          <p:nvSpPr>
            <p:cNvPr id="9" name="object 9"/>
            <p:cNvSpPr/>
            <p:nvPr/>
          </p:nvSpPr>
          <p:spPr>
            <a:xfrm>
              <a:off x="1240821" y="2960230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h="164464">
                  <a:moveTo>
                    <a:pt x="0" y="164159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08942" y="292285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31879" y="0"/>
                  </a:moveTo>
                  <a:lnTo>
                    <a:pt x="0" y="74380"/>
                  </a:lnTo>
                  <a:lnTo>
                    <a:pt x="15941" y="68400"/>
                  </a:lnTo>
                  <a:lnTo>
                    <a:pt x="31880" y="66408"/>
                  </a:lnTo>
                  <a:lnTo>
                    <a:pt x="47819" y="68401"/>
                  </a:lnTo>
                  <a:lnTo>
                    <a:pt x="63757" y="74380"/>
                  </a:lnTo>
                  <a:lnTo>
                    <a:pt x="3187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60227" y="5792070"/>
            <a:ext cx="127093" cy="400155"/>
            <a:chOff x="1378664" y="2922850"/>
            <a:chExt cx="64135" cy="201930"/>
          </a:xfrm>
        </p:grpSpPr>
        <p:sp>
          <p:nvSpPr>
            <p:cNvPr id="12" name="object 12"/>
            <p:cNvSpPr/>
            <p:nvPr/>
          </p:nvSpPr>
          <p:spPr>
            <a:xfrm>
              <a:off x="1410542" y="2922850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h="164464">
                  <a:moveTo>
                    <a:pt x="0" y="164159"/>
                  </a:moveTo>
                  <a:lnTo>
                    <a:pt x="0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378664" y="3050014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48" y="0"/>
                  </a:moveTo>
                  <a:lnTo>
                    <a:pt x="47811" y="5977"/>
                  </a:lnTo>
                  <a:lnTo>
                    <a:pt x="31875" y="7970"/>
                  </a:lnTo>
                  <a:lnTo>
                    <a:pt x="15939" y="5977"/>
                  </a:lnTo>
                  <a:lnTo>
                    <a:pt x="0" y="0"/>
                  </a:lnTo>
                  <a:lnTo>
                    <a:pt x="31878" y="74375"/>
                  </a:lnTo>
                  <a:lnTo>
                    <a:pt x="637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06731" y="4108900"/>
            <a:ext cx="72858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3. [cs,ftp]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06730" y="4820279"/>
            <a:ext cx="51592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4.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[ftp]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13686" y="3270224"/>
          <a:ext cx="4087117" cy="2504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7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 marR="56515">
                        <a:lnSpc>
                          <a:spcPct val="95400"/>
                        </a:lnSpc>
                        <a:spcBef>
                          <a:spcPts val="405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Client's </a:t>
                      </a:r>
                      <a:r>
                        <a:rPr sz="1300" spc="-1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sz="13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resolver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685" marR="131445" indent="145415">
                        <a:lnSpc>
                          <a:spcPts val="740"/>
                        </a:lnSpc>
                        <a:spcBef>
                          <a:spcPts val="5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Root </a:t>
                      </a:r>
                      <a:r>
                        <a:rPr sz="13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server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8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8.</a:t>
                      </a:r>
                      <a:r>
                        <a:rPr sz="13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#[nl,vu,cs,ftp]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53795" marR="124460" indent="-947419">
                        <a:lnSpc>
                          <a:spcPct val="75100"/>
                        </a:lnSpc>
                        <a:tabLst>
                          <a:tab pos="1050290" algn="l"/>
                        </a:tabLst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7. #[vu,cs,ftp]	</a:t>
                      </a:r>
                      <a:r>
                        <a:rPr sz="1900" baseline="128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server 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nl</a:t>
                      </a:r>
                      <a:r>
                        <a:rPr sz="13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16330" marR="149225" indent="-798195">
                        <a:lnSpc>
                          <a:spcPts val="630"/>
                        </a:lnSpc>
                        <a:tabLst>
                          <a:tab pos="1025525" algn="l"/>
                        </a:tabLst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6. #[cs,ftp]	</a:t>
                      </a:r>
                      <a:r>
                        <a:rPr sz="1900" baseline="8547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server 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vu</a:t>
                      </a:r>
                      <a:r>
                        <a:rPr sz="13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29030" marR="139065" indent="-702945">
                        <a:lnSpc>
                          <a:spcPts val="740"/>
                        </a:lnSpc>
                        <a:spcBef>
                          <a:spcPts val="5"/>
                        </a:spcBef>
                        <a:tabLst>
                          <a:tab pos="1035685" algn="l"/>
                        </a:tabLst>
                      </a:pPr>
                      <a:r>
                        <a:rPr sz="1900" baseline="-17094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5. #[ftp]	</a:t>
                      </a: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server 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cs</a:t>
                      </a:r>
                      <a:r>
                        <a:rPr sz="13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415200" y="5898630"/>
            <a:ext cx="103562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#[nl,vu,cs,ftp]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2174" y="5894223"/>
            <a:ext cx="94250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[nl,vu,cs,ftp]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73550" y="3470708"/>
            <a:ext cx="2156810" cy="2000774"/>
            <a:chOff x="2293721" y="1751422"/>
            <a:chExt cx="1088390" cy="1009650"/>
          </a:xfrm>
        </p:grpSpPr>
        <p:sp>
          <p:nvSpPr>
            <p:cNvPr id="20" name="object 20"/>
            <p:cNvSpPr/>
            <p:nvPr/>
          </p:nvSpPr>
          <p:spPr>
            <a:xfrm>
              <a:off x="2296355" y="1828749"/>
              <a:ext cx="160655" cy="269240"/>
            </a:xfrm>
            <a:custGeom>
              <a:avLst/>
              <a:gdLst/>
              <a:ahLst/>
              <a:cxnLst/>
              <a:rect l="l" t="t" r="r" b="b"/>
              <a:pathLst>
                <a:path w="160655" h="269239">
                  <a:moveTo>
                    <a:pt x="160484" y="268926"/>
                  </a:moveTo>
                  <a:lnTo>
                    <a:pt x="119339" y="261637"/>
                  </a:lnTo>
                  <a:lnTo>
                    <a:pt x="83311" y="247967"/>
                  </a:lnTo>
                  <a:lnTo>
                    <a:pt x="28901" y="205844"/>
                  </a:lnTo>
                  <a:lnTo>
                    <a:pt x="1841" y="151272"/>
                  </a:lnTo>
                  <a:lnTo>
                    <a:pt x="0" y="122040"/>
                  </a:lnTo>
                  <a:lnTo>
                    <a:pt x="6715" y="92964"/>
                  </a:lnTo>
                  <a:lnTo>
                    <a:pt x="22561" y="65132"/>
                  </a:lnTo>
                  <a:lnTo>
                    <a:pt x="48110" y="39635"/>
                  </a:lnTo>
                  <a:lnTo>
                    <a:pt x="83936" y="17561"/>
                  </a:lnTo>
                  <a:lnTo>
                    <a:pt x="130611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382642" y="1808279"/>
              <a:ext cx="80645" cy="61594"/>
            </a:xfrm>
            <a:custGeom>
              <a:avLst/>
              <a:gdLst/>
              <a:ahLst/>
              <a:cxnLst/>
              <a:rect l="l" t="t" r="r" b="b"/>
              <a:pathLst>
                <a:path w="80644" h="61594">
                  <a:moveTo>
                    <a:pt x="0" y="0"/>
                  </a:moveTo>
                  <a:lnTo>
                    <a:pt x="10119" y="13680"/>
                  </a:lnTo>
                  <a:lnTo>
                    <a:pt x="16411" y="28458"/>
                  </a:lnTo>
                  <a:lnTo>
                    <a:pt x="18874" y="44330"/>
                  </a:lnTo>
                  <a:lnTo>
                    <a:pt x="17508" y="61295"/>
                  </a:lnTo>
                  <a:lnTo>
                    <a:pt x="80259" y="10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18785" y="1754056"/>
              <a:ext cx="160655" cy="269240"/>
            </a:xfrm>
            <a:custGeom>
              <a:avLst/>
              <a:gdLst/>
              <a:ahLst/>
              <a:cxnLst/>
              <a:rect l="l" t="t" r="r" b="b"/>
              <a:pathLst>
                <a:path w="160654" h="269239">
                  <a:moveTo>
                    <a:pt x="0" y="0"/>
                  </a:moveTo>
                  <a:lnTo>
                    <a:pt x="41147" y="7289"/>
                  </a:lnTo>
                  <a:lnTo>
                    <a:pt x="77176" y="20959"/>
                  </a:lnTo>
                  <a:lnTo>
                    <a:pt x="131587" y="63082"/>
                  </a:lnTo>
                  <a:lnTo>
                    <a:pt x="158648" y="117653"/>
                  </a:lnTo>
                  <a:lnTo>
                    <a:pt x="160489" y="146884"/>
                  </a:lnTo>
                  <a:lnTo>
                    <a:pt x="153774" y="175959"/>
                  </a:lnTo>
                  <a:lnTo>
                    <a:pt x="137929" y="203790"/>
                  </a:lnTo>
                  <a:lnTo>
                    <a:pt x="112380" y="229287"/>
                  </a:lnTo>
                  <a:lnTo>
                    <a:pt x="76556" y="251360"/>
                  </a:lnTo>
                  <a:lnTo>
                    <a:pt x="29883" y="268921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12724" y="1982163"/>
              <a:ext cx="80645" cy="61594"/>
            </a:xfrm>
            <a:custGeom>
              <a:avLst/>
              <a:gdLst/>
              <a:ahLst/>
              <a:cxnLst/>
              <a:rect l="l" t="t" r="r" b="b"/>
              <a:pathLst>
                <a:path w="80645" h="61594">
                  <a:moveTo>
                    <a:pt x="62761" y="0"/>
                  </a:moveTo>
                  <a:lnTo>
                    <a:pt x="0" y="51081"/>
                  </a:lnTo>
                  <a:lnTo>
                    <a:pt x="80280" y="61295"/>
                  </a:lnTo>
                  <a:lnTo>
                    <a:pt x="70154" y="47610"/>
                  </a:lnTo>
                  <a:lnTo>
                    <a:pt x="63860" y="32833"/>
                  </a:lnTo>
                  <a:lnTo>
                    <a:pt x="61395" y="16963"/>
                  </a:lnTo>
                  <a:lnTo>
                    <a:pt x="627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218785" y="2112618"/>
              <a:ext cx="160655" cy="269240"/>
            </a:xfrm>
            <a:custGeom>
              <a:avLst/>
              <a:gdLst/>
              <a:ahLst/>
              <a:cxnLst/>
              <a:rect l="l" t="t" r="r" b="b"/>
              <a:pathLst>
                <a:path w="160654" h="269239">
                  <a:moveTo>
                    <a:pt x="0" y="0"/>
                  </a:moveTo>
                  <a:lnTo>
                    <a:pt x="41145" y="7288"/>
                  </a:lnTo>
                  <a:lnTo>
                    <a:pt x="77173" y="20957"/>
                  </a:lnTo>
                  <a:lnTo>
                    <a:pt x="131582" y="63079"/>
                  </a:lnTo>
                  <a:lnTo>
                    <a:pt x="158643" y="117651"/>
                  </a:lnTo>
                  <a:lnTo>
                    <a:pt x="160484" y="146882"/>
                  </a:lnTo>
                  <a:lnTo>
                    <a:pt x="153768" y="175958"/>
                  </a:lnTo>
                  <a:lnTo>
                    <a:pt x="137923" y="203788"/>
                  </a:lnTo>
                  <a:lnTo>
                    <a:pt x="112374" y="229284"/>
                  </a:lnTo>
                  <a:lnTo>
                    <a:pt x="76548" y="251356"/>
                  </a:lnTo>
                  <a:lnTo>
                    <a:pt x="29873" y="268914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12724" y="2340719"/>
              <a:ext cx="80645" cy="61594"/>
            </a:xfrm>
            <a:custGeom>
              <a:avLst/>
              <a:gdLst/>
              <a:ahLst/>
              <a:cxnLst/>
              <a:rect l="l" t="t" r="r" b="b"/>
              <a:pathLst>
                <a:path w="80645" h="61594">
                  <a:moveTo>
                    <a:pt x="62761" y="0"/>
                  </a:moveTo>
                  <a:lnTo>
                    <a:pt x="0" y="51082"/>
                  </a:lnTo>
                  <a:lnTo>
                    <a:pt x="80280" y="61299"/>
                  </a:lnTo>
                  <a:lnTo>
                    <a:pt x="70149" y="47614"/>
                  </a:lnTo>
                  <a:lnTo>
                    <a:pt x="63852" y="32837"/>
                  </a:lnTo>
                  <a:lnTo>
                    <a:pt x="61389" y="16966"/>
                  </a:lnTo>
                  <a:lnTo>
                    <a:pt x="627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218785" y="2471173"/>
              <a:ext cx="160655" cy="269240"/>
            </a:xfrm>
            <a:custGeom>
              <a:avLst/>
              <a:gdLst/>
              <a:ahLst/>
              <a:cxnLst/>
              <a:rect l="l" t="t" r="r" b="b"/>
              <a:pathLst>
                <a:path w="160654" h="269239">
                  <a:moveTo>
                    <a:pt x="0" y="0"/>
                  </a:moveTo>
                  <a:lnTo>
                    <a:pt x="41145" y="7288"/>
                  </a:lnTo>
                  <a:lnTo>
                    <a:pt x="77173" y="20957"/>
                  </a:lnTo>
                  <a:lnTo>
                    <a:pt x="131582" y="63080"/>
                  </a:lnTo>
                  <a:lnTo>
                    <a:pt x="158643" y="117654"/>
                  </a:lnTo>
                  <a:lnTo>
                    <a:pt x="160484" y="146886"/>
                  </a:lnTo>
                  <a:lnTo>
                    <a:pt x="153768" y="175962"/>
                  </a:lnTo>
                  <a:lnTo>
                    <a:pt x="137923" y="203794"/>
                  </a:lnTo>
                  <a:lnTo>
                    <a:pt x="112374" y="229290"/>
                  </a:lnTo>
                  <a:lnTo>
                    <a:pt x="76548" y="251363"/>
                  </a:lnTo>
                  <a:lnTo>
                    <a:pt x="29873" y="268923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212724" y="2699278"/>
              <a:ext cx="80645" cy="61594"/>
            </a:xfrm>
            <a:custGeom>
              <a:avLst/>
              <a:gdLst/>
              <a:ahLst/>
              <a:cxnLst/>
              <a:rect l="l" t="t" r="r" b="b"/>
              <a:pathLst>
                <a:path w="80645" h="61594">
                  <a:moveTo>
                    <a:pt x="62761" y="0"/>
                  </a:moveTo>
                  <a:lnTo>
                    <a:pt x="0" y="51082"/>
                  </a:lnTo>
                  <a:lnTo>
                    <a:pt x="80280" y="61299"/>
                  </a:lnTo>
                  <a:lnTo>
                    <a:pt x="70149" y="47617"/>
                  </a:lnTo>
                  <a:lnTo>
                    <a:pt x="63852" y="32839"/>
                  </a:lnTo>
                  <a:lnTo>
                    <a:pt x="61389" y="16966"/>
                  </a:lnTo>
                  <a:lnTo>
                    <a:pt x="6276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73551" y="4264298"/>
            <a:ext cx="335979" cy="578840"/>
            <a:chOff x="2293721" y="2151891"/>
            <a:chExt cx="169545" cy="292100"/>
          </a:xfrm>
        </p:grpSpPr>
        <p:sp>
          <p:nvSpPr>
            <p:cNvPr id="29" name="object 29"/>
            <p:cNvSpPr/>
            <p:nvPr/>
          </p:nvSpPr>
          <p:spPr>
            <a:xfrm>
              <a:off x="2296355" y="2172376"/>
              <a:ext cx="160655" cy="269240"/>
            </a:xfrm>
            <a:custGeom>
              <a:avLst/>
              <a:gdLst/>
              <a:ahLst/>
              <a:cxnLst/>
              <a:rect l="l" t="t" r="r" b="b"/>
              <a:pathLst>
                <a:path w="160655" h="269239">
                  <a:moveTo>
                    <a:pt x="160484" y="268914"/>
                  </a:moveTo>
                  <a:lnTo>
                    <a:pt x="119339" y="261626"/>
                  </a:lnTo>
                  <a:lnTo>
                    <a:pt x="83311" y="247958"/>
                  </a:lnTo>
                  <a:lnTo>
                    <a:pt x="28901" y="205837"/>
                  </a:lnTo>
                  <a:lnTo>
                    <a:pt x="1841" y="151266"/>
                  </a:lnTo>
                  <a:lnTo>
                    <a:pt x="0" y="122035"/>
                  </a:lnTo>
                  <a:lnTo>
                    <a:pt x="6715" y="92959"/>
                  </a:lnTo>
                  <a:lnTo>
                    <a:pt x="22561" y="65129"/>
                  </a:lnTo>
                  <a:lnTo>
                    <a:pt x="48110" y="39632"/>
                  </a:lnTo>
                  <a:lnTo>
                    <a:pt x="83936" y="17560"/>
                  </a:lnTo>
                  <a:lnTo>
                    <a:pt x="130611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382642" y="2151891"/>
              <a:ext cx="80645" cy="61594"/>
            </a:xfrm>
            <a:custGeom>
              <a:avLst/>
              <a:gdLst/>
              <a:ahLst/>
              <a:cxnLst/>
              <a:rect l="l" t="t" r="r" b="b"/>
              <a:pathLst>
                <a:path w="80644" h="61594">
                  <a:moveTo>
                    <a:pt x="0" y="0"/>
                  </a:moveTo>
                  <a:lnTo>
                    <a:pt x="10119" y="13684"/>
                  </a:lnTo>
                  <a:lnTo>
                    <a:pt x="16411" y="28462"/>
                  </a:lnTo>
                  <a:lnTo>
                    <a:pt x="18874" y="44334"/>
                  </a:lnTo>
                  <a:lnTo>
                    <a:pt x="17508" y="61303"/>
                  </a:lnTo>
                  <a:lnTo>
                    <a:pt x="80259" y="10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73551" y="4945235"/>
            <a:ext cx="335979" cy="578840"/>
            <a:chOff x="2293721" y="2495512"/>
            <a:chExt cx="169545" cy="292100"/>
          </a:xfrm>
        </p:grpSpPr>
        <p:sp>
          <p:nvSpPr>
            <p:cNvPr id="32" name="object 32"/>
            <p:cNvSpPr/>
            <p:nvPr/>
          </p:nvSpPr>
          <p:spPr>
            <a:xfrm>
              <a:off x="2296355" y="2515993"/>
              <a:ext cx="160655" cy="269240"/>
            </a:xfrm>
            <a:custGeom>
              <a:avLst/>
              <a:gdLst/>
              <a:ahLst/>
              <a:cxnLst/>
              <a:rect l="l" t="t" r="r" b="b"/>
              <a:pathLst>
                <a:path w="160655" h="269239">
                  <a:moveTo>
                    <a:pt x="160484" y="268923"/>
                  </a:moveTo>
                  <a:lnTo>
                    <a:pt x="119339" y="261633"/>
                  </a:lnTo>
                  <a:lnTo>
                    <a:pt x="83311" y="247964"/>
                  </a:lnTo>
                  <a:lnTo>
                    <a:pt x="28901" y="205841"/>
                  </a:lnTo>
                  <a:lnTo>
                    <a:pt x="1841" y="151268"/>
                  </a:lnTo>
                  <a:lnTo>
                    <a:pt x="0" y="122037"/>
                  </a:lnTo>
                  <a:lnTo>
                    <a:pt x="6715" y="92961"/>
                  </a:lnTo>
                  <a:lnTo>
                    <a:pt x="22561" y="65130"/>
                  </a:lnTo>
                  <a:lnTo>
                    <a:pt x="48110" y="39633"/>
                  </a:lnTo>
                  <a:lnTo>
                    <a:pt x="83936" y="17560"/>
                  </a:lnTo>
                  <a:lnTo>
                    <a:pt x="130611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382642" y="2495512"/>
              <a:ext cx="80645" cy="61594"/>
            </a:xfrm>
            <a:custGeom>
              <a:avLst/>
              <a:gdLst/>
              <a:ahLst/>
              <a:cxnLst/>
              <a:rect l="l" t="t" r="r" b="b"/>
              <a:pathLst>
                <a:path w="80644" h="61594">
                  <a:moveTo>
                    <a:pt x="0" y="0"/>
                  </a:moveTo>
                  <a:lnTo>
                    <a:pt x="10119" y="13682"/>
                  </a:lnTo>
                  <a:lnTo>
                    <a:pt x="16411" y="28461"/>
                  </a:lnTo>
                  <a:lnTo>
                    <a:pt x="18874" y="44335"/>
                  </a:lnTo>
                  <a:lnTo>
                    <a:pt x="17508" y="61302"/>
                  </a:lnTo>
                  <a:lnTo>
                    <a:pt x="80259" y="10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60397" y="6601381"/>
            <a:ext cx="235814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Implementation of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name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34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60397" y="6601381"/>
            <a:ext cx="235814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Implementation of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35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2114" y="1420"/>
            <a:ext cx="252550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8"/>
            <a:ext cx="6352144" cy="14346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Caching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recursive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resolution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89"/>
              </a:spcBef>
              <a:spcAft>
                <a:spcPts val="0"/>
              </a:spcAft>
            </a:pPr>
            <a:endParaRPr sz="386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Recursive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name resolution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 [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nl</a:t>
            </a:r>
            <a:r>
              <a:rPr sz="2378" i="1" spc="-46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,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vu</a:t>
            </a:r>
            <a:r>
              <a:rPr sz="2378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,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cs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,</a:t>
            </a:r>
            <a:r>
              <a:rPr sz="2378" i="1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ftp</a:t>
            </a:r>
            <a:r>
              <a:rPr sz="2378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]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41601" y="2011444"/>
          <a:ext cx="7730028" cy="350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519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Server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Should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resolve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Looks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Passes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child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Receives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caches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requester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5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i="1" spc="-5" dirty="0">
                          <a:latin typeface="Arial"/>
                          <a:cs typeface="Arial"/>
                        </a:rPr>
                        <a:t>cs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—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—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357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i="1" spc="-5" dirty="0">
                          <a:latin typeface="Arial"/>
                          <a:cs typeface="Arial"/>
                        </a:rPr>
                        <a:t>vu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002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i="1" spc="-5" dirty="0">
                          <a:latin typeface="Arial"/>
                          <a:cs typeface="Arial"/>
                        </a:rPr>
                        <a:t>nl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spc="5" dirty="0">
                          <a:latin typeface="Arial"/>
                          <a:cs typeface="Arial"/>
                        </a:rPr>
                        <a:t>vu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spc="5" dirty="0">
                          <a:latin typeface="Arial"/>
                          <a:cs typeface="Arial"/>
                        </a:rPr>
                        <a:t>vu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647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i="1" spc="-5" dirty="0">
                          <a:latin typeface="Arial"/>
                          <a:cs typeface="Arial"/>
                        </a:rPr>
                        <a:t>root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i="1" spc="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nl</a:t>
                      </a:r>
                      <a:r>
                        <a:rPr sz="1600" i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spc="5" dirty="0">
                          <a:latin typeface="Arial"/>
                          <a:cs typeface="Arial"/>
                        </a:rPr>
                        <a:t>vu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nl</a:t>
                      </a:r>
                      <a:r>
                        <a:rPr sz="1600" i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 marR="120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i="1" spc="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183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#[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i="1" spc="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  #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i="1" spc="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i="1" spc="2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dirty="0">
                          <a:latin typeface="Arial"/>
                          <a:cs typeface="Arial"/>
                        </a:rPr>
                        <a:t>ftp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41564" y="5207621"/>
            <a:ext cx="10696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585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7" y="6601381"/>
            <a:ext cx="235814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Implementation of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36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Structured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2114" y="1420"/>
            <a:ext cx="252550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8"/>
            <a:ext cx="8261059" cy="554491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Scalability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issues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sz="2378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Size</a:t>
            </a:r>
            <a:r>
              <a:rPr sz="2378" spc="-59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scalability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16359" indent="-12584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</a:pP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ensure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handle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large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number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requests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per time unit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high-level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 are in big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trouble.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1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Solution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10067" indent="-8809" algn="l" defTabSz="1812066" eaLnBrk="1" fontAlgn="auto" hangingPunct="1">
              <a:lnSpc>
                <a:spcPts val="2378"/>
              </a:lnSpc>
              <a:spcBef>
                <a:spcPts val="3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Assume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least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global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administrational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level)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hardly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ever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changes.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extensive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replication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mapping 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multiple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servers, 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 resolution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 the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nearest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server.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125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Observation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446725" indent="-8809" algn="l" defTabSz="1812066" eaLnBrk="1" fontAlgn="auto" hangingPunct="1">
              <a:lnSpc>
                <a:spcPts val="2378"/>
              </a:lnSpc>
              <a:spcBef>
                <a:spcPts val="3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important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attribute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address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where the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represented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contacted.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Replicating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makes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large-scale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traditional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unsuitable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mobile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entities.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366142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The implementation of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 name 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279982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20" dirty="0"/>
              <a:t>Scalability</a:t>
            </a:r>
            <a:r>
              <a:rPr spc="-69" dirty="0"/>
              <a:t> </a:t>
            </a:r>
            <a:r>
              <a:rPr spc="30"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43184" y="2531343"/>
            <a:ext cx="1065821" cy="371897"/>
          </a:xfrm>
          <a:prstGeom prst="rect">
            <a:avLst/>
          </a:prstGeom>
          <a:ln w="5267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812066" eaLnBrk="1" fontAlgn="auto" hangingPunct="1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1812066" eaLnBrk="1" fontAlgn="auto" hangingPunct="1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nl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3184" y="3064247"/>
            <a:ext cx="1065821" cy="371897"/>
          </a:xfrm>
          <a:prstGeom prst="rect">
            <a:avLst/>
          </a:prstGeom>
          <a:ln w="5267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812066" eaLnBrk="1" fontAlgn="auto" hangingPunct="1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1812066" eaLnBrk="1" fontAlgn="auto" hangingPunct="1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vu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184" y="3597150"/>
            <a:ext cx="1065821" cy="371897"/>
          </a:xfrm>
          <a:prstGeom prst="rect">
            <a:avLst/>
          </a:prstGeom>
          <a:ln w="5267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812066" eaLnBrk="1" fontAlgn="auto" hangingPunct="1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1812066" eaLnBrk="1" fontAlgn="auto" hangingPunct="1">
              <a:lnSpc>
                <a:spcPts val="151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cs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698" y="3064245"/>
            <a:ext cx="1065821" cy="287140"/>
          </a:xfrm>
          <a:prstGeom prst="rect">
            <a:avLst/>
          </a:prstGeom>
          <a:ln w="5267">
            <a:solidFill>
              <a:srgbClr val="231F20"/>
            </a:solidFill>
          </a:ln>
        </p:spPr>
        <p:txBody>
          <a:bodyPr vert="horz" wrap="square" lIns="0" tIns="88084" rIns="0" bIns="0" rtlCol="0">
            <a:spAutoFit/>
          </a:bodyPr>
          <a:lstStyle/>
          <a:p>
            <a:pPr marL="319628" algn="l" defTabSz="1812066" eaLnBrk="1" fontAlgn="auto" hangingPunct="1">
              <a:lnSpc>
                <a:spcPct val="100000"/>
              </a:lnSpc>
              <a:spcBef>
                <a:spcPts val="694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29677" y="2466474"/>
            <a:ext cx="4019164" cy="1386700"/>
            <a:chOff x="1161396" y="1244656"/>
            <a:chExt cx="2028189" cy="699770"/>
          </a:xfrm>
        </p:grpSpPr>
        <p:sp>
          <p:nvSpPr>
            <p:cNvPr id="9" name="object 9"/>
            <p:cNvSpPr/>
            <p:nvPr/>
          </p:nvSpPr>
          <p:spPr>
            <a:xfrm>
              <a:off x="1203066" y="1370582"/>
              <a:ext cx="1983739" cy="217170"/>
            </a:xfrm>
            <a:custGeom>
              <a:avLst/>
              <a:gdLst/>
              <a:ahLst/>
              <a:cxnLst/>
              <a:rect l="l" t="t" r="r" b="b"/>
              <a:pathLst>
                <a:path w="1983739" h="217169">
                  <a:moveTo>
                    <a:pt x="0" y="216996"/>
                  </a:moveTo>
                  <a:lnTo>
                    <a:pt x="1983666" y="0"/>
                  </a:lnTo>
                </a:path>
              </a:pathLst>
            </a:custGeom>
            <a:ln w="5259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65847" y="1342377"/>
              <a:ext cx="2021205" cy="273685"/>
            </a:xfrm>
            <a:custGeom>
              <a:avLst/>
              <a:gdLst/>
              <a:ahLst/>
              <a:cxnLst/>
              <a:rect l="l" t="t" r="r" b="b"/>
              <a:pathLst>
                <a:path w="2021205" h="273684">
                  <a:moveTo>
                    <a:pt x="77076" y="273418"/>
                  </a:moveTo>
                  <a:lnTo>
                    <a:pt x="69608" y="258114"/>
                  </a:lnTo>
                  <a:lnTo>
                    <a:pt x="66103" y="242443"/>
                  </a:lnTo>
                  <a:lnTo>
                    <a:pt x="66573" y="226390"/>
                  </a:lnTo>
                  <a:lnTo>
                    <a:pt x="71005" y="209956"/>
                  </a:lnTo>
                  <a:lnTo>
                    <a:pt x="0" y="248767"/>
                  </a:lnTo>
                  <a:lnTo>
                    <a:pt x="77076" y="273418"/>
                  </a:lnTo>
                  <a:close/>
                </a:path>
                <a:path w="2021205" h="273684">
                  <a:moveTo>
                    <a:pt x="2020874" y="24663"/>
                  </a:moveTo>
                  <a:lnTo>
                    <a:pt x="1943798" y="0"/>
                  </a:lnTo>
                  <a:lnTo>
                    <a:pt x="1951266" y="15303"/>
                  </a:lnTo>
                  <a:lnTo>
                    <a:pt x="1954771" y="30975"/>
                  </a:lnTo>
                  <a:lnTo>
                    <a:pt x="1954301" y="47028"/>
                  </a:lnTo>
                  <a:lnTo>
                    <a:pt x="1949856" y="63461"/>
                  </a:lnTo>
                  <a:lnTo>
                    <a:pt x="2020874" y="2466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03042" y="1684560"/>
              <a:ext cx="1983739" cy="231775"/>
            </a:xfrm>
            <a:custGeom>
              <a:avLst/>
              <a:gdLst/>
              <a:ahLst/>
              <a:cxnLst/>
              <a:rect l="l" t="t" r="r" b="b"/>
              <a:pathLst>
                <a:path w="1983739" h="231775">
                  <a:moveTo>
                    <a:pt x="0" y="0"/>
                  </a:moveTo>
                  <a:lnTo>
                    <a:pt x="1983687" y="231464"/>
                  </a:lnTo>
                </a:path>
              </a:pathLst>
            </a:custGeom>
            <a:ln w="5258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65847" y="1656600"/>
              <a:ext cx="2021205" cy="287655"/>
            </a:xfrm>
            <a:custGeom>
              <a:avLst/>
              <a:gdLst/>
              <a:ahLst/>
              <a:cxnLst/>
              <a:rect l="l" t="t" r="r" b="b"/>
              <a:pathLst>
                <a:path w="2021205" h="287655">
                  <a:moveTo>
                    <a:pt x="77228" y="0"/>
                  </a:moveTo>
                  <a:lnTo>
                    <a:pt x="0" y="24180"/>
                  </a:lnTo>
                  <a:lnTo>
                    <a:pt x="70764" y="63423"/>
                  </a:lnTo>
                  <a:lnTo>
                    <a:pt x="66433" y="46964"/>
                  </a:lnTo>
                  <a:lnTo>
                    <a:pt x="66065" y="30911"/>
                  </a:lnTo>
                  <a:lnTo>
                    <a:pt x="69659" y="15252"/>
                  </a:lnTo>
                  <a:lnTo>
                    <a:pt x="77228" y="0"/>
                  </a:lnTo>
                  <a:close/>
                </a:path>
                <a:path w="2021205" h="287655">
                  <a:moveTo>
                    <a:pt x="2020874" y="263207"/>
                  </a:moveTo>
                  <a:lnTo>
                    <a:pt x="1950110" y="223964"/>
                  </a:lnTo>
                  <a:lnTo>
                    <a:pt x="1954441" y="240423"/>
                  </a:lnTo>
                  <a:lnTo>
                    <a:pt x="1954809" y="256476"/>
                  </a:lnTo>
                  <a:lnTo>
                    <a:pt x="1951215" y="272135"/>
                  </a:lnTo>
                  <a:lnTo>
                    <a:pt x="1943658" y="287388"/>
                  </a:lnTo>
                  <a:lnTo>
                    <a:pt x="2020874" y="26320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03235" y="1635955"/>
              <a:ext cx="1909445" cy="0"/>
            </a:xfrm>
            <a:custGeom>
              <a:avLst/>
              <a:gdLst/>
              <a:ahLst/>
              <a:cxnLst/>
              <a:rect l="l" t="t" r="r" b="b"/>
              <a:pathLst>
                <a:path w="1909445">
                  <a:moveTo>
                    <a:pt x="0" y="0"/>
                  </a:moveTo>
                  <a:lnTo>
                    <a:pt x="1909117" y="0"/>
                  </a:lnTo>
                </a:path>
              </a:pathLst>
            </a:custGeom>
            <a:ln w="526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852" y="1604075"/>
              <a:ext cx="74379" cy="637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2353" y="1604075"/>
              <a:ext cx="74377" cy="637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95737" y="1247513"/>
              <a:ext cx="1991360" cy="269240"/>
            </a:xfrm>
            <a:custGeom>
              <a:avLst/>
              <a:gdLst/>
              <a:ahLst/>
              <a:cxnLst/>
              <a:rect l="l" t="t" r="r" b="b"/>
              <a:pathLst>
                <a:path w="1991360" h="269240">
                  <a:moveTo>
                    <a:pt x="0" y="268919"/>
                  </a:moveTo>
                  <a:lnTo>
                    <a:pt x="671163" y="57426"/>
                  </a:lnTo>
                  <a:lnTo>
                    <a:pt x="1315559" y="0"/>
                  </a:lnTo>
                  <a:lnTo>
                    <a:pt x="1799924" y="21008"/>
                  </a:lnTo>
                  <a:lnTo>
                    <a:pt x="1990993" y="44818"/>
                  </a:lnTo>
                </a:path>
              </a:pathLst>
            </a:custGeom>
            <a:ln w="525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61389" y="1255331"/>
              <a:ext cx="2018030" cy="276225"/>
            </a:xfrm>
            <a:custGeom>
              <a:avLst/>
              <a:gdLst/>
              <a:ahLst/>
              <a:cxnLst/>
              <a:rect l="l" t="t" r="r" b="b"/>
              <a:pathLst>
                <a:path w="2018030" h="276225">
                  <a:moveTo>
                    <a:pt x="80924" y="275793"/>
                  </a:moveTo>
                  <a:lnTo>
                    <a:pt x="69138" y="263499"/>
                  </a:lnTo>
                  <a:lnTo>
                    <a:pt x="61010" y="249643"/>
                  </a:lnTo>
                  <a:lnTo>
                    <a:pt x="56553" y="234213"/>
                  </a:lnTo>
                  <a:lnTo>
                    <a:pt x="55740" y="217208"/>
                  </a:lnTo>
                  <a:lnTo>
                    <a:pt x="0" y="275869"/>
                  </a:lnTo>
                  <a:lnTo>
                    <a:pt x="80924" y="275793"/>
                  </a:lnTo>
                  <a:close/>
                </a:path>
                <a:path w="2018030" h="276225">
                  <a:moveTo>
                    <a:pt x="2017483" y="42545"/>
                  </a:moveTo>
                  <a:lnTo>
                    <a:pt x="1948649" y="0"/>
                  </a:lnTo>
                  <a:lnTo>
                    <a:pt x="1952193" y="16649"/>
                  </a:lnTo>
                  <a:lnTo>
                    <a:pt x="1951812" y="32702"/>
                  </a:lnTo>
                  <a:lnTo>
                    <a:pt x="1947481" y="48171"/>
                  </a:lnTo>
                  <a:lnTo>
                    <a:pt x="1939201" y="63055"/>
                  </a:lnTo>
                  <a:lnTo>
                    <a:pt x="2017483" y="4254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901943" y="2698533"/>
            <a:ext cx="246636" cy="1169006"/>
            <a:chOff x="3721012" y="1361759"/>
            <a:chExt cx="124460" cy="58991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1012" y="1361759"/>
              <a:ext cx="124311" cy="2759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1012" y="1675498"/>
              <a:ext cx="124311" cy="2759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248560" y="4427734"/>
            <a:ext cx="5188171" cy="127093"/>
            <a:chOff x="868147" y="2234365"/>
            <a:chExt cx="2618105" cy="64135"/>
          </a:xfrm>
        </p:grpSpPr>
        <p:sp>
          <p:nvSpPr>
            <p:cNvPr id="22" name="object 22"/>
            <p:cNvSpPr/>
            <p:nvPr/>
          </p:nvSpPr>
          <p:spPr>
            <a:xfrm>
              <a:off x="902260" y="2266239"/>
              <a:ext cx="2550160" cy="0"/>
            </a:xfrm>
            <a:custGeom>
              <a:avLst/>
              <a:gdLst/>
              <a:ahLst/>
              <a:cxnLst/>
              <a:rect l="l" t="t" r="r" b="b"/>
              <a:pathLst>
                <a:path w="2550160">
                  <a:moveTo>
                    <a:pt x="0" y="0"/>
                  </a:moveTo>
                  <a:lnTo>
                    <a:pt x="2549798" y="0"/>
                  </a:lnTo>
                </a:path>
              </a:pathLst>
            </a:custGeom>
            <a:ln w="526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147" y="2234365"/>
              <a:ext cx="67881" cy="637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8295" y="2234365"/>
              <a:ext cx="67884" cy="6375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883608" y="4198417"/>
            <a:ext cx="227006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Long-distance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communication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8596" y="3731286"/>
            <a:ext cx="187997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Iterative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resolution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15513" y="2353712"/>
            <a:ext cx="348563" cy="1391734"/>
          </a:xfrm>
          <a:custGeom>
            <a:avLst/>
            <a:gdLst/>
            <a:ahLst/>
            <a:cxnLst/>
            <a:rect l="l" t="t" r="r" b="b"/>
            <a:pathLst>
              <a:path w="175894" h="702310">
                <a:moveTo>
                  <a:pt x="0" y="702177"/>
                </a:moveTo>
                <a:lnTo>
                  <a:pt x="136767" y="559383"/>
                </a:lnTo>
              </a:path>
              <a:path w="175894" h="702310">
                <a:moveTo>
                  <a:pt x="14934" y="0"/>
                </a:moveTo>
                <a:lnTo>
                  <a:pt x="175421" y="137747"/>
                </a:lnTo>
              </a:path>
            </a:pathLst>
          </a:custGeom>
          <a:ln w="52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5803" y="2579453"/>
            <a:ext cx="19001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16411" y="5656193"/>
            <a:ext cx="4679799" cy="317726"/>
          </a:xfrm>
          <a:prstGeom prst="rect">
            <a:avLst/>
          </a:prstGeom>
        </p:spPr>
        <p:txBody>
          <a:bodyPr vert="horz" wrap="square" lIns="0" tIns="12583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introduce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implicit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dependency.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0397" y="6601381"/>
            <a:ext cx="235814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Implementation of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name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resolution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37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55803" y="2989833"/>
            <a:ext cx="19001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55803" y="3374850"/>
            <a:ext cx="19001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2292" y="1138120"/>
            <a:ext cx="7032910" cy="1340970"/>
          </a:xfrm>
          <a:prstGeom prst="rect">
            <a:avLst/>
          </a:prstGeom>
        </p:spPr>
        <p:txBody>
          <a:bodyPr vert="horz" wrap="square" lIns="0" tIns="45301" rIns="0" bIns="0" rtlCol="0">
            <a:spAutoFit/>
          </a:bodyPr>
          <a:lstStyle/>
          <a:p>
            <a:pPr marL="39010" marR="10067" indent="-15101" algn="l" defTabSz="1812066" eaLnBrk="1" fontAlgn="auto" hangingPunct="1">
              <a:lnSpc>
                <a:spcPts val="2755"/>
              </a:lnSpc>
              <a:spcBef>
                <a:spcPts val="357"/>
              </a:spcBef>
              <a:spcAft>
                <a:spcPts val="0"/>
              </a:spcAft>
            </a:pPr>
            <a:r>
              <a:rPr sz="2378" spc="-5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We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need to ensure</a:t>
            </a:r>
            <a:r>
              <a:rPr sz="2378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that the name</a:t>
            </a:r>
            <a:r>
              <a:rPr sz="2378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resolution process </a:t>
            </a:r>
            <a:r>
              <a:rPr sz="2378" spc="-634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scales</a:t>
            </a:r>
            <a:r>
              <a:rPr sz="2378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across large geographical</a:t>
            </a:r>
            <a:r>
              <a:rPr sz="2378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distances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81030" algn="l" defTabSz="1812066" eaLnBrk="1" fontAlgn="auto" hangingPunct="1">
              <a:lnSpc>
                <a:spcPts val="1357"/>
              </a:lnSpc>
              <a:spcBef>
                <a:spcPts val="1714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Recursive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name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resolution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914842" defTabSz="1812066" eaLnBrk="1" fontAlgn="auto" hangingPunct="1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80064" y="2842436"/>
            <a:ext cx="26425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80064" y="3463577"/>
            <a:ext cx="26425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16411" y="4995261"/>
            <a:ext cx="7093311" cy="6781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Problem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mapping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anywhere,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192149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Structured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2638" y="1420"/>
            <a:ext cx="2535572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Example:</a:t>
            </a:r>
            <a:r>
              <a:rPr sz="1189" spc="5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The Domain Name System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81289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DNS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6076" y="535163"/>
            <a:ext cx="7363856" cy="1002612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486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Hierarchically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organized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space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having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1244" y="1499936"/>
            <a:ext cx="6695673" cy="146178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98989" marR="60402" indent="-333471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exactly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 incoming edge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edge label = node label.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subtree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indent="-333471" algn="l" defTabSz="1812066" eaLnBrk="1" fontAlgn="auto" hangingPunct="1">
              <a:lnSpc>
                <a:spcPts val="235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domain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path name to a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domain’s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root node.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0335" algn="l" defTabSz="1812066" eaLnBrk="1" fontAlgn="auto" hangingPunct="1">
              <a:lnSpc>
                <a:spcPct val="100000"/>
              </a:lnSpc>
              <a:spcBef>
                <a:spcPts val="1189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Information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node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83497" y="3129160"/>
          <a:ext cx="6611362" cy="3160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171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Refers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SOA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Zone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Holds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info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on 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represented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zone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IP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addr.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host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this node represents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MX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Mail server to handle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mail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this node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20" dirty="0">
                          <a:latin typeface="Arial"/>
                          <a:cs typeface="Arial"/>
                        </a:rPr>
                        <a:t>SRV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Server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handling a specific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Zone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 server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the represented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zone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Symbolic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link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PTR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Canonical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HINFO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Info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TXT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kind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4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info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considered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useful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60398" y="6594311"/>
            <a:ext cx="153141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The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DNS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name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space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17089" y="6594311"/>
            <a:ext cx="51089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38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CEE6-02EA-9756-34F4-652A29AED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CE6860E-A9B9-1445-CCF2-FA32696EC3D2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457200"/>
            <a:ext cx="9267093" cy="73855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Lingkup</a:t>
            </a:r>
            <a:r>
              <a:rPr kumimoji="1" lang="en-US" sz="4000" kern="0" dirty="0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Bahasan</a:t>
            </a:r>
            <a:endParaRPr kumimoji="1" lang="en-US" sz="4000" kern="0" dirty="0">
              <a:solidFill>
                <a:srgbClr val="0070C0"/>
              </a:solidFill>
              <a:latin typeface="Georgia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AECF98-FA12-FE88-A794-711A8BB0C01B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1600201"/>
            <a:ext cx="10163907" cy="4525963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penamaan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dalam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terdistribusi</a:t>
            </a:r>
            <a:endParaRPr lang="en-ID" b="0" i="0" u="none" strike="noStrike" dirty="0">
              <a:effectLst/>
              <a:latin typeface="-webkit-standard"/>
            </a:endParaRP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Flat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>
                <a:effectLst/>
                <a:latin typeface="-webkit-standard"/>
              </a:rPr>
              <a:t>Structured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highlight>
                  <a:srgbClr val="FFFF00"/>
                </a:highlight>
                <a:latin typeface="-webkit-standard"/>
              </a:rPr>
              <a:t>Atribute</a:t>
            </a:r>
            <a:r>
              <a:rPr lang="en-ID" dirty="0">
                <a:highlight>
                  <a:srgbClr val="FFFF00"/>
                </a:highlight>
                <a:latin typeface="-webkit-standard"/>
              </a:rPr>
              <a:t>-based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215550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017089" y="6601381"/>
            <a:ext cx="51089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39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46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24363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7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Attribute-based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2876" y="1419"/>
            <a:ext cx="1255832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Directo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y se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vices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3781338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Attribute-based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naming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410" y="2025659"/>
            <a:ext cx="7175104" cy="6781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Observation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cases,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much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convenient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410" y="2674805"/>
            <a:ext cx="744187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entities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means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their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attributes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traditional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directory services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8154" y="2829411"/>
            <a:ext cx="7343723" cy="1310117"/>
          </a:xfrm>
          <a:prstGeom prst="rect">
            <a:avLst/>
          </a:prstGeom>
        </p:spPr>
        <p:txBody>
          <a:bodyPr vert="horz" wrap="square" lIns="0" tIns="16987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3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(aka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yellow</a:t>
            </a:r>
            <a:r>
              <a:rPr sz="1982" spc="-4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pages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algn="l" defTabSz="1812066" eaLnBrk="1" fontAlgn="auto" hangingPunct="1">
              <a:lnSpc>
                <a:spcPts val="2794"/>
              </a:lnSpc>
              <a:spcBef>
                <a:spcPts val="1377"/>
              </a:spcBef>
              <a:spcAft>
                <a:spcPts val="0"/>
              </a:spcAft>
            </a:pPr>
            <a:r>
              <a:rPr sz="2378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Problem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Lookup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operations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extremely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expensive,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require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410" y="4101221"/>
            <a:ext cx="7449424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378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match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requested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attribute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against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actual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attribute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endParaRPr sz="1982">
              <a:solidFill>
                <a:prstClr val="black"/>
              </a:solidFill>
              <a:latin typeface="メイリオ"/>
              <a:ea typeface="+mn-ea"/>
              <a:cs typeface="メイリオ"/>
            </a:endParaRPr>
          </a:p>
          <a:p>
            <a:pPr marL="25168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inspect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all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entities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principle).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046" y="409396"/>
            <a:ext cx="1016390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Naming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8185" y="2145453"/>
            <a:ext cx="10163907" cy="156302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2718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Nama (naming)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dalam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sistem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terdistribusi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adalah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representasi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berupa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deretan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bit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atau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karakter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yang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digunakan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untuk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merujuk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ke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tertentu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</a:p>
          <a:p>
            <a:pPr marL="32718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endParaRPr lang="en-ID" sz="2000" spc="-1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ini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dapat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berupa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sumber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daya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seperti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host, printer, file,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atau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entitas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lain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seperti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proses,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pengguna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atau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bahkan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ID" sz="2000" spc="-10" dirty="0" err="1">
                <a:solidFill>
                  <a:prstClr val="black"/>
                </a:solidFill>
                <a:latin typeface="Arial"/>
                <a:ea typeface="+mn-ea"/>
                <a:cs typeface="Arial"/>
              </a:rPr>
              <a:t>halaman</a:t>
            </a:r>
            <a:r>
              <a:rPr lang="en-ID" sz="20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web​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431578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Attribute-based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implementations:</a:t>
            </a:r>
            <a:r>
              <a:rPr sz="1189" spc="7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LDAP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514916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Implementing</a:t>
            </a:r>
            <a:r>
              <a:rPr spc="-20" dirty="0"/>
              <a:t> </a:t>
            </a:r>
            <a:r>
              <a:rPr spc="30" dirty="0"/>
              <a:t>directory</a:t>
            </a:r>
            <a:r>
              <a:rPr spc="-30" dirty="0"/>
              <a:t> </a:t>
            </a:r>
            <a:r>
              <a:rPr spc="40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411" y="951250"/>
            <a:ext cx="7761492" cy="2317935"/>
          </a:xfrm>
          <a:prstGeom prst="rect">
            <a:avLst/>
          </a:prstGeom>
        </p:spPr>
        <p:txBody>
          <a:bodyPr vert="horz" wrap="square" lIns="0" tIns="83051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Solution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scalable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searching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463082" algn="l" defTabSz="1812066" eaLnBrk="1" fontAlgn="auto" hangingPunct="1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Implement basic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directory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database, 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combine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traditional structured naming system.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35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Lightweight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Access Protocol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(LDAP)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10067" algn="l" defTabSz="1812066" eaLnBrk="1" fontAlgn="auto" hangingPunct="1">
              <a:lnSpc>
                <a:spcPct val="100000"/>
              </a:lnSpc>
              <a:spcBef>
                <a:spcPts val="386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entry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consists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attribute,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value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pairs,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uniquely </a:t>
            </a:r>
            <a:r>
              <a:rPr sz="1982" spc="-515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named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ease lookups.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8305" y="5378307"/>
            <a:ext cx="67951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0964" y="5654111"/>
            <a:ext cx="67951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3750" y="5929917"/>
            <a:ext cx="67951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30683" y="3487815"/>
          <a:ext cx="7314778" cy="252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6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487"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Abbr.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8105">
                        <a:lnSpc>
                          <a:spcPts val="99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Country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Locality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Amsterdam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Organization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VU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University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OrganizationalUnit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OU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CommonName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Mail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137.37.20.3,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130.37.24.6,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137.37.20.10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FTP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94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130.37.20.20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8105">
                        <a:lnSpc>
                          <a:spcPts val="102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WWW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2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2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130.37.20.20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40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431578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Attribute-based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implementations:</a:t>
            </a:r>
            <a:r>
              <a:rPr sz="1189" spc="6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LDAP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97899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L</a:t>
            </a:r>
            <a:r>
              <a:rPr spc="-79" dirty="0"/>
              <a:t>D</a:t>
            </a:r>
            <a:r>
              <a:rPr spc="40" dirty="0"/>
              <a:t>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6077" y="685557"/>
            <a:ext cx="7853354" cy="3530292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486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60402" indent="-333471" algn="l" defTabSz="1812066" eaLnBrk="1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Information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Base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collection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entries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LDAP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99412" indent="-333471" algn="l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record is uniquely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named as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sequence of naming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attributes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(called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Relative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Distinguished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Name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ts val="226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Information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9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Tree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naming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graph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LDAP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service;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each node represents 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entry.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</a:pP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5503"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Part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information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tree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42123" y="4407160"/>
            <a:ext cx="3130771" cy="1663535"/>
            <a:chOff x="1066751" y="2223983"/>
            <a:chExt cx="1579880" cy="839469"/>
          </a:xfrm>
        </p:grpSpPr>
        <p:sp>
          <p:nvSpPr>
            <p:cNvPr id="6" name="object 6"/>
            <p:cNvSpPr/>
            <p:nvPr/>
          </p:nvSpPr>
          <p:spPr>
            <a:xfrm>
              <a:off x="1162191" y="2319428"/>
              <a:ext cx="1481455" cy="741045"/>
            </a:xfrm>
            <a:custGeom>
              <a:avLst/>
              <a:gdLst/>
              <a:ahLst/>
              <a:cxnLst/>
              <a:rect l="l" t="t" r="r" b="b"/>
              <a:pathLst>
                <a:path w="1481455" h="741044">
                  <a:moveTo>
                    <a:pt x="0" y="0"/>
                  </a:moveTo>
                  <a:lnTo>
                    <a:pt x="1481328" y="740659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69608" y="2226840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7" y="0"/>
                  </a:moveTo>
                  <a:lnTo>
                    <a:pt x="0" y="0"/>
                  </a:lnTo>
                  <a:lnTo>
                    <a:pt x="0" y="145797"/>
                  </a:lnTo>
                  <a:lnTo>
                    <a:pt x="145797" y="145797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69608" y="2226840"/>
              <a:ext cx="1124585" cy="753745"/>
            </a:xfrm>
            <a:custGeom>
              <a:avLst/>
              <a:gdLst/>
              <a:ahLst/>
              <a:cxnLst/>
              <a:rect l="l" t="t" r="r" b="b"/>
              <a:pathLst>
                <a:path w="1124585" h="753744">
                  <a:moveTo>
                    <a:pt x="0" y="145797"/>
                  </a:moveTo>
                  <a:lnTo>
                    <a:pt x="145797" y="145797"/>
                  </a:lnTo>
                  <a:lnTo>
                    <a:pt x="145797" y="0"/>
                  </a:lnTo>
                  <a:lnTo>
                    <a:pt x="0" y="0"/>
                  </a:lnTo>
                  <a:lnTo>
                    <a:pt x="0" y="145797"/>
                  </a:lnTo>
                  <a:close/>
                </a:path>
                <a:path w="1124585" h="753744">
                  <a:moveTo>
                    <a:pt x="380052" y="285989"/>
                  </a:moveTo>
                  <a:lnTo>
                    <a:pt x="252031" y="370332"/>
                  </a:lnTo>
                </a:path>
                <a:path w="1124585" h="753744">
                  <a:moveTo>
                    <a:pt x="752955" y="486586"/>
                  </a:moveTo>
                  <a:lnTo>
                    <a:pt x="624935" y="570924"/>
                  </a:lnTo>
                </a:path>
                <a:path w="1124585" h="753744">
                  <a:moveTo>
                    <a:pt x="1124575" y="669180"/>
                  </a:moveTo>
                  <a:lnTo>
                    <a:pt x="996553" y="753518"/>
                  </a:lnTo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97700" y="6112083"/>
            <a:ext cx="1278482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HostName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star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1270" y="6100626"/>
            <a:ext cx="1496177" cy="2223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HostName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zephyr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76561" y="4774660"/>
            <a:ext cx="2884135" cy="1925273"/>
            <a:chOff x="1437370" y="2409435"/>
            <a:chExt cx="1455420" cy="971550"/>
          </a:xfrm>
        </p:grpSpPr>
        <p:sp>
          <p:nvSpPr>
            <p:cNvPr id="12" name="object 12"/>
            <p:cNvSpPr/>
            <p:nvPr/>
          </p:nvSpPr>
          <p:spPr>
            <a:xfrm>
              <a:off x="2367407" y="3101645"/>
              <a:ext cx="522605" cy="276860"/>
            </a:xfrm>
            <a:custGeom>
              <a:avLst/>
              <a:gdLst/>
              <a:ahLst/>
              <a:cxnLst/>
              <a:rect l="l" t="t" r="r" b="b"/>
              <a:pathLst>
                <a:path w="522605" h="276860">
                  <a:moveTo>
                    <a:pt x="194681" y="4504"/>
                  </a:moveTo>
                  <a:lnTo>
                    <a:pt x="107200" y="135720"/>
                  </a:lnTo>
                </a:path>
                <a:path w="522605" h="276860">
                  <a:moveTo>
                    <a:pt x="72903" y="130781"/>
                  </a:moveTo>
                  <a:lnTo>
                    <a:pt x="101231" y="136526"/>
                  </a:lnTo>
                  <a:lnTo>
                    <a:pt x="124407" y="152175"/>
                  </a:lnTo>
                  <a:lnTo>
                    <a:pt x="140054" y="175353"/>
                  </a:lnTo>
                  <a:lnTo>
                    <a:pt x="145797" y="203682"/>
                  </a:lnTo>
                  <a:lnTo>
                    <a:pt x="140054" y="232012"/>
                  </a:lnTo>
                  <a:lnTo>
                    <a:pt x="124407" y="255192"/>
                  </a:lnTo>
                  <a:lnTo>
                    <a:pt x="101231" y="270842"/>
                  </a:lnTo>
                  <a:lnTo>
                    <a:pt x="72903" y="276587"/>
                  </a:lnTo>
                  <a:lnTo>
                    <a:pt x="44570" y="270841"/>
                  </a:lnTo>
                  <a:lnTo>
                    <a:pt x="21391" y="255191"/>
                  </a:lnTo>
                  <a:lnTo>
                    <a:pt x="5743" y="232014"/>
                  </a:lnTo>
                  <a:lnTo>
                    <a:pt x="0" y="203682"/>
                  </a:lnTo>
                  <a:lnTo>
                    <a:pt x="5743" y="175353"/>
                  </a:lnTo>
                  <a:lnTo>
                    <a:pt x="21391" y="152175"/>
                  </a:lnTo>
                  <a:lnTo>
                    <a:pt x="44570" y="136526"/>
                  </a:lnTo>
                  <a:lnTo>
                    <a:pt x="72903" y="130781"/>
                  </a:lnTo>
                  <a:close/>
                </a:path>
                <a:path w="522605" h="276860">
                  <a:moveTo>
                    <a:pt x="324595" y="0"/>
                  </a:moveTo>
                  <a:lnTo>
                    <a:pt x="412076" y="131215"/>
                  </a:lnTo>
                </a:path>
                <a:path w="522605" h="276860">
                  <a:moveTo>
                    <a:pt x="449593" y="122423"/>
                  </a:moveTo>
                  <a:lnTo>
                    <a:pt x="421263" y="128168"/>
                  </a:lnTo>
                  <a:lnTo>
                    <a:pt x="398085" y="143818"/>
                  </a:lnTo>
                  <a:lnTo>
                    <a:pt x="382434" y="166996"/>
                  </a:lnTo>
                  <a:lnTo>
                    <a:pt x="376689" y="195324"/>
                  </a:lnTo>
                  <a:lnTo>
                    <a:pt x="382434" y="223654"/>
                  </a:lnTo>
                  <a:lnTo>
                    <a:pt x="398085" y="246831"/>
                  </a:lnTo>
                  <a:lnTo>
                    <a:pt x="421263" y="262481"/>
                  </a:lnTo>
                  <a:lnTo>
                    <a:pt x="449593" y="268225"/>
                  </a:lnTo>
                  <a:lnTo>
                    <a:pt x="477922" y="262481"/>
                  </a:lnTo>
                  <a:lnTo>
                    <a:pt x="501101" y="246831"/>
                  </a:lnTo>
                  <a:lnTo>
                    <a:pt x="516752" y="223654"/>
                  </a:lnTo>
                  <a:lnTo>
                    <a:pt x="522497" y="195324"/>
                  </a:lnTo>
                  <a:lnTo>
                    <a:pt x="516752" y="166997"/>
                  </a:lnTo>
                  <a:lnTo>
                    <a:pt x="501101" y="143820"/>
                  </a:lnTo>
                  <a:lnTo>
                    <a:pt x="477922" y="128172"/>
                  </a:lnTo>
                  <a:lnTo>
                    <a:pt x="449593" y="122427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50937" y="2967504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7" y="0"/>
                  </a:moveTo>
                  <a:lnTo>
                    <a:pt x="0" y="0"/>
                  </a:lnTo>
                  <a:lnTo>
                    <a:pt x="0" y="145797"/>
                  </a:lnTo>
                  <a:lnTo>
                    <a:pt x="145797" y="145797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50937" y="2967504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797"/>
                  </a:moveTo>
                  <a:lnTo>
                    <a:pt x="145797" y="145797"/>
                  </a:lnTo>
                  <a:lnTo>
                    <a:pt x="145797" y="0"/>
                  </a:lnTo>
                  <a:lnTo>
                    <a:pt x="0" y="0"/>
                  </a:lnTo>
                  <a:lnTo>
                    <a:pt x="0" y="145797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39940" y="241200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7" y="0"/>
                  </a:moveTo>
                  <a:lnTo>
                    <a:pt x="0" y="0"/>
                  </a:lnTo>
                  <a:lnTo>
                    <a:pt x="0" y="145794"/>
                  </a:lnTo>
                  <a:lnTo>
                    <a:pt x="145797" y="145794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39940" y="241200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794"/>
                  </a:moveTo>
                  <a:lnTo>
                    <a:pt x="145797" y="145794"/>
                  </a:lnTo>
                  <a:lnTo>
                    <a:pt x="145797" y="0"/>
                  </a:lnTo>
                  <a:lnTo>
                    <a:pt x="0" y="0"/>
                  </a:lnTo>
                  <a:lnTo>
                    <a:pt x="0" y="145794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10272" y="2597172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801" y="0"/>
                  </a:moveTo>
                  <a:lnTo>
                    <a:pt x="0" y="0"/>
                  </a:lnTo>
                  <a:lnTo>
                    <a:pt x="0" y="145797"/>
                  </a:lnTo>
                  <a:lnTo>
                    <a:pt x="145801" y="145797"/>
                  </a:lnTo>
                  <a:lnTo>
                    <a:pt x="145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10272" y="2597172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797"/>
                  </a:moveTo>
                  <a:lnTo>
                    <a:pt x="145801" y="145797"/>
                  </a:lnTo>
                  <a:lnTo>
                    <a:pt x="145801" y="0"/>
                  </a:lnTo>
                  <a:lnTo>
                    <a:pt x="0" y="0"/>
                  </a:lnTo>
                  <a:lnTo>
                    <a:pt x="0" y="145797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180605" y="278233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797" y="0"/>
                  </a:moveTo>
                  <a:lnTo>
                    <a:pt x="0" y="0"/>
                  </a:lnTo>
                  <a:lnTo>
                    <a:pt x="0" y="145794"/>
                  </a:lnTo>
                  <a:lnTo>
                    <a:pt x="145797" y="145794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180605" y="2782337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145794"/>
                  </a:moveTo>
                  <a:lnTo>
                    <a:pt x="145797" y="145794"/>
                  </a:lnTo>
                  <a:lnTo>
                    <a:pt x="145797" y="0"/>
                  </a:lnTo>
                  <a:lnTo>
                    <a:pt x="0" y="0"/>
                  </a:lnTo>
                  <a:lnTo>
                    <a:pt x="0" y="145794"/>
                  </a:lnTo>
                  <a:close/>
                </a:path>
              </a:pathLst>
            </a:custGeom>
            <a:ln w="514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14310" y="4472633"/>
            <a:ext cx="3512051" cy="163234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44961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VU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University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89"/>
              </a:spcBef>
              <a:spcAft>
                <a:spcPts val="0"/>
              </a:spcAft>
            </a:pP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489921"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OU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Computer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Science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40668" marR="10067" indent="-328437" algn="l" defTabSz="1812066" eaLnBrk="1" fontAlgn="auto" hangingPunct="1">
              <a:lnSpc>
                <a:spcPct val="150300"/>
              </a:lnSpc>
              <a:spcBef>
                <a:spcPts val="563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CN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Main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41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42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24363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27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Attribute-based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7103" y="1420"/>
            <a:ext cx="246133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Hierarchical implementations:</a:t>
            </a:r>
            <a:r>
              <a:rPr sz="1189" spc="7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LDAP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6919659" cy="164538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LDAP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4677" algn="l" defTabSz="1812066" eaLnBrk="1" fontAlgn="auto" hangingPunct="1">
              <a:lnSpc>
                <a:spcPct val="100000"/>
              </a:lnSpc>
              <a:spcBef>
                <a:spcPts val="2081"/>
              </a:spcBef>
              <a:spcAft>
                <a:spcPts val="0"/>
              </a:spcAft>
            </a:pPr>
            <a:r>
              <a:rPr sz="2378" spc="-11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Two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directory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entries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having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HostName</a:t>
            </a:r>
            <a:r>
              <a:rPr sz="2378" i="1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as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RDN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41601" y="2504365"/>
          <a:ext cx="8415829" cy="2405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596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Locality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90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Amsterdam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90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Locality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90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Amsterdam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909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Organization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VU</a:t>
                      </a:r>
                      <a:r>
                        <a:rPr sz="180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University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Organization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VU</a:t>
                      </a:r>
                      <a:r>
                        <a:rPr sz="180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University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OrganizationalUnit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80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Science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OrganizationalUnit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80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Science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CommonName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CommonName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server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HostName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star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HostName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zephyr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HostAddress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192.31.231.42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HostAddress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137</a:t>
                      </a:r>
                      <a:r>
                        <a:rPr sz="1800" i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.37</a:t>
                      </a:r>
                      <a:r>
                        <a:rPr sz="1800" i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i="1" spc="4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.10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66077" y="5093658"/>
            <a:ext cx="7624334" cy="29870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784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Result</a:t>
            </a:r>
            <a:r>
              <a:rPr sz="178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784" spc="38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spc="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search(‘‘(C=NL)(O=VU</a:t>
            </a:r>
            <a:r>
              <a:rPr sz="1784" spc="33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784" spc="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University)(OU=</a:t>
            </a:r>
            <a:r>
              <a:rPr sz="2675" spc="44" baseline="-92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*</a:t>
            </a:r>
            <a:r>
              <a:rPr sz="1784" spc="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)(CN=Main</a:t>
            </a:r>
            <a:r>
              <a:rPr sz="1784" spc="34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784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server)’’)</a:t>
            </a:r>
            <a:endParaRPr sz="1784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660397" y="6601381"/>
            <a:ext cx="169247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Using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index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43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24363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7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Attribute-based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4242" y="1420"/>
            <a:ext cx="210395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Decentralized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implementations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12" y="374228"/>
            <a:ext cx="6097957" cy="184679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Distributed</a:t>
            </a:r>
            <a:r>
              <a:rPr sz="2774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index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idea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107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Assume a set of attributes </a:t>
            </a:r>
            <a:r>
              <a:rPr sz="1982" i="1" spc="8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{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133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,...,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3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-268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}</a:t>
            </a:r>
            <a:endParaRPr sz="1982">
              <a:solidFill>
                <a:prstClr val="black"/>
              </a:solidFill>
              <a:latin typeface="メイリオ"/>
              <a:ea typeface="+mn-ea"/>
              <a:cs typeface="メイリオ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attribute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14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3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takes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 a set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2081" i="1" spc="87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2081" baseline="2777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1548" y="2158463"/>
            <a:ext cx="143452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5528" y="2184275"/>
            <a:ext cx="486729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attribute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spc="97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associate a set </a:t>
            </a:r>
            <a:r>
              <a:rPr sz="1982" b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b="1" spc="79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{</a:t>
            </a:r>
            <a:endParaRPr sz="1982">
              <a:solidFill>
                <a:prstClr val="black"/>
              </a:solidFill>
              <a:latin typeface="メイリオ"/>
              <a:ea typeface="+mn-ea"/>
              <a:cs typeface="メイリオ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4375" y="2158463"/>
            <a:ext cx="869517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tabLst>
                <a:tab pos="751253" algn="l"/>
              </a:tabLst>
            </a:pPr>
            <a:r>
              <a:rPr sz="1387" b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	</a:t>
            </a: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0055" y="2158463"/>
            <a:ext cx="143452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8784" y="2329271"/>
            <a:ext cx="1143839" cy="2478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tabLst>
                <a:tab pos="864507" algn="l"/>
              </a:tabLst>
            </a:pPr>
            <a:r>
              <a:rPr sz="1387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	</a:t>
            </a:r>
            <a:r>
              <a:rPr sz="2081" i="1" spc="14" baseline="39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784" i="1" spc="14" baseline="-92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784" baseline="-925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1883" y="2184275"/>
            <a:ext cx="183970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 </a:t>
            </a:r>
            <a:r>
              <a:rPr sz="1982" i="1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 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}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0171" y="2297284"/>
            <a:ext cx="143452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5529" y="2485148"/>
            <a:ext cx="87455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ers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3224" y="2152943"/>
            <a:ext cx="245378" cy="94195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43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►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358"/>
              </a:spcBef>
              <a:spcAft>
                <a:spcPts val="0"/>
              </a:spcAft>
            </a:pPr>
            <a:r>
              <a:rPr sz="1982" spc="-43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►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7285" y="2934361"/>
            <a:ext cx="91859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5226" y="2934361"/>
            <a:ext cx="91859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3749" y="2760206"/>
            <a:ext cx="2567031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tabLst>
                <a:tab pos="979019" algn="l"/>
                <a:tab pos="1867435" algn="l"/>
                <a:tab pos="2437481" algn="l"/>
              </a:tabLs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	k	k	</a:t>
            </a:r>
            <a:r>
              <a:rPr sz="1387" b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5529" y="2786018"/>
            <a:ext cx="633578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Global mapping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spc="41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i="1" spc="107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i="1" spc="95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b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b="1" spc="90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3109" y="2760205"/>
            <a:ext cx="143452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6077" y="3534670"/>
            <a:ext cx="7380215" cy="97966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Observation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5503" marR="60402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 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</a:t>
            </a:r>
            <a:r>
              <a:rPr sz="1982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44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222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34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returned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59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-222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query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 be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formulated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 a logical expression,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e.g.,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5527" y="4433624"/>
            <a:ext cx="2539348" cy="583289"/>
          </a:xfrm>
          <a:prstGeom prst="rect">
            <a:avLst/>
          </a:prstGeom>
        </p:spPr>
        <p:txBody>
          <a:bodyPr vert="horz" wrap="square" lIns="0" tIns="275578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70"/>
              </a:spcBef>
              <a:spcAft>
                <a:spcPts val="0"/>
              </a:spcAft>
              <a:tabLst>
                <a:tab pos="2397213" algn="l"/>
              </a:tabLst>
            </a:pPr>
            <a:r>
              <a:rPr sz="1982" spc="34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	 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2542" y="4611034"/>
            <a:ext cx="3138321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tabLst>
                <a:tab pos="388839" algn="l"/>
                <a:tab pos="1260896" algn="l"/>
                <a:tab pos="1635893" algn="l"/>
                <a:tab pos="2633788" algn="l"/>
                <a:tab pos="3008785" algn="l"/>
              </a:tabLst>
            </a:pPr>
            <a:r>
              <a:rPr sz="1387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	1	2	2	3	3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0365" y="4636848"/>
            <a:ext cx="368067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∧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∨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7065" y="5023793"/>
            <a:ext cx="6820250" cy="941816"/>
          </a:xfrm>
          <a:prstGeom prst="rect">
            <a:avLst/>
          </a:prstGeom>
        </p:spPr>
        <p:txBody>
          <a:bodyPr vert="horz" wrap="square" lIns="0" tIns="17616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8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which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processed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constructing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32965" algn="l" defTabSz="1812066" eaLnBrk="1" fontAlgn="auto" hangingPunct="1">
              <a:lnSpc>
                <a:spcPct val="100000"/>
              </a:lnSpc>
              <a:spcBef>
                <a:spcPts val="1189"/>
              </a:spcBef>
              <a:spcAft>
                <a:spcPts val="0"/>
              </a:spcAft>
            </a:pPr>
            <a:r>
              <a:rPr sz="2973" spc="519" baseline="4444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192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81" i="1" spc="192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∩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59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-311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81" i="1" spc="59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-311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2973" spc="519" baseline="4444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973" spc="-414" baseline="4444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∪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59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r>
              <a:rPr sz="2081" i="1" spc="-311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81" i="1" spc="59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r>
              <a:rPr sz="2081" i="1" spc="-311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60397" y="6601381"/>
            <a:ext cx="1692479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Using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</a:t>
            </a:r>
            <a:r>
              <a:rPr sz="1189" spc="-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index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44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24363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7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Attribute-based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4242" y="1420"/>
            <a:ext cx="210395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Decentralized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implementations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493650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Drawbacks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distributed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index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0575" y="1806080"/>
            <a:ext cx="7784145" cy="2862288"/>
          </a:xfrm>
          <a:prstGeom prst="rect">
            <a:avLst/>
          </a:prstGeom>
        </p:spPr>
        <p:txBody>
          <a:bodyPr vert="horz" wrap="square" lIns="0" tIns="202594" rIns="0" bIns="0" rtlCol="0">
            <a:spAutoFit/>
          </a:bodyPr>
          <a:lstStyle/>
          <a:p>
            <a:pPr marL="151006" algn="l" defTabSz="1812066" eaLnBrk="1" fontAlgn="auto" hangingPunct="1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Quite</a:t>
            </a:r>
            <a:r>
              <a:rPr sz="2378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few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indent="-333471" algn="l" defTabSz="1812066" eaLnBrk="1" fontAlgn="auto" hangingPunct="1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0091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query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involving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attributes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requires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contacting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9659" marR="60402" indent="-333471" algn="l" defTabSz="1812066" eaLnBrk="1" fontAlgn="auto" hangingPunct="1">
              <a:lnSpc>
                <a:spcPct val="100000"/>
              </a:lnSpc>
              <a:spcBef>
                <a:spcPts val="11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0091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Imagine looking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“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lastName</a:t>
            </a:r>
            <a:r>
              <a:rPr sz="1982" i="1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Smith</a:t>
            </a:r>
            <a:r>
              <a:rPr sz="1982" i="1" spc="-23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∧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firstName</a:t>
            </a:r>
            <a:r>
              <a:rPr sz="1982" i="1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Pheriby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”: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many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many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people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“Smith.”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74491" marR="2104011" indent="-308303" algn="l" defTabSz="1812066" eaLnBrk="1" fontAlgn="auto" hangingPunct="1">
              <a:lnSpc>
                <a:spcPct val="100000"/>
              </a:lnSpc>
              <a:spcBef>
                <a:spcPts val="11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0091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 (easy)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support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range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queries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such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“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ice</a:t>
            </a:r>
            <a:r>
              <a:rPr sz="1982" i="1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1000</a:t>
            </a:r>
            <a:r>
              <a:rPr sz="1982" i="1" spc="-17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250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spc="-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”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788957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Naming:</a:t>
            </a:r>
            <a:r>
              <a:rPr sz="1189" spc="34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Attribute-based</a:t>
            </a:r>
            <a:r>
              <a:rPr sz="1189" spc="3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implementations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33" rIns="0" bIns="0" rtlCol="0">
            <a:spAutoFit/>
          </a:bodyPr>
          <a:lstStyle/>
          <a:p>
            <a:pPr marL="25168" marR="10067">
              <a:lnSpc>
                <a:spcPct val="106700"/>
              </a:lnSpc>
              <a:spcBef>
                <a:spcPts val="40"/>
              </a:spcBef>
            </a:pPr>
            <a:r>
              <a:rPr spc="20" dirty="0"/>
              <a:t>Alternative:</a:t>
            </a:r>
            <a:r>
              <a:rPr spc="208" dirty="0"/>
              <a:t> </a:t>
            </a:r>
            <a:r>
              <a:rPr spc="40" dirty="0"/>
              <a:t>map</a:t>
            </a:r>
            <a:r>
              <a:rPr spc="20" dirty="0"/>
              <a:t> all attributes to </a:t>
            </a:r>
            <a:r>
              <a:rPr spc="30" dirty="0"/>
              <a:t>1</a:t>
            </a:r>
            <a:r>
              <a:rPr spc="20" dirty="0"/>
              <a:t> </a:t>
            </a:r>
            <a:r>
              <a:rPr spc="30" dirty="0"/>
              <a:t>dimension</a:t>
            </a:r>
            <a:r>
              <a:rPr spc="20" dirty="0"/>
              <a:t> </a:t>
            </a:r>
            <a:r>
              <a:rPr spc="30" dirty="0"/>
              <a:t>and</a:t>
            </a:r>
            <a:r>
              <a:rPr spc="20" dirty="0"/>
              <a:t> </a:t>
            </a:r>
            <a:r>
              <a:rPr spc="30" dirty="0"/>
              <a:t>then </a:t>
            </a:r>
            <a:r>
              <a:rPr spc="-743" dirty="0"/>
              <a:t> </a:t>
            </a:r>
            <a:r>
              <a:rPr spc="10" dirty="0"/>
              <a:t>index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215158" y="2275909"/>
            <a:ext cx="19784151" cy="203841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pc="-10" dirty="0"/>
              <a:t>Space-filling curves:</a:t>
            </a:r>
            <a:r>
              <a:rPr spc="149" dirty="0"/>
              <a:t> </a:t>
            </a:r>
            <a:r>
              <a:rPr spc="-10" dirty="0"/>
              <a:t>principle</a:t>
            </a:r>
          </a:p>
          <a:p>
            <a:pPr marL="624156" indent="-347313">
              <a:lnSpc>
                <a:spcPts val="2378"/>
              </a:lnSpc>
              <a:spcBef>
                <a:spcPts val="1566"/>
              </a:spcBef>
              <a:buClr>
                <a:srgbClr val="3333B2"/>
              </a:buClr>
              <a:buAutoNum type="arabicPeriod"/>
              <a:tabLst>
                <a:tab pos="625415" algn="l"/>
              </a:tabLst>
            </a:pPr>
            <a:r>
              <a:rPr sz="1982" spc="-10" dirty="0">
                <a:solidFill>
                  <a:srgbClr val="000000"/>
                </a:solidFill>
              </a:rPr>
              <a:t>Map the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i="1" dirty="0">
                <a:solidFill>
                  <a:srgbClr val="000000"/>
                </a:solidFill>
              </a:rPr>
              <a:t>N</a:t>
            </a:r>
            <a:r>
              <a:rPr sz="1982" dirty="0">
                <a:solidFill>
                  <a:srgbClr val="000000"/>
                </a:solidFill>
              </a:rPr>
              <a:t>-dimensional </a:t>
            </a:r>
            <a:r>
              <a:rPr sz="1982" spc="-10" dirty="0">
                <a:solidFill>
                  <a:srgbClr val="000000"/>
                </a:solidFill>
              </a:rPr>
              <a:t>space </a:t>
            </a:r>
            <a:r>
              <a:rPr sz="1982" spc="-20" dirty="0">
                <a:solidFill>
                  <a:srgbClr val="000000"/>
                </a:solidFill>
              </a:rPr>
              <a:t>covered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30" dirty="0">
                <a:solidFill>
                  <a:srgbClr val="000000"/>
                </a:solidFill>
              </a:rPr>
              <a:t>by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the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i="1" spc="-10" dirty="0">
                <a:solidFill>
                  <a:srgbClr val="000000"/>
                </a:solidFill>
              </a:rPr>
              <a:t>N</a:t>
            </a:r>
            <a:r>
              <a:rPr sz="1982" i="1" spc="159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attributes</a:t>
            </a:r>
            <a:endParaRPr sz="1982"/>
          </a:p>
          <a:p>
            <a:pPr marL="624156">
              <a:lnSpc>
                <a:spcPts val="2368"/>
              </a:lnSpc>
            </a:pPr>
            <a:r>
              <a:rPr sz="1982" i="1" spc="89" dirty="0">
                <a:solidFill>
                  <a:srgbClr val="000000"/>
                </a:solidFill>
                <a:latin typeface="メイリオ"/>
                <a:cs typeface="メイリオ"/>
              </a:rPr>
              <a:t>{</a:t>
            </a:r>
            <a:r>
              <a:rPr sz="1982" i="1" spc="89" dirty="0">
                <a:solidFill>
                  <a:srgbClr val="000000"/>
                </a:solidFill>
              </a:rPr>
              <a:t>a</a:t>
            </a:r>
            <a:r>
              <a:rPr sz="2081" i="1" spc="133" baseline="27777" dirty="0">
                <a:solidFill>
                  <a:srgbClr val="000000"/>
                </a:solidFill>
              </a:rPr>
              <a:t>1</a:t>
            </a:r>
            <a:r>
              <a:rPr sz="1982" i="1" spc="89" dirty="0">
                <a:solidFill>
                  <a:srgbClr val="000000"/>
                </a:solidFill>
              </a:rPr>
              <a:t>,...,</a:t>
            </a:r>
            <a:r>
              <a:rPr sz="1982" i="1" spc="-337" dirty="0">
                <a:solidFill>
                  <a:srgbClr val="000000"/>
                </a:solidFill>
              </a:rPr>
              <a:t> </a:t>
            </a:r>
            <a:r>
              <a:rPr sz="1982" i="1" spc="20" dirty="0">
                <a:solidFill>
                  <a:srgbClr val="000000"/>
                </a:solidFill>
              </a:rPr>
              <a:t>a</a:t>
            </a:r>
            <a:r>
              <a:rPr sz="2081" i="1" spc="30" baseline="27777" dirty="0">
                <a:solidFill>
                  <a:srgbClr val="000000"/>
                </a:solidFill>
              </a:rPr>
              <a:t>N</a:t>
            </a:r>
            <a:r>
              <a:rPr sz="2081" i="1" spc="-268" baseline="27777" dirty="0">
                <a:solidFill>
                  <a:srgbClr val="000000"/>
                </a:solidFill>
              </a:rPr>
              <a:t> </a:t>
            </a:r>
            <a:r>
              <a:rPr sz="1982" i="1" spc="-208" dirty="0">
                <a:solidFill>
                  <a:srgbClr val="000000"/>
                </a:solidFill>
                <a:latin typeface="メイリオ"/>
                <a:cs typeface="メイリオ"/>
              </a:rPr>
              <a:t>}</a:t>
            </a:r>
            <a:r>
              <a:rPr sz="1982" i="1" spc="-129" dirty="0">
                <a:solidFill>
                  <a:srgbClr val="000000"/>
                </a:solidFill>
                <a:latin typeface="メイリオ"/>
                <a:cs typeface="メイリオ"/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into a single dimension</a:t>
            </a:r>
            <a:endParaRPr sz="1982">
              <a:latin typeface="メイリオ"/>
              <a:cs typeface="メイリオ"/>
            </a:endParaRPr>
          </a:p>
          <a:p>
            <a:pPr marL="624156" marR="60402" indent="-347313">
              <a:lnSpc>
                <a:spcPts val="2378"/>
              </a:lnSpc>
              <a:spcBef>
                <a:spcPts val="69"/>
              </a:spcBef>
              <a:buClr>
                <a:srgbClr val="3333B2"/>
              </a:buClr>
              <a:buAutoNum type="arabicPeriod" startAt="2"/>
              <a:tabLst>
                <a:tab pos="625415" algn="l"/>
              </a:tabLst>
            </a:pPr>
            <a:r>
              <a:rPr sz="1982" spc="-10" dirty="0">
                <a:solidFill>
                  <a:srgbClr val="000000"/>
                </a:solidFill>
              </a:rPr>
              <a:t>Hashing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20" dirty="0">
                <a:solidFill>
                  <a:srgbClr val="000000"/>
                </a:solidFill>
              </a:rPr>
              <a:t>values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in</a:t>
            </a:r>
            <a:r>
              <a:rPr sz="1982" spc="10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order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to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distribute</a:t>
            </a:r>
            <a:r>
              <a:rPr sz="1982" spc="10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the</a:t>
            </a:r>
            <a:r>
              <a:rPr sz="1982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1-dimensional</a:t>
            </a:r>
            <a:r>
              <a:rPr sz="1982" spc="10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space </a:t>
            </a:r>
            <a:r>
              <a:rPr sz="1982" spc="-525" dirty="0">
                <a:solidFill>
                  <a:srgbClr val="000000"/>
                </a:solidFill>
              </a:rPr>
              <a:t> </a:t>
            </a:r>
            <a:r>
              <a:rPr sz="1982" spc="-10" dirty="0">
                <a:solidFill>
                  <a:srgbClr val="000000"/>
                </a:solidFill>
              </a:rPr>
              <a:t>among</a:t>
            </a:r>
            <a:r>
              <a:rPr sz="1982" spc="-20" dirty="0">
                <a:solidFill>
                  <a:srgbClr val="000000"/>
                </a:solidFill>
              </a:rPr>
              <a:t> index</a:t>
            </a:r>
            <a:r>
              <a:rPr sz="1982" spc="-10" dirty="0">
                <a:solidFill>
                  <a:srgbClr val="000000"/>
                </a:solidFill>
              </a:rPr>
              <a:t> servers.</a:t>
            </a:r>
            <a:endParaRPr sz="1982"/>
          </a:p>
          <a:p>
            <a:pPr marL="75503">
              <a:spcBef>
                <a:spcPts val="1130"/>
              </a:spcBef>
            </a:pPr>
            <a:r>
              <a:rPr dirty="0"/>
              <a:t>Hilbert </a:t>
            </a:r>
            <a:r>
              <a:rPr spc="-10" dirty="0"/>
              <a:t>space-filling</a:t>
            </a:r>
            <a:r>
              <a:rPr dirty="0"/>
              <a:t> </a:t>
            </a:r>
            <a:r>
              <a:rPr spc="-10" dirty="0"/>
              <a:t>curve</a:t>
            </a:r>
            <a:r>
              <a:rPr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10" dirty="0"/>
              <a:t>(a)</a:t>
            </a:r>
            <a:r>
              <a:rPr dirty="0"/>
              <a:t> </a:t>
            </a:r>
            <a:r>
              <a:rPr spc="-10" dirty="0"/>
              <a:t>order</a:t>
            </a:r>
            <a:r>
              <a:rPr dirty="0"/>
              <a:t> </a:t>
            </a:r>
            <a:r>
              <a:rPr spc="-10" dirty="0"/>
              <a:t>1,</a:t>
            </a:r>
            <a:r>
              <a:rPr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10" dirty="0"/>
              <a:t>(b)</a:t>
            </a:r>
            <a:r>
              <a:rPr dirty="0"/>
              <a:t> </a:t>
            </a:r>
            <a:r>
              <a:rPr spc="-10" dirty="0"/>
              <a:t>order</a:t>
            </a:r>
            <a:r>
              <a:rPr dirty="0"/>
              <a:t> </a:t>
            </a:r>
            <a:r>
              <a:rPr spc="-10" dirty="0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6828" y="6129502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33834" y="3726720"/>
            <a:ext cx="2215952" cy="2215952"/>
            <a:chOff x="860716" y="1880613"/>
            <a:chExt cx="1118235" cy="1118235"/>
          </a:xfrm>
        </p:grpSpPr>
        <p:sp>
          <p:nvSpPr>
            <p:cNvPr id="7" name="object 7"/>
            <p:cNvSpPr/>
            <p:nvPr/>
          </p:nvSpPr>
          <p:spPr>
            <a:xfrm>
              <a:off x="863244" y="1883156"/>
              <a:ext cx="1113155" cy="1113155"/>
            </a:xfrm>
            <a:custGeom>
              <a:avLst/>
              <a:gdLst/>
              <a:ahLst/>
              <a:cxnLst/>
              <a:rect l="l" t="t" r="r" b="b"/>
              <a:pathLst>
                <a:path w="1113155" h="1113155">
                  <a:moveTo>
                    <a:pt x="556298" y="556298"/>
                  </a:moveTo>
                  <a:lnTo>
                    <a:pt x="0" y="556298"/>
                  </a:lnTo>
                  <a:lnTo>
                    <a:pt x="0" y="1112596"/>
                  </a:lnTo>
                  <a:lnTo>
                    <a:pt x="556298" y="1112596"/>
                  </a:lnTo>
                  <a:lnTo>
                    <a:pt x="556298" y="556298"/>
                  </a:lnTo>
                  <a:close/>
                </a:path>
                <a:path w="1113155" h="1113155">
                  <a:moveTo>
                    <a:pt x="1112596" y="0"/>
                  </a:moveTo>
                  <a:lnTo>
                    <a:pt x="556298" y="0"/>
                  </a:lnTo>
                  <a:lnTo>
                    <a:pt x="556298" y="556298"/>
                  </a:lnTo>
                  <a:lnTo>
                    <a:pt x="1112596" y="556298"/>
                  </a:lnTo>
                  <a:lnTo>
                    <a:pt x="1112596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63256" y="1883153"/>
              <a:ext cx="1113155" cy="1113155"/>
            </a:xfrm>
            <a:custGeom>
              <a:avLst/>
              <a:gdLst/>
              <a:ahLst/>
              <a:cxnLst/>
              <a:rect l="l" t="t" r="r" b="b"/>
              <a:pathLst>
                <a:path w="1113155" h="1113155">
                  <a:moveTo>
                    <a:pt x="0" y="1112594"/>
                  </a:moveTo>
                  <a:lnTo>
                    <a:pt x="1112584" y="1112594"/>
                  </a:lnTo>
                  <a:lnTo>
                    <a:pt x="1112584" y="0"/>
                  </a:lnTo>
                  <a:lnTo>
                    <a:pt x="0" y="0"/>
                  </a:lnTo>
                  <a:lnTo>
                    <a:pt x="0" y="1112594"/>
                  </a:lnTo>
                  <a:close/>
                </a:path>
                <a:path w="1113155" h="1113155">
                  <a:moveTo>
                    <a:pt x="278144" y="834446"/>
                  </a:moveTo>
                  <a:lnTo>
                    <a:pt x="278144" y="278149"/>
                  </a:lnTo>
                  <a:lnTo>
                    <a:pt x="834439" y="278149"/>
                  </a:lnTo>
                  <a:lnTo>
                    <a:pt x="834439" y="834446"/>
                  </a:lnTo>
                </a:path>
              </a:pathLst>
            </a:custGeom>
            <a:ln w="463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316" y="2680511"/>
              <a:ext cx="74171" cy="741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0611" y="2680511"/>
              <a:ext cx="74177" cy="741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0611" y="2124218"/>
              <a:ext cx="74177" cy="74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316" y="2124218"/>
              <a:ext cx="74171" cy="7416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771487" y="6215876"/>
            <a:ext cx="1265899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090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attribute</a:t>
            </a:r>
            <a:r>
              <a:rPr sz="1090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#1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0194" y="4267088"/>
            <a:ext cx="167738" cy="1265899"/>
          </a:xfrm>
          <a:prstGeom prst="rect">
            <a:avLst/>
          </a:prstGeom>
        </p:spPr>
        <p:txBody>
          <a:bodyPr vert="vert270" wrap="square" lIns="0" tIns="3145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48"/>
              </a:spcBef>
              <a:spcAft>
                <a:spcPts val="0"/>
              </a:spcAft>
            </a:pP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090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attribute</a:t>
            </a:r>
            <a:r>
              <a:rPr sz="1090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#2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6462" y="5471851"/>
            <a:ext cx="533540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Index</a:t>
            </a: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8287" y="5485100"/>
            <a:ext cx="533540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Index</a:t>
            </a: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3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2470" y="3940892"/>
            <a:ext cx="533540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Index</a:t>
            </a: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4497" y="3954151"/>
            <a:ext cx="525990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Index</a:t>
            </a: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9726" y="5915993"/>
            <a:ext cx="132127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2995" y="3651493"/>
            <a:ext cx="132127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78178" y="4788720"/>
            <a:ext cx="1332591" cy="1328816"/>
          </a:xfrm>
          <a:custGeom>
            <a:avLst/>
            <a:gdLst/>
            <a:ahLst/>
            <a:cxnLst/>
            <a:rect l="l" t="t" r="r" b="b"/>
            <a:pathLst>
              <a:path w="672465" h="670560">
                <a:moveTo>
                  <a:pt x="13347" y="228"/>
                </a:moveTo>
                <a:lnTo>
                  <a:pt x="9436" y="228"/>
                </a:lnTo>
                <a:lnTo>
                  <a:pt x="8293" y="1701"/>
                </a:lnTo>
                <a:lnTo>
                  <a:pt x="6807" y="3073"/>
                </a:lnTo>
                <a:lnTo>
                  <a:pt x="3149" y="5613"/>
                </a:lnTo>
                <a:lnTo>
                  <a:pt x="1498" y="6502"/>
                </a:lnTo>
                <a:lnTo>
                  <a:pt x="0" y="6985"/>
                </a:lnTo>
                <a:lnTo>
                  <a:pt x="0" y="11430"/>
                </a:lnTo>
                <a:lnTo>
                  <a:pt x="2933" y="10668"/>
                </a:lnTo>
                <a:lnTo>
                  <a:pt x="5626" y="9296"/>
                </a:lnTo>
                <a:lnTo>
                  <a:pt x="8089" y="7340"/>
                </a:lnTo>
                <a:lnTo>
                  <a:pt x="8089" y="27457"/>
                </a:lnTo>
                <a:lnTo>
                  <a:pt x="13347" y="27457"/>
                </a:lnTo>
                <a:lnTo>
                  <a:pt x="13347" y="7340"/>
                </a:lnTo>
                <a:lnTo>
                  <a:pt x="13347" y="228"/>
                </a:lnTo>
                <a:close/>
              </a:path>
              <a:path w="672465" h="670560">
                <a:moveTo>
                  <a:pt x="49898" y="0"/>
                </a:moveTo>
                <a:lnTo>
                  <a:pt x="44208" y="0"/>
                </a:lnTo>
                <a:lnTo>
                  <a:pt x="4330" y="56083"/>
                </a:lnTo>
                <a:lnTo>
                  <a:pt x="10020" y="56083"/>
                </a:lnTo>
                <a:lnTo>
                  <a:pt x="49898" y="0"/>
                </a:lnTo>
                <a:close/>
              </a:path>
              <a:path w="672465" h="670560">
                <a:moveTo>
                  <a:pt x="56591" y="50812"/>
                </a:moveTo>
                <a:lnTo>
                  <a:pt x="42760" y="50812"/>
                </a:lnTo>
                <a:lnTo>
                  <a:pt x="43599" y="49961"/>
                </a:lnTo>
                <a:lnTo>
                  <a:pt x="45021" y="48793"/>
                </a:lnTo>
                <a:lnTo>
                  <a:pt x="50850" y="44513"/>
                </a:lnTo>
                <a:lnTo>
                  <a:pt x="53314" y="42418"/>
                </a:lnTo>
                <a:lnTo>
                  <a:pt x="55816" y="39243"/>
                </a:lnTo>
                <a:lnTo>
                  <a:pt x="56515" y="37312"/>
                </a:lnTo>
                <a:lnTo>
                  <a:pt x="56413" y="32994"/>
                </a:lnTo>
                <a:lnTo>
                  <a:pt x="56019" y="32194"/>
                </a:lnTo>
                <a:lnTo>
                  <a:pt x="55664" y="31470"/>
                </a:lnTo>
                <a:lnTo>
                  <a:pt x="52285" y="28613"/>
                </a:lnTo>
                <a:lnTo>
                  <a:pt x="49606" y="27889"/>
                </a:lnTo>
                <a:lnTo>
                  <a:pt x="42786" y="27889"/>
                </a:lnTo>
                <a:lnTo>
                  <a:pt x="40309" y="28524"/>
                </a:lnTo>
                <a:lnTo>
                  <a:pt x="36855" y="31038"/>
                </a:lnTo>
                <a:lnTo>
                  <a:pt x="35623" y="32994"/>
                </a:lnTo>
                <a:lnTo>
                  <a:pt x="34937" y="35674"/>
                </a:lnTo>
                <a:lnTo>
                  <a:pt x="40424" y="36207"/>
                </a:lnTo>
                <a:lnTo>
                  <a:pt x="40932" y="34645"/>
                </a:lnTo>
                <a:lnTo>
                  <a:pt x="41579" y="33578"/>
                </a:lnTo>
                <a:lnTo>
                  <a:pt x="43129" y="32473"/>
                </a:lnTo>
                <a:lnTo>
                  <a:pt x="44323" y="32194"/>
                </a:lnTo>
                <a:lnTo>
                  <a:pt x="47574" y="32194"/>
                </a:lnTo>
                <a:lnTo>
                  <a:pt x="48806" y="32562"/>
                </a:lnTo>
                <a:lnTo>
                  <a:pt x="50457" y="34036"/>
                </a:lnTo>
                <a:lnTo>
                  <a:pt x="50736" y="34645"/>
                </a:lnTo>
                <a:lnTo>
                  <a:pt x="50825" y="37312"/>
                </a:lnTo>
                <a:lnTo>
                  <a:pt x="50431" y="38201"/>
                </a:lnTo>
                <a:lnTo>
                  <a:pt x="48895" y="39941"/>
                </a:lnTo>
                <a:lnTo>
                  <a:pt x="46824" y="41579"/>
                </a:lnTo>
                <a:lnTo>
                  <a:pt x="39890" y="46609"/>
                </a:lnTo>
                <a:lnTo>
                  <a:pt x="37401" y="48907"/>
                </a:lnTo>
                <a:lnTo>
                  <a:pt x="34848" y="52400"/>
                </a:lnTo>
                <a:lnTo>
                  <a:pt x="34264" y="53759"/>
                </a:lnTo>
                <a:lnTo>
                  <a:pt x="34124" y="55118"/>
                </a:lnTo>
                <a:lnTo>
                  <a:pt x="56591" y="55118"/>
                </a:lnTo>
                <a:lnTo>
                  <a:pt x="56591" y="50812"/>
                </a:lnTo>
                <a:close/>
              </a:path>
              <a:path w="672465" h="670560">
                <a:moveTo>
                  <a:pt x="628904" y="614210"/>
                </a:moveTo>
                <a:lnTo>
                  <a:pt x="624979" y="614210"/>
                </a:lnTo>
                <a:lnTo>
                  <a:pt x="623849" y="615683"/>
                </a:lnTo>
                <a:lnTo>
                  <a:pt x="622363" y="617054"/>
                </a:lnTo>
                <a:lnTo>
                  <a:pt x="618705" y="619607"/>
                </a:lnTo>
                <a:lnTo>
                  <a:pt x="617054" y="620483"/>
                </a:lnTo>
                <a:lnTo>
                  <a:pt x="615556" y="620966"/>
                </a:lnTo>
                <a:lnTo>
                  <a:pt x="615556" y="625411"/>
                </a:lnTo>
                <a:lnTo>
                  <a:pt x="618490" y="624649"/>
                </a:lnTo>
                <a:lnTo>
                  <a:pt x="621182" y="623277"/>
                </a:lnTo>
                <a:lnTo>
                  <a:pt x="623633" y="621322"/>
                </a:lnTo>
                <a:lnTo>
                  <a:pt x="623633" y="641438"/>
                </a:lnTo>
                <a:lnTo>
                  <a:pt x="628904" y="641438"/>
                </a:lnTo>
                <a:lnTo>
                  <a:pt x="628904" y="621322"/>
                </a:lnTo>
                <a:lnTo>
                  <a:pt x="628904" y="614210"/>
                </a:lnTo>
                <a:close/>
              </a:path>
              <a:path w="672465" h="670560">
                <a:moveTo>
                  <a:pt x="665441" y="613994"/>
                </a:moveTo>
                <a:lnTo>
                  <a:pt x="659765" y="613994"/>
                </a:lnTo>
                <a:lnTo>
                  <a:pt x="619874" y="670064"/>
                </a:lnTo>
                <a:lnTo>
                  <a:pt x="625563" y="670064"/>
                </a:lnTo>
                <a:lnTo>
                  <a:pt x="665441" y="613994"/>
                </a:lnTo>
                <a:close/>
              </a:path>
              <a:path w="672465" h="670560">
                <a:moveTo>
                  <a:pt x="672147" y="664794"/>
                </a:moveTo>
                <a:lnTo>
                  <a:pt x="658317" y="664794"/>
                </a:lnTo>
                <a:lnTo>
                  <a:pt x="659155" y="663943"/>
                </a:lnTo>
                <a:lnTo>
                  <a:pt x="660577" y="662787"/>
                </a:lnTo>
                <a:lnTo>
                  <a:pt x="666407" y="658495"/>
                </a:lnTo>
                <a:lnTo>
                  <a:pt x="668870" y="656399"/>
                </a:lnTo>
                <a:lnTo>
                  <a:pt x="671360" y="653224"/>
                </a:lnTo>
                <a:lnTo>
                  <a:pt x="672071" y="651294"/>
                </a:lnTo>
                <a:lnTo>
                  <a:pt x="671957" y="646976"/>
                </a:lnTo>
                <a:lnTo>
                  <a:pt x="671576" y="646176"/>
                </a:lnTo>
                <a:lnTo>
                  <a:pt x="671220" y="645452"/>
                </a:lnTo>
                <a:lnTo>
                  <a:pt x="667829" y="642594"/>
                </a:lnTo>
                <a:lnTo>
                  <a:pt x="665162" y="641883"/>
                </a:lnTo>
                <a:lnTo>
                  <a:pt x="658329" y="641883"/>
                </a:lnTo>
                <a:lnTo>
                  <a:pt x="655866" y="642505"/>
                </a:lnTo>
                <a:lnTo>
                  <a:pt x="652399" y="645020"/>
                </a:lnTo>
                <a:lnTo>
                  <a:pt x="651179" y="646976"/>
                </a:lnTo>
                <a:lnTo>
                  <a:pt x="650494" y="649655"/>
                </a:lnTo>
                <a:lnTo>
                  <a:pt x="655980" y="650189"/>
                </a:lnTo>
                <a:lnTo>
                  <a:pt x="656488" y="648627"/>
                </a:lnTo>
                <a:lnTo>
                  <a:pt x="657123" y="647560"/>
                </a:lnTo>
                <a:lnTo>
                  <a:pt x="658685" y="646455"/>
                </a:lnTo>
                <a:lnTo>
                  <a:pt x="659866" y="646176"/>
                </a:lnTo>
                <a:lnTo>
                  <a:pt x="663117" y="646176"/>
                </a:lnTo>
                <a:lnTo>
                  <a:pt x="664362" y="646544"/>
                </a:lnTo>
                <a:lnTo>
                  <a:pt x="666013" y="648030"/>
                </a:lnTo>
                <a:lnTo>
                  <a:pt x="666280" y="648627"/>
                </a:lnTo>
                <a:lnTo>
                  <a:pt x="666381" y="651294"/>
                </a:lnTo>
                <a:lnTo>
                  <a:pt x="665988" y="652183"/>
                </a:lnTo>
                <a:lnTo>
                  <a:pt x="664451" y="653935"/>
                </a:lnTo>
                <a:lnTo>
                  <a:pt x="662381" y="655561"/>
                </a:lnTo>
                <a:lnTo>
                  <a:pt x="655447" y="660590"/>
                </a:lnTo>
                <a:lnTo>
                  <a:pt x="652945" y="662889"/>
                </a:lnTo>
                <a:lnTo>
                  <a:pt x="650405" y="666381"/>
                </a:lnTo>
                <a:lnTo>
                  <a:pt x="649820" y="667740"/>
                </a:lnTo>
                <a:lnTo>
                  <a:pt x="649668" y="669099"/>
                </a:lnTo>
                <a:lnTo>
                  <a:pt x="672147" y="669099"/>
                </a:lnTo>
                <a:lnTo>
                  <a:pt x="672147" y="6647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5553" y="5925149"/>
            <a:ext cx="132127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722" y="6129502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(b)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7334" y="3727160"/>
            <a:ext cx="2213941" cy="221395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001263" y="5776840"/>
            <a:ext cx="265512" cy="15632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01263" y="5501247"/>
            <a:ext cx="265512" cy="15632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9953" y="4123265"/>
            <a:ext cx="327171" cy="130561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12/16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99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99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5570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8/16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99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5570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6/16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99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5570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4/16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39953" y="3847666"/>
            <a:ext cx="327171" cy="15632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793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14/16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04892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47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77206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47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38785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4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49525" y="6087326"/>
            <a:ext cx="115766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47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11094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5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21839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47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94154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47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66459" y="6087649"/>
            <a:ext cx="115766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5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77200" y="5929293"/>
            <a:ext cx="2080050" cy="60657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55369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       </a:t>
            </a:r>
            <a:r>
              <a:rPr sz="793" spc="-10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   </a:t>
            </a:r>
            <a:r>
              <a:rPr sz="793" spc="-10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4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   </a:t>
            </a:r>
            <a:r>
              <a:rPr sz="793" spc="-10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   </a:t>
            </a:r>
            <a:r>
              <a:rPr sz="793" spc="-10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8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 </a:t>
            </a:r>
            <a:r>
              <a:rPr sz="793" spc="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12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14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r>
              <a:rPr sz="793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   </a:t>
            </a:r>
            <a:r>
              <a:rPr sz="793" spc="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793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</a:t>
            </a:r>
            <a:endParaRPr sz="79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5936" algn="l" defTabSz="1812066" eaLnBrk="1" fontAlgn="auto" hangingPunct="1">
              <a:lnSpc>
                <a:spcPct val="100000"/>
              </a:lnSpc>
              <a:spcBef>
                <a:spcPts val="327"/>
              </a:spcBef>
              <a:spcAft>
                <a:spcPts val="0"/>
              </a:spcAft>
            </a:pP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090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attribute</a:t>
            </a:r>
            <a:r>
              <a:rPr sz="1090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#1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60398" y="6601381"/>
            <a:ext cx="1355241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Space-filling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curves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45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674047" y="4261073"/>
            <a:ext cx="167738" cy="1265899"/>
          </a:xfrm>
          <a:prstGeom prst="rect">
            <a:avLst/>
          </a:prstGeom>
        </p:spPr>
        <p:txBody>
          <a:bodyPr vert="vert270" wrap="square" lIns="0" tIns="3145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48"/>
              </a:spcBef>
              <a:spcAft>
                <a:spcPts val="0"/>
              </a:spcAft>
            </a:pPr>
            <a:r>
              <a:rPr sz="1090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Values</a:t>
            </a:r>
            <a:r>
              <a:rPr sz="1090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attribute</a:t>
            </a:r>
            <a:r>
              <a:rPr sz="1090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#2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8" y="6601381"/>
            <a:ext cx="1355241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Space-filling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curves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46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24363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Naming:</a:t>
            </a:r>
            <a:r>
              <a:rPr sz="1189" spc="27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Attribute-based naming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4242" y="1420"/>
            <a:ext cx="210395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Decentralized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implementations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1211" y="374227"/>
            <a:ext cx="8531604" cy="5413856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51006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Space-filling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curve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396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algn="l" defTabSz="1812066" eaLnBrk="1" fontAlgn="auto" hangingPunct="1">
              <a:lnSpc>
                <a:spcPts val="2794"/>
              </a:lnSpc>
              <a:spcBef>
                <a:spcPts val="1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Once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curve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has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been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drawn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Consider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two-dimensional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case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marR="460567" indent="-333471" algn="l" defTabSz="1812066" eaLnBrk="1" fontAlgn="auto" hangingPunct="1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200494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Hilbert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order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19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connects 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spc="3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3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624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subsquares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has 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spc="3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i="1" spc="3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 </a:t>
            </a:r>
            <a:r>
              <a:rPr sz="2081" i="1" spc="-519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indices.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marR="161073" indent="-333471" algn="l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200494" algn="l"/>
              </a:tabLs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range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query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corresponds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rectangle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2-dimensional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case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1200494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intersects with a number of subsquares, each one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99236" marR="522227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corresponding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index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series of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indices </a:t>
            </a:r>
            <a:r>
              <a:rPr sz="1982" spc="-515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associated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9"/>
              </a:spcBef>
              <a:spcAft>
                <a:spcPts val="0"/>
              </a:spcAft>
            </a:pPr>
            <a:endParaRPr sz="208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Getting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entities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marR="174915" algn="l" defTabSz="1812066" eaLnBrk="1" fontAlgn="auto" hangingPunct="1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index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mapped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keeps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reference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associated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entity.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 possible solution: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use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 DHT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F5BDD40-C1A9-E99B-B08C-072803A6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60" y="2738757"/>
            <a:ext cx="1403932" cy="140393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B3378CA-452B-1438-753C-B1CA1F580C76}"/>
              </a:ext>
            </a:extLst>
          </p:cNvPr>
          <p:cNvSpPr txBox="1">
            <a:spLocks noChangeArrowheads="1"/>
          </p:cNvSpPr>
          <p:nvPr/>
        </p:nvSpPr>
        <p:spPr>
          <a:xfrm>
            <a:off x="6260122" y="3023546"/>
            <a:ext cx="5931878" cy="81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Arial" charset="0"/>
              </a:rPr>
              <a:t>Universitas </a:t>
            </a:r>
            <a:r>
              <a:rPr lang="en-US" sz="2800" dirty="0" err="1">
                <a:solidFill>
                  <a:srgbClr val="002060"/>
                </a:solidFill>
                <a:latin typeface="Arial" charset="0"/>
              </a:rPr>
              <a:t>Pertahanan</a:t>
            </a:r>
            <a:r>
              <a:rPr lang="en-US" sz="2800" dirty="0">
                <a:solidFill>
                  <a:srgbClr val="002060"/>
                </a:solidFill>
                <a:latin typeface="Arial" charset="0"/>
              </a:rPr>
              <a:t> RI</a:t>
            </a:r>
          </a:p>
          <a:p>
            <a:pPr algn="l" fontAlgn="auto"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Fakultas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Sains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dan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Teknologi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Pertahanan</a:t>
            </a:r>
            <a:endParaRPr lang="en-US" sz="2400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6FFA24-4F64-07B5-AB17-EE61372BC0D4}"/>
              </a:ext>
            </a:extLst>
          </p:cNvPr>
          <p:cNvCxnSpPr/>
          <p:nvPr/>
        </p:nvCxnSpPr>
        <p:spPr>
          <a:xfrm>
            <a:off x="6096000" y="2584639"/>
            <a:ext cx="0" cy="168872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8631-D6CC-9ABF-BDA9-AE840B6B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2707714-EF81-850C-311A-24C5E758A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046" y="409396"/>
            <a:ext cx="1016390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lang="en-US" spc="30" dirty="0"/>
              <a:t>DNS</a:t>
            </a:r>
            <a:endParaRPr spc="30" dirty="0"/>
          </a:p>
        </p:txBody>
      </p:sp>
      <p:pic>
        <p:nvPicPr>
          <p:cNvPr id="1026" name="Picture 2" descr="Krishan Shamod on LinkedIn: Understanding How DNS Resolution Works When  Accessing a Website 👇 Ever…">
            <a:extLst>
              <a:ext uri="{FF2B5EF4-FFF2-40B4-BE49-F238E27FC236}">
                <a16:creationId xmlns:a16="http://schemas.microsoft.com/office/drawing/2014/main" id="{F1655FB2-272A-B644-B533-15C087DB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84" y="870615"/>
            <a:ext cx="5982232" cy="54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799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CC1D-2790-60AE-61EC-BEA5A3C24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6E461C-79A8-8893-B6C7-0CF8F3142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046" y="409396"/>
            <a:ext cx="1016390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lang="en-US" spc="30" dirty="0"/>
              <a:t>Microservice</a:t>
            </a:r>
            <a:endParaRPr spc="30" dirty="0"/>
          </a:p>
        </p:txBody>
      </p:sp>
      <p:pic>
        <p:nvPicPr>
          <p:cNvPr id="2050" name="Picture 2" descr="What is a cloud microservice? | Juniper Networks US">
            <a:extLst>
              <a:ext uri="{FF2B5EF4-FFF2-40B4-BE49-F238E27FC236}">
                <a16:creationId xmlns:a16="http://schemas.microsoft.com/office/drawing/2014/main" id="{EE010C58-1BFE-499A-4B20-E65C2CAF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02" y="1459648"/>
            <a:ext cx="9578796" cy="498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718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45AB-592B-11F1-E50E-8AF70DF6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21DDC81-01D4-2931-188A-F9E5C8BD9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046" y="409396"/>
            <a:ext cx="1016390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lang="en-ID" spc="30" dirty="0"/>
              <a:t>Microservices Explained in 5 Minutes</a:t>
            </a:r>
          </a:p>
        </p:txBody>
      </p:sp>
      <p:pic>
        <p:nvPicPr>
          <p:cNvPr id="2" name="Online Media 1" descr="Microservices Explained in 5 Minutes">
            <a:hlinkClick r:id="" action="ppaction://media"/>
            <a:extLst>
              <a:ext uri="{FF2B5EF4-FFF2-40B4-BE49-F238E27FC236}">
                <a16:creationId xmlns:a16="http://schemas.microsoft.com/office/drawing/2014/main" id="{8EB301F3-7676-97D3-494F-A7C047D5C7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6018" y="1145773"/>
            <a:ext cx="8719964" cy="4926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CA8B6-3806-5E83-A04A-4DC2559F3BAE}"/>
              </a:ext>
            </a:extLst>
          </p:cNvPr>
          <p:cNvSpPr txBox="1"/>
          <p:nvPr/>
        </p:nvSpPr>
        <p:spPr>
          <a:xfrm>
            <a:off x="1014046" y="6390900"/>
            <a:ext cx="75190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=lL_j7ilk7rc</a:t>
            </a:r>
          </a:p>
        </p:txBody>
      </p:sp>
    </p:spTree>
    <p:extLst>
      <p:ext uri="{BB962C8B-B14F-4D97-AF65-F5344CB8AC3E}">
        <p14:creationId xmlns:p14="http://schemas.microsoft.com/office/powerpoint/2010/main" val="3971410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E2E02-5D34-0A4A-D6DB-1E596DF65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D2ABEEC-1615-3FB9-A21B-13B735828468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457200"/>
            <a:ext cx="9267093" cy="738554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Lingkup</a:t>
            </a:r>
            <a:r>
              <a:rPr kumimoji="1" lang="en-US" sz="4000" kern="0" dirty="0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1" lang="en-US" sz="4000" kern="0" dirty="0" err="1">
                <a:solidFill>
                  <a:srgbClr val="0070C0"/>
                </a:solidFill>
                <a:latin typeface="Georgia" pitchFamily="18" charset="0"/>
                <a:ea typeface="MS PGothic" panose="020B0600070205080204" pitchFamily="34" charset="-128"/>
                <a:cs typeface="+mn-cs"/>
              </a:rPr>
              <a:t>Bahasan</a:t>
            </a:r>
            <a:endParaRPr kumimoji="1" lang="en-US" sz="4000" kern="0" dirty="0">
              <a:solidFill>
                <a:srgbClr val="0070C0"/>
              </a:solidFill>
              <a:latin typeface="Georgia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F5A765-B5D7-035D-1721-951209E44D75}"/>
              </a:ext>
            </a:extLst>
          </p:cNvPr>
          <p:cNvSpPr txBox="1">
            <a:spLocks noChangeArrowheads="1"/>
          </p:cNvSpPr>
          <p:nvPr/>
        </p:nvSpPr>
        <p:spPr>
          <a:xfrm>
            <a:off x="1019907" y="1600201"/>
            <a:ext cx="10163907" cy="4525963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penamaan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dalam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sistem</a:t>
            </a:r>
            <a:r>
              <a:rPr lang="en-ID" b="0" i="0" u="none" strike="noStrike" dirty="0">
                <a:effectLst/>
                <a:latin typeface="-webkit-standard"/>
              </a:rPr>
              <a:t> </a:t>
            </a:r>
            <a:r>
              <a:rPr lang="en-ID" b="0" i="0" u="none" strike="noStrike" dirty="0" err="1">
                <a:effectLst/>
                <a:latin typeface="-webkit-standard"/>
              </a:rPr>
              <a:t>terdistribusi</a:t>
            </a:r>
            <a:endParaRPr lang="en-ID" b="0" i="0" u="none" strike="noStrike" dirty="0">
              <a:effectLst/>
              <a:latin typeface="-webkit-standard"/>
            </a:endParaRP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highlight>
                  <a:srgbClr val="FFFF00"/>
                </a:highlight>
                <a:latin typeface="-webkit-standard"/>
              </a:rPr>
              <a:t>Flat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b="0" i="0" u="none" strike="noStrike" dirty="0">
                <a:effectLst/>
                <a:latin typeface="-webkit-standard"/>
              </a:rPr>
              <a:t>Structured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 err="1">
                <a:latin typeface="-webkit-standard"/>
              </a:rPr>
              <a:t>Atribute</a:t>
            </a:r>
            <a:r>
              <a:rPr lang="en-ID" dirty="0">
                <a:latin typeface="-webkit-standard"/>
              </a:rPr>
              <a:t>-based naming</a:t>
            </a:r>
          </a:p>
          <a:p>
            <a:pPr marL="457200" indent="-457200" algn="l">
              <a:spcBef>
                <a:spcPct val="20000"/>
              </a:spcBef>
              <a:buClr>
                <a:srgbClr val="FF5050"/>
              </a:buClr>
              <a:buSzPct val="90000"/>
              <a:buFont typeface="+mj-lt"/>
              <a:buAutoNum type="arabicPeriod"/>
              <a:defRPr/>
            </a:pPr>
            <a:r>
              <a:rPr lang="en-ID" dirty="0">
                <a:latin typeface="-webkit-standard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63627616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24956</TotalTime>
  <Pages>28</Pages>
  <Words>5239</Words>
  <Application>Microsoft Macintosh PowerPoint</Application>
  <PresentationFormat>Widescreen</PresentationFormat>
  <Paragraphs>1021</Paragraphs>
  <Slides>57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メイリオ</vt:lpstr>
      <vt:lpstr>-webkit-standard</vt:lpstr>
      <vt:lpstr>Arial</vt:lpstr>
      <vt:lpstr>Autography</vt:lpstr>
      <vt:lpstr>Calibri</vt:lpstr>
      <vt:lpstr>Calibri Light</vt:lpstr>
      <vt:lpstr>Georgia</vt:lpstr>
      <vt:lpstr>Helvetica</vt:lpstr>
      <vt:lpstr>Times New Roman</vt:lpstr>
      <vt:lpstr>Wingdings</vt:lpstr>
      <vt:lpstr>PPT-TMPLT-WHT_C</vt:lpstr>
      <vt:lpstr>Office Theme</vt:lpstr>
      <vt:lpstr>1_Office Theme</vt:lpstr>
      <vt:lpstr>Distributed System</vt:lpstr>
      <vt:lpstr>PowerPoint Presentation</vt:lpstr>
      <vt:lpstr>PowerPoint Presentation</vt:lpstr>
      <vt:lpstr>PowerPoint Presentation</vt:lpstr>
      <vt:lpstr>Naming</vt:lpstr>
      <vt:lpstr>DNS</vt:lpstr>
      <vt:lpstr>Microservice</vt:lpstr>
      <vt:lpstr>Microservices Explained in 5 Minutes</vt:lpstr>
      <vt:lpstr>PowerPoint Presentation</vt:lpstr>
      <vt:lpstr>Flat Naming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Chord lookup example</vt:lpstr>
      <vt:lpstr>PowerPoint Presentation</vt:lpstr>
      <vt:lpstr>Exploiting network proximity</vt:lpstr>
      <vt:lpstr>Hierarchical Location Services (HLS)</vt:lpstr>
      <vt:lpstr>PowerPoint Presentation</vt:lpstr>
      <vt:lpstr>PowerPoint Presentation</vt:lpstr>
      <vt:lpstr>HLS: Insert operation</vt:lpstr>
      <vt:lpstr>PowerPoint Presentation</vt:lpstr>
      <vt:lpstr>PowerPoint Presentation</vt:lpstr>
      <vt:lpstr>PowerPoint Presentation</vt:lpstr>
      <vt:lpstr>PowerPoint Presentation</vt:lpstr>
      <vt:lpstr>Name space</vt:lpstr>
      <vt:lpstr>PowerPoint Presentation</vt:lpstr>
      <vt:lpstr>PowerPoint Presentation</vt:lpstr>
      <vt:lpstr>Name linking</vt:lpstr>
      <vt:lpstr>PowerPoint Presentation</vt:lpstr>
      <vt:lpstr>Mounting</vt:lpstr>
      <vt:lpstr>Mounting in distributed systems</vt:lpstr>
      <vt:lpstr>Name-space implementation</vt:lpstr>
      <vt:lpstr>PowerPoint Presentation</vt:lpstr>
      <vt:lpstr>Name-space implementation</vt:lpstr>
      <vt:lpstr>Iterative name resolution</vt:lpstr>
      <vt:lpstr>Recursive name resolution</vt:lpstr>
      <vt:lpstr>PowerPoint Presentation</vt:lpstr>
      <vt:lpstr>PowerPoint Presentation</vt:lpstr>
      <vt:lpstr>Scalability issues</vt:lpstr>
      <vt:lpstr>PowerPoint Presentation</vt:lpstr>
      <vt:lpstr>PowerPoint Presentation</vt:lpstr>
      <vt:lpstr>PowerPoint Presentation</vt:lpstr>
      <vt:lpstr>Implementing directory services</vt:lpstr>
      <vt:lpstr>LDAP</vt:lpstr>
      <vt:lpstr>PowerPoint Presentation</vt:lpstr>
      <vt:lpstr>PowerPoint Presentation</vt:lpstr>
      <vt:lpstr>PowerPoint Presentation</vt:lpstr>
      <vt:lpstr>Alternative: map all attributes to 1 dimension and then  index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314</cp:lastModifiedBy>
  <cp:revision>759</cp:revision>
  <cp:lastPrinted>1999-01-27T00:54:54Z</cp:lastPrinted>
  <dcterms:created xsi:type="dcterms:W3CDTF">2006-10-23T15:07:30Z</dcterms:created>
  <dcterms:modified xsi:type="dcterms:W3CDTF">2024-10-13T16:44:37Z</dcterms:modified>
</cp:coreProperties>
</file>