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74" d="100"/>
          <a:sy n="74" d="100"/>
        </p:scale>
        <p:origin x="27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4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2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0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28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7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5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74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3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8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5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5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7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19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376011-24B3-42C1-92B5-933FA998C74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FB1F05-CEFE-4E45-9A84-1B3B8589C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3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0D9E-42C0-C446-AA7A-1C7753F49A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PERENCANAAN DAN  IMPLEMENTASI HIGH-LEVEL ARSITEKTUR PADA BIDANG RETAIL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988A6-7C1D-0D93-374B-A0A7BA7729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8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D644-042C-CFA3-195A-A32BE151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B9F59-B77C-DCA9-A5FA-AE62FDF66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Tahapan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memberikan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kerangka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jelas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keberhasilan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proyek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perencanaan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kebutuhan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utama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pengelolaan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log CCTV dan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transaksi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diidentifikasi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didesain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Sprint Development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fokus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pengembangan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modul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prioritas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integrasi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Cloud Storage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Load Balancer.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Setelah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pengujian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semua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berjalan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sesuai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sebelum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diintegrasikan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lingkungan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produksi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95209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AF8C-DDC0-7E6E-F335-661450B32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Daftar </a:t>
            </a:r>
            <a:r>
              <a:rPr lang="en-US" sz="2000" b="1" i="0" dirty="0" err="1">
                <a:effectLst/>
                <a:latin typeface="Times New Roman" panose="02020603050405020304" pitchFamily="18" charset="0"/>
              </a:rPr>
              <a:t>Teknologi</a:t>
            </a:r>
            <a:endParaRPr lang="en-US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76946DA-4B97-4202-4C5C-7BEF0BC60B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84514" y="2667000"/>
            <a:ext cx="781831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35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14330-D885-3888-014A-A2F2EF0B5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D0F1-C6B6-EAAD-A0BE-3BC567D3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Fungsi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45B8E-34EB-D6A5-740A-99760A6A7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Firewall, Load Balancer, dan Monitoring Tools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komponen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penting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infrastruktur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dirancang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menjaga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performa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keamanan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Firewall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berfungsi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sebagai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penghalang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utama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jaringan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internal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eksternal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melindungi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sensitif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tidak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bekerja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memfilter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lalu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jaringan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berdasarkan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aturan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ditentukan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memblokir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alamat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IP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mencurigakan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mengizinkan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protokol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tertentu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Firewall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beroperasi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pada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berbagai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tingkatan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tingkat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jaringan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(Network Firewall)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aplikasi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(Application Firewall),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memastikaan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perlindungan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maksimal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terhadap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ancaman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malware,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serangan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brute force,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phishing.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mengeliminasi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tidak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diinginkan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firewall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memberikan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fondasi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keamanan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kokoh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organisasi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</a:p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Load Balancer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perangkat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software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bertugas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mendistribusikan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lalu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jaringan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berbagai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server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merata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menghindari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overload.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lingkungan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server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sibuk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situs web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banyak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pengguna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load balancer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setiap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server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bekerja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kapasitas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optimalnya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menggunakan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tertentu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round-robin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least-connections,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menentukan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distribusi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beban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paling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efisien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 </a:t>
            </a: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581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17BB-6278-E85F-5ABB-8AE01022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Fungsi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BFB31-6123-E90C-A9E7-97AC54166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Monitoring Tools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membantu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menjaga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kinerja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memantau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semua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aktivitas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jaringan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aplikasi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perangkat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keras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real-time. Alat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memberikan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peringatan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jika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terjadi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kegagalan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server down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lonjakan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penggunaan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memori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sehingga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mengambil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tindakan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Ketiga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elemen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bekerja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bersama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menciptakan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ekosistem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teknologi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stabil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efisien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2927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2DE20-3F47-32C1-1C7A-9783B082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Personil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In-Charge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EFAFAB-5B0F-D5B0-7947-6D0A3E6860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26032" y="2985914"/>
            <a:ext cx="7335274" cy="248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55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FACB-9ADC-7601-7BF3-45FEA474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Personil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In-Charge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4AF5-5346-6DCB-8A02-D94E1BF13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terdiri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memiliki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tanggung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jawab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spesifik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sesuai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keahlian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mereka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Koordinasi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antara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personil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sangat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penting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berjalan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lancar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sesuai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rencana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616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BF61-7D93-27C3-31A6-73C7042F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Timeline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Proyek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EC01DFF-3DBA-6383-D992-22AC92A86F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73681" y="2667000"/>
            <a:ext cx="7039976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42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53E4-49F4-8479-DF2B-D07C0507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CECB2-637D-BDEF-20A3-678B9A8EE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algn="l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Tahap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Perencanaan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(Bulan ke-1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hingga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Bulan ke-2)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lnSpc>
                <a:spcPts val="2138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Pada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awal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fokus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menyusun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strategi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Hybrid Architecture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menggabungkan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On-Premise dan Cloud. Langkah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analisis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kebutuhan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di mana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perusahaan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mengidentifikasi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jenis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harus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disimpan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secara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On-Premise,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log CCTV dan data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transaksi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karena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sifatnya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sensitif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memerlukan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pengawasan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penuh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Sementara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data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bersifat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dinamis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diakses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promosi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atau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laporan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operasional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diarahkan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Cloud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memastikan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fleksibilitas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efisiensi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akses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Analisis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juga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mencakup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terhadap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volume data,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polapenggunaannya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kebutuhan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keamanan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memastikan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pengelolaan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berjalan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sesuai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standar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perusahaan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lnSpc>
                <a:spcPts val="2138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Setelah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kebutuhan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teridentifikasi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langkah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selanjutnya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desain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arsitektur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merancang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struktur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high-level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Hybrid Architecture. Proses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melibatkan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pemetaan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server On-Premise di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kantor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pusat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cabang-cabang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menentukan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layanan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Cloud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mendukung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aplikasi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skalabilitas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tinggi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Selain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perusahaan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menyusun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estimasi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biaya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mencakup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perangkat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keras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NVR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CCTV,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perangkat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lunak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pendukung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layanan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Cloud,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tenaga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ahli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terlibat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implementasi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Pada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juga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dilakukan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penyusunan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timeline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proyek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secara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detail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memastikan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seluruh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tahapan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pengadaan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hingga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diselesaikan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sesuai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target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waktu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ditentukan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8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CAF81-142D-C138-E07B-2B4FEC16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Timeline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Proyek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C8D5F-0C41-07F6-51A3-E4727F4E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Tahap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Pengembangan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(Bulan ke-2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hingga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Bulan ke-4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lnSpc>
                <a:spcPts val="2138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pengadaan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dibutuhkan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hybrid.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diprioritaskan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NVR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merekam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 CCTV di On-Premise,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Pada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menyimpan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membutuhkan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skalabilitas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cabang-cabang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Indonesia.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Penyusunan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memperhatikan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kecepatan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penyimpanan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redundansi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 rtl="0" fontAlgn="base">
              <a:lnSpc>
                <a:spcPts val="2138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On-Premise dan Cloud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beroperasi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harmonis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lain di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10.000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tersebar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2.000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dirancang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terpusat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kantor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pengawasan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mempertimbangkan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mengingat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banyaknya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volume data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dikelola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oleh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70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50210-EFFF-8710-9F2B-DE1E801C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Timeline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Proyek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2F3C8-8B98-C134-F070-4DF567E2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(Bulan ke-5)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rtl="0" fontAlgn="base">
              <a:lnSpc>
                <a:spcPts val="2138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hybrid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Proses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dimulai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kantor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di mana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On-Premise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NVR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log CCTV dan server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transaksi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dipasang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kritikal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terjaga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diaplikasikan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seluruh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fleksibel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berbasis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dinamis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 rtl="0" fontAlgn="base">
              <a:lnSpc>
                <a:spcPts val="2138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       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diberikan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intensif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hybrid.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di Cloud,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pemeliharaan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perangkat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On-Premise,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tanggap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darurat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jika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terjadi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gangguan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terlibat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kompetensi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memadai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7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2BA3-9F11-4854-D810-AC1F52EE8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Anggota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D567-2F21-6481-FCE0-4FEC6C688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FHATUR ROBBY TANZIL HERRIS 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320220401005 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lnSpc>
                <a:spcPts val="1425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 MADE ADITYA PRADHANA PUTR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  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320220401007 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lnSpc>
                <a:spcPts val="1425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KHAERUL IMAM PHATONI                             320220401014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lnSpc>
                <a:spcPts val="1425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 IQBAL SETYAWAN 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                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320220401017 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lnSpc>
                <a:spcPts val="1425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 NAUFAL ARITS FIKRI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                                   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320220401018 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>
              <a:lnSpc>
                <a:spcPts val="1425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4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DF88-0572-A9A9-B440-635BF67A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Timeline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Proyek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32A75-F530-07BD-9CD5-B7FE8CA0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l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(Bulan ke-6)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 rtl="0" fontAlgn="base">
              <a:lnSpc>
                <a:spcPts val="2138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Pada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diimplementasikan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menyeluruh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stabilitas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Uji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coba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keseluruhan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memeriksa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berbagai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skenario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lonjakan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promo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darurat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meliputi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On-Premise dan Cloud,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serangan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siber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Hasil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berjalan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ekspektasi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mampu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memenuhi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operasional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 rtl="0" fontAlgn="base">
              <a:lnSpc>
                <a:spcPts val="2138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Selain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pengujian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pula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risiko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terhadap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masalah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bottleneck pada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jaringan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kegagalan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backup. Perusahaan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backup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global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menghadapi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bencana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menyebabkan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kerugian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Dari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langkah-langkah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optimalisasi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kapasitas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penyesuaian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konfigurasi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agar Hybrid Architecture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jangka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panjang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6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336B1-1123-29E6-ABE6-C50BB7EC1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Mitigasi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Risiko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B7E4961-98BC-4C53-2340-1761C81003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4088" y="2667000"/>
            <a:ext cx="8679161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3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6EEF-AABA-02A8-11CD-2024307B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effectLst/>
                <a:latin typeface="Times New Roman" panose="02020603050405020304" pitchFamily="18" charset="0"/>
              </a:rPr>
              <a:t>High-Level </a:t>
            </a:r>
            <a:r>
              <a:rPr lang="en-US" sz="2000" b="1" i="0" dirty="0" err="1">
                <a:effectLst/>
                <a:latin typeface="Times New Roman" panose="02020603050405020304" pitchFamily="18" charset="0"/>
              </a:rPr>
              <a:t>Arsitektur</a:t>
            </a:r>
            <a:r>
              <a:rPr lang="en-US" sz="2000" b="1" i="0" dirty="0">
                <a:effectLst/>
                <a:latin typeface="Times New Roman" panose="02020603050405020304" pitchFamily="18" charset="0"/>
              </a:rPr>
              <a:t> (On-Premise </a:t>
            </a:r>
            <a:r>
              <a:rPr lang="en-US" sz="2000" b="1" i="0" dirty="0" err="1">
                <a:effectLst/>
                <a:latin typeface="Times New Roman" panose="02020603050405020304" pitchFamily="18" charset="0"/>
              </a:rPr>
              <a:t>atau</a:t>
            </a:r>
            <a:r>
              <a:rPr lang="en-US" sz="2000" b="1" i="0" dirty="0">
                <a:effectLst/>
                <a:latin typeface="Times New Roman" panose="02020603050405020304" pitchFamily="18" charset="0"/>
              </a:rPr>
              <a:t> Cloud)</a:t>
            </a:r>
            <a:r>
              <a:rPr lang="en-US" sz="2000" b="0" i="0" dirty="0"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4327-9BBF-3277-8676-40065E86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Pilihan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Arsitektur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</a:p>
          <a:p>
            <a:pPr algn="just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Pilihan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solusi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diambil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adalah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Hybrid Architecture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karena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arsitektur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menggabungkan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keunggulan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On-Premise dan Cloud.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On-Premise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digunakan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menyimpan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data-data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penting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sensitif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seperti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log CCTV,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karena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sifatnya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memerlukan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pengawasan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penuh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perusahaan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Sementara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itu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Cloud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dimanfaatkan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memberikan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fleksibilitas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lebih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besar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penyimpanan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serta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meningkatkan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efisiensi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operasional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terutama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mendukung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aplikasi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membutuhkan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skalabilitas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tinggi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just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hybrid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memungkinkan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perusahaan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mendapatkan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keamanan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maksimal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On-Premise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sekaligus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fleksibilitas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tinggi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Cloud. Solusi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dirancang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memenuhi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kebutuhan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operasional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perusahaan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memiliki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lebih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dari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2.000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cabang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di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seluruh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Indonesia.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Hybrid Architecture,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perusahaan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memastikan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sensitif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tetap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aman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sementara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yang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lebih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dinamis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dapat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dikelola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lebih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efisien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melalui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layanan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Cloud.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0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2A5C-3454-CD99-A46D-04564E214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High-Level Diagram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Arsitektur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19ADF1-5175-E2B4-A83A-4DF3F3D61E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9000" y="2667000"/>
            <a:ext cx="146933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81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0A545-ED2E-744A-0F01-70AE2ACC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High-Level Diagram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Arsitektur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64B03-732A-09B6-2523-75543B9D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Diagram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menunjukkan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bagaimana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arsitektur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dirancang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menangani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Cloud Storage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digunakan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penyimpanan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operasional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memerlukan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fleksibilitas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akses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sedangkan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On-Premise Data Center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berfungsi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menyimpan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sensitif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pengawasan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internal.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Load Balancer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berperan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mendistribusikan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lalu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lintas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jaringan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menghindari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bottleneck,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sementara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Monitoring Tools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membantu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selalu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kondisi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optimal. 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355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E19EC-8476-7DBD-4358-09BA171B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E95FA0-8F39-CBF0-7D80-32BEDD95CB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8715" y="2957335"/>
            <a:ext cx="8649907" cy="254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85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E7CF-375E-C766-3D61-E9A066E54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Kelebihan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Kekurangan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02BAB-214B-FC8A-5BB3-F18472F5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Architecture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digabungkan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kontrol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On-Premise.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On-Premise,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kendali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penuh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sensitif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terlindungi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ancaman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eksternal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membangun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mengelola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infrastruktur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Sebaliknya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fleksibilitas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efisiensi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kerja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meningkat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Kekurangannya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ketergantungan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penyedia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pihak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akses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Hybrid Architecture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memadukan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arsitektur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ekstra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kedua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lingkungan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20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8894-ED3C-CB22-B548-20691E5A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Pendekatan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Kerja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37E3-63CB-BE19-7D40-367C8F627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Metodologi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Development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dibagi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sprint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bertahap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Setiap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biasanya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dua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menghasilkan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siap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diuji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memastikan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beradaptasi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perubahan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sepanjang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just" rtl="0" fontAlgn="base">
              <a:lnSpc>
                <a:spcPts val="2138"/>
              </a:lnSpc>
              <a:spcAft>
                <a:spcPts val="800"/>
              </a:spcAft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Keunggulan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Agile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fleksibilitasnya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memungkinkan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merespons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umpan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balik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pengguna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konteks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pendekatan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cocok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karena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kebutuhan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perusahaan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keamanan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dan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sistem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berkembang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situasi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Agile,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pengembangan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fitur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berkelanjutan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tanpa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mengganggu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lainnya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946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824C-23E3-C942-2240-894CBCDB6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Alur 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Proyek</a:t>
            </a: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FB3115-6501-FDD2-CF77-E75BF58823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4877" y="2667000"/>
            <a:ext cx="8977584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718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1580</Words>
  <Application>Microsoft Office PowerPoint</Application>
  <PresentationFormat>Widescreen</PresentationFormat>
  <Paragraphs>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Corbel</vt:lpstr>
      <vt:lpstr>Segoe UI</vt:lpstr>
      <vt:lpstr>Times New Roman</vt:lpstr>
      <vt:lpstr>Parallax</vt:lpstr>
      <vt:lpstr>PERENCANAAN DAN  IMPLEMENTASI HIGH-LEVEL ARSITEKTUR PADA BIDANG RETAIL </vt:lpstr>
      <vt:lpstr>Anggota</vt:lpstr>
      <vt:lpstr>High-Level Arsitektur (On-Premise atau Cloud) </vt:lpstr>
      <vt:lpstr>High-Level Diagram Arsitektur</vt:lpstr>
      <vt:lpstr>High-Level Diagram Arsitektur</vt:lpstr>
      <vt:lpstr>Kelebihan dan Kekurangan</vt:lpstr>
      <vt:lpstr>Kelebihan dan Kekurangan</vt:lpstr>
      <vt:lpstr>Pendekatan Kerja </vt:lpstr>
      <vt:lpstr>Alur Proyek</vt:lpstr>
      <vt:lpstr>PowerPoint Presentation</vt:lpstr>
      <vt:lpstr>Daftar Teknologi</vt:lpstr>
      <vt:lpstr>Fungsi Teknologi </vt:lpstr>
      <vt:lpstr>Fungsi Teknologi </vt:lpstr>
      <vt:lpstr>Personil yang In-Charge </vt:lpstr>
      <vt:lpstr>Personil yang In-Charge </vt:lpstr>
      <vt:lpstr>Timeline Proyek </vt:lpstr>
      <vt:lpstr>PowerPoint Presentation</vt:lpstr>
      <vt:lpstr>Timeline Proyek </vt:lpstr>
      <vt:lpstr>Timeline Proyek </vt:lpstr>
      <vt:lpstr>Timeline Proyek </vt:lpstr>
      <vt:lpstr>Mitigasi Risiko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Naufal Fikri</dc:creator>
  <cp:lastModifiedBy>Naufal Fikri</cp:lastModifiedBy>
  <cp:revision>1</cp:revision>
  <dcterms:created xsi:type="dcterms:W3CDTF">2025-01-11T15:47:00Z</dcterms:created>
  <dcterms:modified xsi:type="dcterms:W3CDTF">2025-01-11T15:49:20Z</dcterms:modified>
</cp:coreProperties>
</file>