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Montserrat Medium"/>
      <p:regular r:id="rId23"/>
      <p:bold r:id="rId24"/>
      <p:italic r:id="rId25"/>
      <p:boldItalic r:id="rId26"/>
    </p:embeddedFont>
    <p:embeddedFont>
      <p:font typeface="Merriweather"/>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erriweather-boldItalic.fntdata"/><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ontserratMedium-bold.fntdata"/><Relationship Id="rId23" Type="http://schemas.openxmlformats.org/officeDocument/2006/relationships/font" Target="fonts/MontserratMedium-regular.fntdata"/><Relationship Id="rId26" Type="http://schemas.openxmlformats.org/officeDocument/2006/relationships/font" Target="fonts/MontserratMedium-boldItalic.fntdata"/><Relationship Id="rId25" Type="http://schemas.openxmlformats.org/officeDocument/2006/relationships/font" Target="fonts/MontserratMedium-italic.fntdata"/><Relationship Id="rId28" Type="http://schemas.openxmlformats.org/officeDocument/2006/relationships/font" Target="fonts/Merriweather-bold.fntdata"/><Relationship Id="rId27" Type="http://schemas.openxmlformats.org/officeDocument/2006/relationships/font" Target="fonts/Merriweather-regular.fntdata"/><Relationship Id="rId29"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698be23ab1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698be23ab1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9" name="Shape 1479"/>
        <p:cNvGrpSpPr/>
        <p:nvPr/>
      </p:nvGrpSpPr>
      <p:grpSpPr>
        <a:xfrm>
          <a:off x="0" y="0"/>
          <a:ext cx="0" cy="0"/>
          <a:chOff x="0" y="0"/>
          <a:chExt cx="0" cy="0"/>
        </a:xfrm>
      </p:grpSpPr>
      <p:sp>
        <p:nvSpPr>
          <p:cNvPr id="1480" name="Google Shape;1480;g2bc16260d97_0_4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1" name="Google Shape;1481;g2bc16260d97_0_4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2bc16260d97_0_2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2bc16260d97_0_2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2bcf90cec0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9" name="Google Shape;1529;g2bcf90cec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2bc16260d97_0_6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2bc16260d97_0_6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698be23ab1_0_1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2698be23ab1_0_1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2698be23ab1_0_2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2698be23ab1_0_2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269a02bdb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269a02bdb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269a02bdb23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269a02bdb23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69bd4b66b1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269bd4b66b1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269bd4b66b1_0_1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269bd4b66b1_0_1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2bc16260d97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2bc16260d97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2bc16260d97_0_5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2bc16260d97_0_5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22800" y="1248113"/>
            <a:ext cx="4941000" cy="2119800"/>
          </a:xfrm>
          <a:prstGeom prst="rect">
            <a:avLst/>
          </a:prstGeom>
        </p:spPr>
        <p:txBody>
          <a:bodyPr anchorCtr="0" anchor="b" bIns="91425" lIns="91425" spcFirstLastPara="1" rIns="91425" wrap="square" tIns="91425">
            <a:normAutofit/>
          </a:bodyPr>
          <a:lstStyle>
            <a:lvl1pPr lvl="0" algn="ctr">
              <a:spcBef>
                <a:spcPts val="0"/>
              </a:spcBef>
              <a:spcAft>
                <a:spcPts val="0"/>
              </a:spcAft>
              <a:buSzPts val="6500"/>
              <a:buFont typeface="Merriweather"/>
              <a:buNone/>
              <a:defRPr b="1" sz="6500">
                <a:latin typeface="Merriweather"/>
                <a:ea typeface="Merriweather"/>
                <a:cs typeface="Merriweather"/>
                <a:sym typeface="Merriweather"/>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0" name="Google Shape;10;p2"/>
          <p:cNvSpPr txBox="1"/>
          <p:nvPr>
            <p:ph idx="1" type="subTitle"/>
          </p:nvPr>
        </p:nvSpPr>
        <p:spPr>
          <a:xfrm>
            <a:off x="1778500" y="3392299"/>
            <a:ext cx="5586900" cy="4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2"/>
              </a:buClr>
              <a:buSzPts val="1400"/>
              <a:buNone/>
              <a:defRPr sz="1400">
                <a:solidFill>
                  <a:schemeClr val="dk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rot="10709178">
            <a:off x="-364581" y="3090739"/>
            <a:ext cx="2644710" cy="2773556"/>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4500152">
            <a:off x="-828293" y="-1354986"/>
            <a:ext cx="3292769" cy="3815334"/>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399654">
            <a:off x="5860147" y="3603496"/>
            <a:ext cx="3292830" cy="3815452"/>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11"/>
          <p:cNvSpPr/>
          <p:nvPr/>
        </p:nvSpPr>
        <p:spPr>
          <a:xfrm rot="-4263713">
            <a:off x="4573813" y="1282890"/>
            <a:ext cx="5349066" cy="5608353"/>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rot="1147796">
            <a:off x="-981886" y="-622515"/>
            <a:ext cx="4773558" cy="3900605"/>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ph hasCustomPrompt="1" type="title"/>
          </p:nvPr>
        </p:nvSpPr>
        <p:spPr>
          <a:xfrm>
            <a:off x="311700" y="1298850"/>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Merriweather"/>
              <a:buNone/>
              <a:defRPr sz="12000">
                <a:latin typeface="Merriweather"/>
                <a:ea typeface="Merriweather"/>
                <a:cs typeface="Merriweather"/>
                <a:sym typeface="Merriweather"/>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0" name="Google Shape;100;p11"/>
          <p:cNvSpPr txBox="1"/>
          <p:nvPr>
            <p:ph idx="1" type="subTitle"/>
          </p:nvPr>
        </p:nvSpPr>
        <p:spPr>
          <a:xfrm>
            <a:off x="1626450" y="3262351"/>
            <a:ext cx="5891100" cy="5823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
        <p:nvSpPr>
          <p:cNvPr id="101" name="Google Shape;101;p11"/>
          <p:cNvSpPr/>
          <p:nvPr/>
        </p:nvSpPr>
        <p:spPr>
          <a:xfrm rot="-967849">
            <a:off x="7325058" y="-422996"/>
            <a:ext cx="2197907" cy="2133542"/>
          </a:xfrm>
          <a:custGeom>
            <a:rect b="b" l="l" r="r" t="t"/>
            <a:pathLst>
              <a:path extrusionOk="0" h="77334" w="79667">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flipH="1" rot="5399654">
            <a:off x="-1405491" y="3309171"/>
            <a:ext cx="3292830" cy="3815452"/>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rot="4341006">
            <a:off x="-47725" y="-637160"/>
            <a:ext cx="1868480" cy="2377071"/>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4" name="Shape 10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5">
    <p:bg>
      <p:bgPr>
        <a:solidFill>
          <a:schemeClr val="lt1"/>
        </a:solidFill>
      </p:bgPr>
    </p:bg>
    <p:spTree>
      <p:nvGrpSpPr>
        <p:cNvPr id="105" name="Shape 105"/>
        <p:cNvGrpSpPr/>
        <p:nvPr/>
      </p:nvGrpSpPr>
      <p:grpSpPr>
        <a:xfrm>
          <a:off x="0" y="0"/>
          <a:ext cx="0" cy="0"/>
          <a:chOff x="0" y="0"/>
          <a:chExt cx="0" cy="0"/>
        </a:xfrm>
      </p:grpSpPr>
      <p:sp>
        <p:nvSpPr>
          <p:cNvPr id="106" name="Google Shape;106;p13"/>
          <p:cNvSpPr txBox="1"/>
          <p:nvPr>
            <p:ph type="title"/>
          </p:nvPr>
        </p:nvSpPr>
        <p:spPr>
          <a:xfrm>
            <a:off x="720000" y="540000"/>
            <a:ext cx="53211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13"/>
          <p:cNvSpPr txBox="1"/>
          <p:nvPr>
            <p:ph idx="2" type="title"/>
          </p:nvPr>
        </p:nvSpPr>
        <p:spPr>
          <a:xfrm>
            <a:off x="1207013" y="1603075"/>
            <a:ext cx="30027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2022">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08" name="Google Shape;108;p13"/>
          <p:cNvSpPr txBox="1"/>
          <p:nvPr>
            <p:ph idx="1" type="subTitle"/>
          </p:nvPr>
        </p:nvSpPr>
        <p:spPr>
          <a:xfrm>
            <a:off x="1449413" y="2134325"/>
            <a:ext cx="2517900" cy="637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 name="Google Shape;109;p13"/>
          <p:cNvSpPr txBox="1"/>
          <p:nvPr>
            <p:ph idx="3" type="title"/>
          </p:nvPr>
        </p:nvSpPr>
        <p:spPr>
          <a:xfrm>
            <a:off x="4934288" y="1603075"/>
            <a:ext cx="30027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10" name="Google Shape;110;p13"/>
          <p:cNvSpPr txBox="1"/>
          <p:nvPr>
            <p:ph idx="4" type="subTitle"/>
          </p:nvPr>
        </p:nvSpPr>
        <p:spPr>
          <a:xfrm>
            <a:off x="5176688" y="2134325"/>
            <a:ext cx="2517900" cy="637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1" name="Google Shape;111;p13"/>
          <p:cNvSpPr txBox="1"/>
          <p:nvPr>
            <p:ph idx="5" type="title"/>
          </p:nvPr>
        </p:nvSpPr>
        <p:spPr>
          <a:xfrm>
            <a:off x="1207013" y="3276126"/>
            <a:ext cx="30027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12" name="Google Shape;112;p13"/>
          <p:cNvSpPr txBox="1"/>
          <p:nvPr>
            <p:ph idx="6" type="subTitle"/>
          </p:nvPr>
        </p:nvSpPr>
        <p:spPr>
          <a:xfrm>
            <a:off x="1449413" y="3838943"/>
            <a:ext cx="2517900" cy="637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 name="Google Shape;113;p13"/>
          <p:cNvSpPr txBox="1"/>
          <p:nvPr>
            <p:ph idx="7" type="title"/>
          </p:nvPr>
        </p:nvSpPr>
        <p:spPr>
          <a:xfrm>
            <a:off x="4934288" y="3276126"/>
            <a:ext cx="30027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14" name="Google Shape;114;p13"/>
          <p:cNvSpPr txBox="1"/>
          <p:nvPr>
            <p:ph idx="8" type="subTitle"/>
          </p:nvPr>
        </p:nvSpPr>
        <p:spPr>
          <a:xfrm>
            <a:off x="5176688" y="3838943"/>
            <a:ext cx="2517900" cy="637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5" name="Google Shape;115;p13"/>
          <p:cNvSpPr/>
          <p:nvPr/>
        </p:nvSpPr>
        <p:spPr>
          <a:xfrm flipH="1" rot="-781455">
            <a:off x="7882355" y="3611332"/>
            <a:ext cx="2199022" cy="230615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rot="-10799215">
            <a:off x="-746640" y="3078608"/>
            <a:ext cx="2761498" cy="2679552"/>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5_1">
    <p:bg>
      <p:bgPr>
        <a:solidFill>
          <a:schemeClr val="lt1"/>
        </a:solidFill>
      </p:bgPr>
    </p:bg>
    <p:spTree>
      <p:nvGrpSpPr>
        <p:cNvPr id="117" name="Shape 117"/>
        <p:cNvGrpSpPr/>
        <p:nvPr/>
      </p:nvGrpSpPr>
      <p:grpSpPr>
        <a:xfrm>
          <a:off x="0" y="0"/>
          <a:ext cx="0" cy="0"/>
          <a:chOff x="0" y="0"/>
          <a:chExt cx="0" cy="0"/>
        </a:xfrm>
      </p:grpSpPr>
      <p:sp>
        <p:nvSpPr>
          <p:cNvPr id="118" name="Google Shape;118;p14"/>
          <p:cNvSpPr txBox="1"/>
          <p:nvPr>
            <p:ph type="title"/>
          </p:nvPr>
        </p:nvSpPr>
        <p:spPr>
          <a:xfrm>
            <a:off x="720000" y="540000"/>
            <a:ext cx="53211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 name="Google Shape;119;p14"/>
          <p:cNvSpPr txBox="1"/>
          <p:nvPr>
            <p:ph idx="2" type="title"/>
          </p:nvPr>
        </p:nvSpPr>
        <p:spPr>
          <a:xfrm>
            <a:off x="711050" y="3530000"/>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20" name="Google Shape;120;p14"/>
          <p:cNvSpPr txBox="1"/>
          <p:nvPr>
            <p:ph idx="1" type="subTitle"/>
          </p:nvPr>
        </p:nvSpPr>
        <p:spPr>
          <a:xfrm>
            <a:off x="711050" y="396610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1" name="Google Shape;121;p14"/>
          <p:cNvSpPr txBox="1"/>
          <p:nvPr>
            <p:ph idx="3" type="title"/>
          </p:nvPr>
        </p:nvSpPr>
        <p:spPr>
          <a:xfrm>
            <a:off x="3293363" y="3530000"/>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22" name="Google Shape;122;p14"/>
          <p:cNvSpPr txBox="1"/>
          <p:nvPr>
            <p:ph idx="4" type="subTitle"/>
          </p:nvPr>
        </p:nvSpPr>
        <p:spPr>
          <a:xfrm>
            <a:off x="3293363" y="396610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3" name="Google Shape;123;p14"/>
          <p:cNvSpPr txBox="1"/>
          <p:nvPr>
            <p:ph idx="5" type="title"/>
          </p:nvPr>
        </p:nvSpPr>
        <p:spPr>
          <a:xfrm>
            <a:off x="5875675" y="3530000"/>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24" name="Google Shape;124;p14"/>
          <p:cNvSpPr txBox="1"/>
          <p:nvPr>
            <p:ph idx="6" type="subTitle"/>
          </p:nvPr>
        </p:nvSpPr>
        <p:spPr>
          <a:xfrm>
            <a:off x="5875675" y="396610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 name="Google Shape;125;p14"/>
          <p:cNvSpPr txBox="1"/>
          <p:nvPr>
            <p:ph idx="7" type="title"/>
          </p:nvPr>
        </p:nvSpPr>
        <p:spPr>
          <a:xfrm>
            <a:off x="711050" y="1965688"/>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2022">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26" name="Google Shape;126;p14"/>
          <p:cNvSpPr txBox="1"/>
          <p:nvPr>
            <p:ph idx="8" type="subTitle"/>
          </p:nvPr>
        </p:nvSpPr>
        <p:spPr>
          <a:xfrm>
            <a:off x="711050" y="2374575"/>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7" name="Google Shape;127;p14"/>
          <p:cNvSpPr txBox="1"/>
          <p:nvPr>
            <p:ph idx="9" type="title"/>
          </p:nvPr>
        </p:nvSpPr>
        <p:spPr>
          <a:xfrm>
            <a:off x="3293363" y="1965688"/>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28" name="Google Shape;128;p14"/>
          <p:cNvSpPr txBox="1"/>
          <p:nvPr>
            <p:ph idx="13" type="subTitle"/>
          </p:nvPr>
        </p:nvSpPr>
        <p:spPr>
          <a:xfrm>
            <a:off x="3293363" y="2374575"/>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 name="Google Shape;129;p14"/>
          <p:cNvSpPr txBox="1"/>
          <p:nvPr>
            <p:ph idx="14" type="title"/>
          </p:nvPr>
        </p:nvSpPr>
        <p:spPr>
          <a:xfrm>
            <a:off x="5875675" y="1965688"/>
            <a:ext cx="2557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2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130" name="Google Shape;130;p14"/>
          <p:cNvSpPr txBox="1"/>
          <p:nvPr>
            <p:ph idx="15" type="subTitle"/>
          </p:nvPr>
        </p:nvSpPr>
        <p:spPr>
          <a:xfrm>
            <a:off x="5875675" y="2374575"/>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1" name="Google Shape;131;p14"/>
          <p:cNvSpPr txBox="1"/>
          <p:nvPr>
            <p:ph hasCustomPrompt="1" idx="16" type="title"/>
          </p:nvPr>
        </p:nvSpPr>
        <p:spPr>
          <a:xfrm>
            <a:off x="711050" y="1518050"/>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2" name="Google Shape;132;p14"/>
          <p:cNvSpPr txBox="1"/>
          <p:nvPr>
            <p:ph hasCustomPrompt="1" idx="17" type="title"/>
          </p:nvPr>
        </p:nvSpPr>
        <p:spPr>
          <a:xfrm>
            <a:off x="3293363" y="1518050"/>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3" name="Google Shape;133;p14"/>
          <p:cNvSpPr txBox="1"/>
          <p:nvPr>
            <p:ph hasCustomPrompt="1" idx="18" type="title"/>
          </p:nvPr>
        </p:nvSpPr>
        <p:spPr>
          <a:xfrm>
            <a:off x="5875675" y="1518050"/>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4" name="Google Shape;134;p14"/>
          <p:cNvSpPr txBox="1"/>
          <p:nvPr>
            <p:ph hasCustomPrompt="1" idx="19" type="title"/>
          </p:nvPr>
        </p:nvSpPr>
        <p:spPr>
          <a:xfrm>
            <a:off x="711050" y="3129195"/>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5" name="Google Shape;135;p14"/>
          <p:cNvSpPr txBox="1"/>
          <p:nvPr>
            <p:ph hasCustomPrompt="1" idx="20" type="title"/>
          </p:nvPr>
        </p:nvSpPr>
        <p:spPr>
          <a:xfrm>
            <a:off x="3293363" y="3129195"/>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36" name="Google Shape;136;p14"/>
          <p:cNvSpPr txBox="1"/>
          <p:nvPr>
            <p:ph hasCustomPrompt="1" idx="21" type="title"/>
          </p:nvPr>
        </p:nvSpPr>
        <p:spPr>
          <a:xfrm>
            <a:off x="5875675" y="3129195"/>
            <a:ext cx="524700" cy="415800"/>
          </a:xfrm>
          <a:prstGeom prst="rect">
            <a:avLst/>
          </a:prstGeom>
        </p:spPr>
        <p:txBody>
          <a:bodyPr anchorCtr="0" anchor="b" bIns="91425" lIns="91425" spcFirstLastPara="1" rIns="91425" wrap="square" tIns="91425">
            <a:normAutofit/>
          </a:bodyPr>
          <a:lstStyle>
            <a:lvl1pPr lvl="0" rtl="0">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bg>
      <p:bgPr>
        <a:solidFill>
          <a:schemeClr val="accent3"/>
        </a:solidFill>
      </p:bgPr>
    </p:bg>
    <p:spTree>
      <p:nvGrpSpPr>
        <p:cNvPr id="137" name="Shape 137"/>
        <p:cNvGrpSpPr/>
        <p:nvPr/>
      </p:nvGrpSpPr>
      <p:grpSpPr>
        <a:xfrm>
          <a:off x="0" y="0"/>
          <a:ext cx="0" cy="0"/>
          <a:chOff x="0" y="0"/>
          <a:chExt cx="0" cy="0"/>
        </a:xfrm>
      </p:grpSpPr>
      <p:sp>
        <p:nvSpPr>
          <p:cNvPr id="138" name="Google Shape;138;p15"/>
          <p:cNvSpPr/>
          <p:nvPr/>
        </p:nvSpPr>
        <p:spPr>
          <a:xfrm rot="-8100000">
            <a:off x="-1600334" y="-1522217"/>
            <a:ext cx="7980274" cy="8369059"/>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txBox="1"/>
          <p:nvPr>
            <p:ph type="title"/>
          </p:nvPr>
        </p:nvSpPr>
        <p:spPr>
          <a:xfrm>
            <a:off x="1584700" y="1280475"/>
            <a:ext cx="5974500" cy="20490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dk2"/>
              </a:buClr>
              <a:buSzPts val="2000"/>
              <a:buFont typeface="Montserrat Medium"/>
              <a:buNone/>
              <a:defRPr b="0" sz="3000">
                <a:solidFill>
                  <a:schemeClr val="dk2"/>
                </a:solidFill>
                <a:latin typeface="Montserrat"/>
                <a:ea typeface="Montserrat"/>
                <a:cs typeface="Montserrat"/>
                <a:sym typeface="Montserrat"/>
              </a:defRPr>
            </a:lvl1pPr>
            <a:lvl2pPr lvl="1"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2pPr>
            <a:lvl3pPr lvl="2"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3pPr>
            <a:lvl4pPr lvl="3"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4pPr>
            <a:lvl5pPr lvl="4"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5pPr>
            <a:lvl6pPr lvl="5"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6pPr>
            <a:lvl7pPr lvl="6"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7pPr>
            <a:lvl8pPr lvl="7"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8pPr>
            <a:lvl9pPr lvl="8"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9pPr>
          </a:lstStyle>
          <a:p/>
        </p:txBody>
      </p:sp>
      <p:sp>
        <p:nvSpPr>
          <p:cNvPr id="140" name="Google Shape;140;p15"/>
          <p:cNvSpPr txBox="1"/>
          <p:nvPr>
            <p:ph idx="1" type="subTitle"/>
          </p:nvPr>
        </p:nvSpPr>
        <p:spPr>
          <a:xfrm>
            <a:off x="2541600" y="3396225"/>
            <a:ext cx="4060800" cy="4668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dk1"/>
              </a:buClr>
              <a:buSzPts val="1500"/>
              <a:buFont typeface="Merriweather"/>
              <a:buChar char="-"/>
              <a:defRPr b="1">
                <a:solidFill>
                  <a:schemeClr val="accent1"/>
                </a:solidFill>
                <a:latin typeface="Merriweather"/>
                <a:ea typeface="Merriweather"/>
                <a:cs typeface="Merriweather"/>
                <a:sym typeface="Merriweather"/>
              </a:defRPr>
            </a:lvl1pPr>
            <a:lvl2pPr lvl="1"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2pPr>
            <a:lvl3pPr lvl="2"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3pPr>
            <a:lvl4pPr lvl="3"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4pPr>
            <a:lvl5pPr lvl="4"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5pPr>
            <a:lvl6pPr lvl="5"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6pPr>
            <a:lvl7pPr lvl="6"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7pPr>
            <a:lvl8pPr lvl="7"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8pPr>
            <a:lvl9pPr lvl="8"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9pPr>
          </a:lstStyle>
          <a:p/>
        </p:txBody>
      </p:sp>
      <p:sp>
        <p:nvSpPr>
          <p:cNvPr id="141" name="Google Shape;141;p15"/>
          <p:cNvSpPr/>
          <p:nvPr/>
        </p:nvSpPr>
        <p:spPr>
          <a:xfrm rot="5754067">
            <a:off x="6970158" y="2817212"/>
            <a:ext cx="2670517" cy="2799967"/>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_1_1">
    <p:bg>
      <p:bgPr>
        <a:solidFill>
          <a:schemeClr val="lt1"/>
        </a:solidFill>
      </p:bgPr>
    </p:bg>
    <p:spTree>
      <p:nvGrpSpPr>
        <p:cNvPr id="142" name="Shape 142"/>
        <p:cNvGrpSpPr/>
        <p:nvPr/>
      </p:nvGrpSpPr>
      <p:grpSpPr>
        <a:xfrm>
          <a:off x="0" y="0"/>
          <a:ext cx="0" cy="0"/>
          <a:chOff x="0" y="0"/>
          <a:chExt cx="0" cy="0"/>
        </a:xfrm>
      </p:grpSpPr>
      <p:sp>
        <p:nvSpPr>
          <p:cNvPr id="143" name="Google Shape;143;p16"/>
          <p:cNvSpPr/>
          <p:nvPr/>
        </p:nvSpPr>
        <p:spPr>
          <a:xfrm rot="899933">
            <a:off x="7313527" y="-57183"/>
            <a:ext cx="2537802" cy="1370998"/>
          </a:xfrm>
          <a:custGeom>
            <a:rect b="b" l="l" r="r" t="t"/>
            <a:pathLst>
              <a:path extrusionOk="0" h="60394" w="111793">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rot="-5400000">
            <a:off x="-1804034" y="-1386436"/>
            <a:ext cx="7980292" cy="8369078"/>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16"/>
          <p:cNvGrpSpPr/>
          <p:nvPr/>
        </p:nvGrpSpPr>
        <p:grpSpPr>
          <a:xfrm rot="-8262996">
            <a:off x="3465097" y="3770082"/>
            <a:ext cx="985017" cy="1673821"/>
            <a:chOff x="2922825" y="994925"/>
            <a:chExt cx="2069700" cy="3517002"/>
          </a:xfrm>
        </p:grpSpPr>
        <p:sp>
          <p:nvSpPr>
            <p:cNvPr id="146" name="Google Shape;146;p16"/>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3811890" y="3260727"/>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6"/>
          <p:cNvGrpSpPr/>
          <p:nvPr/>
        </p:nvGrpSpPr>
        <p:grpSpPr>
          <a:xfrm rot="8856158">
            <a:off x="1593091" y="-806946"/>
            <a:ext cx="1934764" cy="1711734"/>
            <a:chOff x="1749700" y="889800"/>
            <a:chExt cx="4276500" cy="3783525"/>
          </a:xfrm>
        </p:grpSpPr>
        <p:sp>
          <p:nvSpPr>
            <p:cNvPr id="149" name="Google Shape;149;p16"/>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6"/>
          <p:cNvSpPr/>
          <p:nvPr/>
        </p:nvSpPr>
        <p:spPr>
          <a:xfrm flipH="1" rot="5140586">
            <a:off x="7568098" y="4332105"/>
            <a:ext cx="1711800" cy="2177743"/>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txBox="1"/>
          <p:nvPr>
            <p:ph type="title"/>
          </p:nvPr>
        </p:nvSpPr>
        <p:spPr>
          <a:xfrm>
            <a:off x="713225" y="1280475"/>
            <a:ext cx="4722300" cy="2295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000"/>
              <a:buFont typeface="Montserrat Medium"/>
              <a:buNone/>
              <a:defRPr b="0">
                <a:solidFill>
                  <a:schemeClr val="dk2"/>
                </a:solidFill>
                <a:latin typeface="Montserrat"/>
                <a:ea typeface="Montserrat"/>
                <a:cs typeface="Montserrat"/>
                <a:sym typeface="Montserrat"/>
              </a:defRPr>
            </a:lvl1pPr>
            <a:lvl2pPr lvl="1"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2pPr>
            <a:lvl3pPr lvl="2"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3pPr>
            <a:lvl4pPr lvl="3"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4pPr>
            <a:lvl5pPr lvl="4"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5pPr>
            <a:lvl6pPr lvl="5"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6pPr>
            <a:lvl7pPr lvl="6"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7pPr>
            <a:lvl8pPr lvl="7"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8pPr>
            <a:lvl9pPr lvl="8" rtl="0">
              <a:spcBef>
                <a:spcPts val="0"/>
              </a:spcBef>
              <a:spcAft>
                <a:spcPts val="0"/>
              </a:spcAft>
              <a:buClr>
                <a:schemeClr val="dk2"/>
              </a:buClr>
              <a:buSzPts val="2800"/>
              <a:buFont typeface="Montserrat Medium"/>
              <a:buNone/>
              <a:defRPr>
                <a:solidFill>
                  <a:schemeClr val="dk2"/>
                </a:solidFill>
                <a:latin typeface="Montserrat Medium"/>
                <a:ea typeface="Montserrat Medium"/>
                <a:cs typeface="Montserrat Medium"/>
                <a:sym typeface="Montserrat Medium"/>
              </a:defRPr>
            </a:lvl9pPr>
          </a:lstStyle>
          <a:p/>
        </p:txBody>
      </p:sp>
      <p:sp>
        <p:nvSpPr>
          <p:cNvPr id="200" name="Google Shape;200;p16"/>
          <p:cNvSpPr txBox="1"/>
          <p:nvPr>
            <p:ph idx="1" type="subTitle"/>
          </p:nvPr>
        </p:nvSpPr>
        <p:spPr>
          <a:xfrm>
            <a:off x="713225" y="3689250"/>
            <a:ext cx="4060800" cy="466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1"/>
              </a:buClr>
              <a:buSzPts val="1500"/>
              <a:buFont typeface="Merriweather"/>
              <a:buChar char="-"/>
              <a:defRPr b="1">
                <a:solidFill>
                  <a:schemeClr val="accent1"/>
                </a:solidFill>
                <a:latin typeface="Merriweather"/>
                <a:ea typeface="Merriweather"/>
                <a:cs typeface="Merriweather"/>
                <a:sym typeface="Merriweather"/>
              </a:defRPr>
            </a:lvl1pPr>
            <a:lvl2pPr lvl="1"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2pPr>
            <a:lvl3pPr lvl="2"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3pPr>
            <a:lvl4pPr lvl="3"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4pPr>
            <a:lvl5pPr lvl="4"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5pPr>
            <a:lvl6pPr lvl="5"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6pPr>
            <a:lvl7pPr lvl="6"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7pPr>
            <a:lvl8pPr lvl="7"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8pPr>
            <a:lvl9pPr lvl="8" rtl="0">
              <a:spcBef>
                <a:spcPts val="0"/>
              </a:spcBef>
              <a:spcAft>
                <a:spcPts val="0"/>
              </a:spcAft>
              <a:buClr>
                <a:schemeClr val="dk1"/>
              </a:buClr>
              <a:buSzPts val="1500"/>
              <a:buFont typeface="Merriweather"/>
              <a:buChar char="-"/>
              <a:defRPr b="1" sz="1500">
                <a:solidFill>
                  <a:schemeClr val="dk1"/>
                </a:solidFill>
                <a:latin typeface="Merriweather"/>
                <a:ea typeface="Merriweather"/>
                <a:cs typeface="Merriweather"/>
                <a:sym typeface="Merriweathe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6_1">
    <p:spTree>
      <p:nvGrpSpPr>
        <p:cNvPr id="201" name="Shape 201"/>
        <p:cNvGrpSpPr/>
        <p:nvPr/>
      </p:nvGrpSpPr>
      <p:grpSpPr>
        <a:xfrm>
          <a:off x="0" y="0"/>
          <a:ext cx="0" cy="0"/>
          <a:chOff x="0" y="0"/>
          <a:chExt cx="0" cy="0"/>
        </a:xfrm>
      </p:grpSpPr>
      <p:sp>
        <p:nvSpPr>
          <p:cNvPr id="202" name="Google Shape;202;p17"/>
          <p:cNvSpPr txBox="1"/>
          <p:nvPr>
            <p:ph idx="1" type="subTitle"/>
          </p:nvPr>
        </p:nvSpPr>
        <p:spPr>
          <a:xfrm>
            <a:off x="1946100" y="1185175"/>
            <a:ext cx="5251800" cy="545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3" name="Google Shape;203;p17"/>
          <p:cNvSpPr txBox="1"/>
          <p:nvPr>
            <p:ph idx="2" type="subTitle"/>
          </p:nvPr>
        </p:nvSpPr>
        <p:spPr>
          <a:xfrm>
            <a:off x="1946100" y="2533650"/>
            <a:ext cx="5251800" cy="545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4" name="Google Shape;204;p17"/>
          <p:cNvSpPr txBox="1"/>
          <p:nvPr>
            <p:ph idx="3" type="subTitle"/>
          </p:nvPr>
        </p:nvSpPr>
        <p:spPr>
          <a:xfrm>
            <a:off x="1946100" y="3882125"/>
            <a:ext cx="5251800" cy="5451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05" name="Google Shape;205;p17"/>
          <p:cNvSpPr/>
          <p:nvPr/>
        </p:nvSpPr>
        <p:spPr>
          <a:xfrm rot="-5547235">
            <a:off x="-246231" y="-172419"/>
            <a:ext cx="2178860" cy="2114445"/>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7"/>
          <p:cNvSpPr/>
          <p:nvPr/>
        </p:nvSpPr>
        <p:spPr>
          <a:xfrm rot="-4456950">
            <a:off x="7076402" y="3571555"/>
            <a:ext cx="2764788" cy="1493595"/>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txBox="1"/>
          <p:nvPr>
            <p:ph hasCustomPrompt="1" type="title"/>
          </p:nvPr>
        </p:nvSpPr>
        <p:spPr>
          <a:xfrm>
            <a:off x="1946100" y="716275"/>
            <a:ext cx="5251800" cy="545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Font typeface="Merriweather"/>
              <a:buNone/>
              <a:defRPr sz="32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8" name="Google Shape;208;p17"/>
          <p:cNvSpPr txBox="1"/>
          <p:nvPr>
            <p:ph hasCustomPrompt="1" idx="4" type="title"/>
          </p:nvPr>
        </p:nvSpPr>
        <p:spPr>
          <a:xfrm>
            <a:off x="1946100" y="2064750"/>
            <a:ext cx="5251800" cy="545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Font typeface="Merriweather"/>
              <a:buNone/>
              <a:defRPr sz="32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09" name="Google Shape;209;p17"/>
          <p:cNvSpPr txBox="1"/>
          <p:nvPr>
            <p:ph hasCustomPrompt="1" idx="5" type="title"/>
          </p:nvPr>
        </p:nvSpPr>
        <p:spPr>
          <a:xfrm>
            <a:off x="1946100" y="3413225"/>
            <a:ext cx="5251800" cy="545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Font typeface="Merriweather"/>
              <a:buNone/>
              <a:defRPr sz="32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10" name="Google Shape;210;p17"/>
          <p:cNvSpPr/>
          <p:nvPr/>
        </p:nvSpPr>
        <p:spPr>
          <a:xfrm rot="-5400000">
            <a:off x="-292069" y="-784860"/>
            <a:ext cx="2953517" cy="3423661"/>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rot="2539277">
            <a:off x="-717054" y="3542666"/>
            <a:ext cx="2874108" cy="2253948"/>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_1_1_1_1_2_1">
    <p:bg>
      <p:bgPr>
        <a:solidFill>
          <a:schemeClr val="lt1"/>
        </a:solidFill>
      </p:bgPr>
    </p:bg>
    <p:spTree>
      <p:nvGrpSpPr>
        <p:cNvPr id="212" name="Shape 212"/>
        <p:cNvGrpSpPr/>
        <p:nvPr/>
      </p:nvGrpSpPr>
      <p:grpSpPr>
        <a:xfrm>
          <a:off x="0" y="0"/>
          <a:ext cx="0" cy="0"/>
          <a:chOff x="0" y="0"/>
          <a:chExt cx="0" cy="0"/>
        </a:xfrm>
      </p:grpSpPr>
      <p:sp>
        <p:nvSpPr>
          <p:cNvPr id="213" name="Google Shape;213;p18"/>
          <p:cNvSpPr/>
          <p:nvPr/>
        </p:nvSpPr>
        <p:spPr>
          <a:xfrm flipH="1" rot="-5779059">
            <a:off x="7724790" y="-1901615"/>
            <a:ext cx="2602199" cy="301527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txBox="1"/>
          <p:nvPr>
            <p:ph type="title"/>
          </p:nvPr>
        </p:nvSpPr>
        <p:spPr>
          <a:xfrm>
            <a:off x="685800" y="1801725"/>
            <a:ext cx="436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215" name="Google Shape;215;p18"/>
          <p:cNvSpPr txBox="1"/>
          <p:nvPr>
            <p:ph idx="1" type="subTitle"/>
          </p:nvPr>
        </p:nvSpPr>
        <p:spPr>
          <a:xfrm>
            <a:off x="685800" y="2281875"/>
            <a:ext cx="3886200" cy="96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18"/>
          <p:cNvSpPr/>
          <p:nvPr/>
        </p:nvSpPr>
        <p:spPr>
          <a:xfrm>
            <a:off x="-534585" y="-449878"/>
            <a:ext cx="2212160" cy="1807616"/>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8"/>
          <p:cNvGrpSpPr/>
          <p:nvPr/>
        </p:nvGrpSpPr>
        <p:grpSpPr>
          <a:xfrm rot="3863719">
            <a:off x="7912739" y="4127582"/>
            <a:ext cx="1005722" cy="1600722"/>
            <a:chOff x="2665800" y="994925"/>
            <a:chExt cx="2326725" cy="3703250"/>
          </a:xfrm>
        </p:grpSpPr>
        <p:sp>
          <p:nvSpPr>
            <p:cNvPr id="218" name="Google Shape;218;p18"/>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18"/>
          <p:cNvSpPr/>
          <p:nvPr/>
        </p:nvSpPr>
        <p:spPr>
          <a:xfrm rot="9599322">
            <a:off x="-398768" y="3593485"/>
            <a:ext cx="2544660" cy="2668889"/>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7_1">
    <p:spTree>
      <p:nvGrpSpPr>
        <p:cNvPr id="221" name="Shape 221"/>
        <p:cNvGrpSpPr/>
        <p:nvPr/>
      </p:nvGrpSpPr>
      <p:grpSpPr>
        <a:xfrm>
          <a:off x="0" y="0"/>
          <a:ext cx="0" cy="0"/>
          <a:chOff x="0" y="0"/>
          <a:chExt cx="0" cy="0"/>
        </a:xfrm>
      </p:grpSpPr>
      <p:sp>
        <p:nvSpPr>
          <p:cNvPr id="222" name="Google Shape;222;p19"/>
          <p:cNvSpPr/>
          <p:nvPr/>
        </p:nvSpPr>
        <p:spPr>
          <a:xfrm rot="-2980682">
            <a:off x="-989162" y="3773194"/>
            <a:ext cx="2953380" cy="3423503"/>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
          <p:cNvSpPr txBox="1"/>
          <p:nvPr>
            <p:ph type="title"/>
          </p:nvPr>
        </p:nvSpPr>
        <p:spPr>
          <a:xfrm>
            <a:off x="4170000" y="1801738"/>
            <a:ext cx="4254000" cy="5727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000"/>
              <a:buFont typeface="Merriweather"/>
              <a:buNone/>
              <a:defRPr sz="3000">
                <a:latin typeface="Merriweather"/>
                <a:ea typeface="Merriweather"/>
                <a:cs typeface="Merriweather"/>
                <a:sym typeface="Merriweather"/>
              </a:defRPr>
            </a:lvl1pPr>
            <a:lvl2pPr lvl="1" rtl="0" algn="r">
              <a:spcBef>
                <a:spcPts val="0"/>
              </a:spcBef>
              <a:spcAft>
                <a:spcPts val="0"/>
              </a:spcAft>
              <a:buSzPts val="2800"/>
              <a:buNone/>
              <a:defRPr>
                <a:latin typeface="Montserrat Medium"/>
                <a:ea typeface="Montserrat Medium"/>
                <a:cs typeface="Montserrat Medium"/>
                <a:sym typeface="Montserrat Medium"/>
              </a:defRPr>
            </a:lvl2pPr>
            <a:lvl3pPr lvl="2" rtl="0" algn="r">
              <a:spcBef>
                <a:spcPts val="0"/>
              </a:spcBef>
              <a:spcAft>
                <a:spcPts val="0"/>
              </a:spcAft>
              <a:buSzPts val="2800"/>
              <a:buNone/>
              <a:defRPr>
                <a:latin typeface="Montserrat Medium"/>
                <a:ea typeface="Montserrat Medium"/>
                <a:cs typeface="Montserrat Medium"/>
                <a:sym typeface="Montserrat Medium"/>
              </a:defRPr>
            </a:lvl3pPr>
            <a:lvl4pPr lvl="3" rtl="0" algn="r">
              <a:spcBef>
                <a:spcPts val="0"/>
              </a:spcBef>
              <a:spcAft>
                <a:spcPts val="0"/>
              </a:spcAft>
              <a:buSzPts val="2800"/>
              <a:buNone/>
              <a:defRPr>
                <a:latin typeface="Montserrat Medium"/>
                <a:ea typeface="Montserrat Medium"/>
                <a:cs typeface="Montserrat Medium"/>
                <a:sym typeface="Montserrat Medium"/>
              </a:defRPr>
            </a:lvl4pPr>
            <a:lvl5pPr lvl="4" rtl="0" algn="r">
              <a:spcBef>
                <a:spcPts val="0"/>
              </a:spcBef>
              <a:spcAft>
                <a:spcPts val="0"/>
              </a:spcAft>
              <a:buSzPts val="2800"/>
              <a:buNone/>
              <a:defRPr>
                <a:latin typeface="Montserrat Medium"/>
                <a:ea typeface="Montserrat Medium"/>
                <a:cs typeface="Montserrat Medium"/>
                <a:sym typeface="Montserrat Medium"/>
              </a:defRPr>
            </a:lvl5pPr>
            <a:lvl6pPr lvl="5" rtl="0" algn="r">
              <a:spcBef>
                <a:spcPts val="0"/>
              </a:spcBef>
              <a:spcAft>
                <a:spcPts val="0"/>
              </a:spcAft>
              <a:buSzPts val="2800"/>
              <a:buNone/>
              <a:defRPr>
                <a:latin typeface="Montserrat Medium"/>
                <a:ea typeface="Montserrat Medium"/>
                <a:cs typeface="Montserrat Medium"/>
                <a:sym typeface="Montserrat Medium"/>
              </a:defRPr>
            </a:lvl6pPr>
            <a:lvl7pPr lvl="6" rtl="0" algn="r">
              <a:spcBef>
                <a:spcPts val="0"/>
              </a:spcBef>
              <a:spcAft>
                <a:spcPts val="0"/>
              </a:spcAft>
              <a:buSzPts val="2800"/>
              <a:buNone/>
              <a:defRPr>
                <a:latin typeface="Montserrat Medium"/>
                <a:ea typeface="Montserrat Medium"/>
                <a:cs typeface="Montserrat Medium"/>
                <a:sym typeface="Montserrat Medium"/>
              </a:defRPr>
            </a:lvl7pPr>
            <a:lvl8pPr lvl="7" rtl="0" algn="r">
              <a:spcBef>
                <a:spcPts val="0"/>
              </a:spcBef>
              <a:spcAft>
                <a:spcPts val="0"/>
              </a:spcAft>
              <a:buSzPts val="2800"/>
              <a:buNone/>
              <a:defRPr>
                <a:latin typeface="Montserrat Medium"/>
                <a:ea typeface="Montserrat Medium"/>
                <a:cs typeface="Montserrat Medium"/>
                <a:sym typeface="Montserrat Medium"/>
              </a:defRPr>
            </a:lvl8pPr>
            <a:lvl9pPr lvl="8" rtl="0" algn="r">
              <a:spcBef>
                <a:spcPts val="0"/>
              </a:spcBef>
              <a:spcAft>
                <a:spcPts val="0"/>
              </a:spcAft>
              <a:buSzPts val="2800"/>
              <a:buNone/>
              <a:defRPr>
                <a:latin typeface="Montserrat Medium"/>
                <a:ea typeface="Montserrat Medium"/>
                <a:cs typeface="Montserrat Medium"/>
                <a:sym typeface="Montserrat Medium"/>
              </a:defRPr>
            </a:lvl9pPr>
          </a:lstStyle>
          <a:p/>
        </p:txBody>
      </p:sp>
      <p:sp>
        <p:nvSpPr>
          <p:cNvPr id="224" name="Google Shape;224;p19"/>
          <p:cNvSpPr txBox="1"/>
          <p:nvPr>
            <p:ph idx="1" type="subTitle"/>
          </p:nvPr>
        </p:nvSpPr>
        <p:spPr>
          <a:xfrm>
            <a:off x="4572000" y="2281900"/>
            <a:ext cx="3852000" cy="9291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25" name="Google Shape;225;p19"/>
          <p:cNvSpPr/>
          <p:nvPr/>
        </p:nvSpPr>
        <p:spPr>
          <a:xfrm rot="-1685962">
            <a:off x="6844909" y="-1080011"/>
            <a:ext cx="2565270" cy="2689618"/>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rot="-2058141">
            <a:off x="6197819" y="3457966"/>
            <a:ext cx="3711508" cy="3602819"/>
          </a:xfrm>
          <a:custGeom>
            <a:rect b="b" l="l" r="r" t="t"/>
            <a:pathLst>
              <a:path extrusionOk="0" h="77334" w="79667">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spTree>
      <p:nvGrpSpPr>
        <p:cNvPr id="227" name="Shape 227"/>
        <p:cNvGrpSpPr/>
        <p:nvPr/>
      </p:nvGrpSpPr>
      <p:grpSpPr>
        <a:xfrm>
          <a:off x="0" y="0"/>
          <a:ext cx="0" cy="0"/>
          <a:chOff x="0" y="0"/>
          <a:chExt cx="0" cy="0"/>
        </a:xfrm>
      </p:grpSpPr>
      <p:sp>
        <p:nvSpPr>
          <p:cNvPr id="228" name="Google Shape;228;p20"/>
          <p:cNvSpPr/>
          <p:nvPr/>
        </p:nvSpPr>
        <p:spPr>
          <a:xfrm rot="10429041">
            <a:off x="-1111208" y="3703921"/>
            <a:ext cx="2616618" cy="274409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txBox="1"/>
          <p:nvPr>
            <p:ph type="title"/>
          </p:nvPr>
        </p:nvSpPr>
        <p:spPr>
          <a:xfrm>
            <a:off x="5028900" y="1088088"/>
            <a:ext cx="3395100" cy="1616100"/>
          </a:xfrm>
          <a:prstGeom prst="rect">
            <a:avLst/>
          </a:prstGeom>
        </p:spPr>
        <p:txBody>
          <a:bodyPr anchorCtr="0" anchor="t" bIns="91425" lIns="91425" spcFirstLastPara="1" rIns="91425" wrap="square" tIns="91425">
            <a:normAutofit/>
          </a:bodyPr>
          <a:lstStyle>
            <a:lvl1pPr lvl="0" rtl="0" algn="r">
              <a:spcBef>
                <a:spcPts val="0"/>
              </a:spcBef>
              <a:spcAft>
                <a:spcPts val="0"/>
              </a:spcAft>
              <a:buClr>
                <a:schemeClr val="lt2"/>
              </a:buClr>
              <a:buSzPts val="3000"/>
              <a:buNone/>
              <a:defRPr sz="3000">
                <a:solidFill>
                  <a:schemeClr val="lt2"/>
                </a:solidFill>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230" name="Google Shape;230;p20"/>
          <p:cNvSpPr txBox="1"/>
          <p:nvPr>
            <p:ph idx="1" type="subTitle"/>
          </p:nvPr>
        </p:nvSpPr>
        <p:spPr>
          <a:xfrm>
            <a:off x="4937425" y="2823000"/>
            <a:ext cx="3486600" cy="11940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31" name="Google Shape;231;p20"/>
          <p:cNvGrpSpPr/>
          <p:nvPr/>
        </p:nvGrpSpPr>
        <p:grpSpPr>
          <a:xfrm rot="3248415">
            <a:off x="8084770" y="4004823"/>
            <a:ext cx="1005674" cy="1600645"/>
            <a:chOff x="2665800" y="994925"/>
            <a:chExt cx="2326725" cy="3703250"/>
          </a:xfrm>
        </p:grpSpPr>
        <p:sp>
          <p:nvSpPr>
            <p:cNvPr id="232" name="Google Shape;232;p20"/>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4" name="Google Shape;234;p20"/>
          <p:cNvSpPr/>
          <p:nvPr/>
        </p:nvSpPr>
        <p:spPr>
          <a:xfrm rot="10227431">
            <a:off x="6436766" y="-2887378"/>
            <a:ext cx="3292711" cy="3815714"/>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204617">
            <a:off x="7390994" y="-963939"/>
            <a:ext cx="2527118" cy="2649617"/>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rot="6267587">
            <a:off x="-38577" y="-1438860"/>
            <a:ext cx="2367769" cy="2743559"/>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hasCustomPrompt="1" type="title"/>
          </p:nvPr>
        </p:nvSpPr>
        <p:spPr>
          <a:xfrm>
            <a:off x="720000" y="1259300"/>
            <a:ext cx="1920600" cy="11424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a:r>
              <a:t>xx%</a:t>
            </a:r>
          </a:p>
        </p:txBody>
      </p:sp>
      <p:sp>
        <p:nvSpPr>
          <p:cNvPr id="18" name="Google Shape;18;p3"/>
          <p:cNvSpPr txBox="1"/>
          <p:nvPr>
            <p:ph idx="2" type="title"/>
          </p:nvPr>
        </p:nvSpPr>
        <p:spPr>
          <a:xfrm>
            <a:off x="720000" y="2333000"/>
            <a:ext cx="29844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9" name="Google Shape;19;p3"/>
          <p:cNvSpPr txBox="1"/>
          <p:nvPr>
            <p:ph idx="1" type="subTitle"/>
          </p:nvPr>
        </p:nvSpPr>
        <p:spPr>
          <a:xfrm>
            <a:off x="720000" y="2905700"/>
            <a:ext cx="2682900" cy="66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3_1">
    <p:spTree>
      <p:nvGrpSpPr>
        <p:cNvPr id="235" name="Shape 235"/>
        <p:cNvGrpSpPr/>
        <p:nvPr/>
      </p:nvGrpSpPr>
      <p:grpSpPr>
        <a:xfrm>
          <a:off x="0" y="0"/>
          <a:ext cx="0" cy="0"/>
          <a:chOff x="0" y="0"/>
          <a:chExt cx="0" cy="0"/>
        </a:xfrm>
      </p:grpSpPr>
      <p:sp>
        <p:nvSpPr>
          <p:cNvPr id="236" name="Google Shape;236;p21"/>
          <p:cNvSpPr txBox="1"/>
          <p:nvPr>
            <p:ph type="title"/>
          </p:nvPr>
        </p:nvSpPr>
        <p:spPr>
          <a:xfrm>
            <a:off x="713225" y="1088088"/>
            <a:ext cx="3395100" cy="1616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3000"/>
              <a:buNone/>
              <a:defRPr sz="3000">
                <a:solidFill>
                  <a:schemeClr val="accent4"/>
                </a:solidFill>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237" name="Google Shape;237;p21"/>
          <p:cNvSpPr txBox="1"/>
          <p:nvPr>
            <p:ph idx="1" type="subTitle"/>
          </p:nvPr>
        </p:nvSpPr>
        <p:spPr>
          <a:xfrm>
            <a:off x="713225" y="2823000"/>
            <a:ext cx="3486600" cy="11940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4">
    <p:spTree>
      <p:nvGrpSpPr>
        <p:cNvPr id="238" name="Shape 238"/>
        <p:cNvGrpSpPr/>
        <p:nvPr/>
      </p:nvGrpSpPr>
      <p:grpSpPr>
        <a:xfrm>
          <a:off x="0" y="0"/>
          <a:ext cx="0" cy="0"/>
          <a:chOff x="0" y="0"/>
          <a:chExt cx="0" cy="0"/>
        </a:xfrm>
      </p:grpSpPr>
      <p:sp>
        <p:nvSpPr>
          <p:cNvPr id="239" name="Google Shape;239;p22"/>
          <p:cNvSpPr/>
          <p:nvPr/>
        </p:nvSpPr>
        <p:spPr>
          <a:xfrm rot="1561423">
            <a:off x="-287932" y="3751685"/>
            <a:ext cx="2553945" cy="2086898"/>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flipH="1" rot="-9462475">
            <a:off x="6922396" y="3811465"/>
            <a:ext cx="3137550" cy="3289637"/>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22"/>
          <p:cNvGrpSpPr/>
          <p:nvPr/>
        </p:nvGrpSpPr>
        <p:grpSpPr>
          <a:xfrm flipH="1" rot="534122">
            <a:off x="-1223971" y="-1059309"/>
            <a:ext cx="4228008" cy="4096174"/>
            <a:chOff x="1758320" y="288537"/>
            <a:chExt cx="4960312" cy="4805644"/>
          </a:xfrm>
        </p:grpSpPr>
        <p:sp>
          <p:nvSpPr>
            <p:cNvPr id="242" name="Google Shape;242;p22"/>
            <p:cNvSpPr/>
            <p:nvPr/>
          </p:nvSpPr>
          <p:spPr>
            <a:xfrm rot="1118040">
              <a:off x="2744990" y="982853"/>
              <a:ext cx="3481697" cy="3650762"/>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rot="-1659589">
              <a:off x="2238132" y="792517"/>
              <a:ext cx="2853090" cy="2769539"/>
            </a:xfrm>
            <a:custGeom>
              <a:rect b="b" l="l" r="r" t="t"/>
              <a:pathLst>
                <a:path extrusionOk="0" h="77334" w="79667">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a:off x="2782628" y="1180462"/>
              <a:ext cx="2977327" cy="1608443"/>
            </a:xfrm>
            <a:custGeom>
              <a:rect b="b" l="l" r="r" t="t"/>
              <a:pathLst>
                <a:path extrusionOk="0" h="60394" w="111793">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2"/>
          <p:cNvSpPr txBox="1"/>
          <p:nvPr>
            <p:ph type="title"/>
          </p:nvPr>
        </p:nvSpPr>
        <p:spPr>
          <a:xfrm>
            <a:off x="4519100" y="1530000"/>
            <a:ext cx="3904800" cy="572700"/>
          </a:xfrm>
          <a:prstGeom prst="rect">
            <a:avLst/>
          </a:prstGeom>
        </p:spPr>
        <p:txBody>
          <a:bodyPr anchorCtr="0" anchor="ctr" bIns="91425" lIns="91425" spcFirstLastPara="1" rIns="91425" wrap="square" tIns="91425">
            <a:normAutofit/>
          </a:bodyPr>
          <a:lstStyle>
            <a:lvl1pPr lvl="0" rtl="0" algn="r">
              <a:spcBef>
                <a:spcPts val="0"/>
              </a:spcBef>
              <a:spcAft>
                <a:spcPts val="0"/>
              </a:spcAft>
              <a:buSzPts val="3000"/>
              <a:buFont typeface="Merriweather"/>
              <a:buNone/>
              <a:defRPr sz="4000">
                <a:latin typeface="Merriweather"/>
                <a:ea typeface="Merriweather"/>
                <a:cs typeface="Merriweather"/>
                <a:sym typeface="Merriweather"/>
              </a:defRPr>
            </a:lvl1pPr>
            <a:lvl2pPr lvl="1" rtl="0" algn="r">
              <a:spcBef>
                <a:spcPts val="0"/>
              </a:spcBef>
              <a:spcAft>
                <a:spcPts val="0"/>
              </a:spcAft>
              <a:buSzPts val="2800"/>
              <a:buNone/>
              <a:defRPr>
                <a:latin typeface="Montserrat Medium"/>
                <a:ea typeface="Montserrat Medium"/>
                <a:cs typeface="Montserrat Medium"/>
                <a:sym typeface="Montserrat Medium"/>
              </a:defRPr>
            </a:lvl2pPr>
            <a:lvl3pPr lvl="2" rtl="0" algn="r">
              <a:spcBef>
                <a:spcPts val="0"/>
              </a:spcBef>
              <a:spcAft>
                <a:spcPts val="0"/>
              </a:spcAft>
              <a:buSzPts val="2800"/>
              <a:buNone/>
              <a:defRPr>
                <a:latin typeface="Montserrat Medium"/>
                <a:ea typeface="Montserrat Medium"/>
                <a:cs typeface="Montserrat Medium"/>
                <a:sym typeface="Montserrat Medium"/>
              </a:defRPr>
            </a:lvl3pPr>
            <a:lvl4pPr lvl="3" rtl="0" algn="r">
              <a:spcBef>
                <a:spcPts val="0"/>
              </a:spcBef>
              <a:spcAft>
                <a:spcPts val="0"/>
              </a:spcAft>
              <a:buSzPts val="2800"/>
              <a:buNone/>
              <a:defRPr>
                <a:latin typeface="Montserrat Medium"/>
                <a:ea typeface="Montserrat Medium"/>
                <a:cs typeface="Montserrat Medium"/>
                <a:sym typeface="Montserrat Medium"/>
              </a:defRPr>
            </a:lvl4pPr>
            <a:lvl5pPr lvl="4" rtl="0" algn="r">
              <a:spcBef>
                <a:spcPts val="0"/>
              </a:spcBef>
              <a:spcAft>
                <a:spcPts val="0"/>
              </a:spcAft>
              <a:buSzPts val="2800"/>
              <a:buNone/>
              <a:defRPr>
                <a:latin typeface="Montserrat Medium"/>
                <a:ea typeface="Montserrat Medium"/>
                <a:cs typeface="Montserrat Medium"/>
                <a:sym typeface="Montserrat Medium"/>
              </a:defRPr>
            </a:lvl5pPr>
            <a:lvl6pPr lvl="5" rtl="0" algn="r">
              <a:spcBef>
                <a:spcPts val="0"/>
              </a:spcBef>
              <a:spcAft>
                <a:spcPts val="0"/>
              </a:spcAft>
              <a:buSzPts val="2800"/>
              <a:buNone/>
              <a:defRPr>
                <a:latin typeface="Montserrat Medium"/>
                <a:ea typeface="Montserrat Medium"/>
                <a:cs typeface="Montserrat Medium"/>
                <a:sym typeface="Montserrat Medium"/>
              </a:defRPr>
            </a:lvl6pPr>
            <a:lvl7pPr lvl="6" rtl="0" algn="r">
              <a:spcBef>
                <a:spcPts val="0"/>
              </a:spcBef>
              <a:spcAft>
                <a:spcPts val="0"/>
              </a:spcAft>
              <a:buSzPts val="2800"/>
              <a:buNone/>
              <a:defRPr>
                <a:latin typeface="Montserrat Medium"/>
                <a:ea typeface="Montserrat Medium"/>
                <a:cs typeface="Montserrat Medium"/>
                <a:sym typeface="Montserrat Medium"/>
              </a:defRPr>
            </a:lvl7pPr>
            <a:lvl8pPr lvl="7" rtl="0" algn="r">
              <a:spcBef>
                <a:spcPts val="0"/>
              </a:spcBef>
              <a:spcAft>
                <a:spcPts val="0"/>
              </a:spcAft>
              <a:buSzPts val="2800"/>
              <a:buNone/>
              <a:defRPr>
                <a:latin typeface="Montserrat Medium"/>
                <a:ea typeface="Montserrat Medium"/>
                <a:cs typeface="Montserrat Medium"/>
                <a:sym typeface="Montserrat Medium"/>
              </a:defRPr>
            </a:lvl8pPr>
            <a:lvl9pPr lvl="8" rtl="0" algn="r">
              <a:spcBef>
                <a:spcPts val="0"/>
              </a:spcBef>
              <a:spcAft>
                <a:spcPts val="0"/>
              </a:spcAft>
              <a:buSzPts val="2800"/>
              <a:buNone/>
              <a:defRPr>
                <a:latin typeface="Montserrat Medium"/>
                <a:ea typeface="Montserrat Medium"/>
                <a:cs typeface="Montserrat Medium"/>
                <a:sym typeface="Montserrat Medium"/>
              </a:defRPr>
            </a:lvl9pPr>
          </a:lstStyle>
          <a:p/>
        </p:txBody>
      </p:sp>
      <p:sp>
        <p:nvSpPr>
          <p:cNvPr id="246" name="Google Shape;246;p22"/>
          <p:cNvSpPr txBox="1"/>
          <p:nvPr>
            <p:ph idx="1" type="subTitle"/>
          </p:nvPr>
        </p:nvSpPr>
        <p:spPr>
          <a:xfrm>
            <a:off x="4519100" y="2162700"/>
            <a:ext cx="3904800" cy="14508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1">
    <p:spTree>
      <p:nvGrpSpPr>
        <p:cNvPr id="247" name="Shape 247"/>
        <p:cNvGrpSpPr/>
        <p:nvPr/>
      </p:nvGrpSpPr>
      <p:grpSpPr>
        <a:xfrm>
          <a:off x="0" y="0"/>
          <a:ext cx="0" cy="0"/>
          <a:chOff x="0" y="0"/>
          <a:chExt cx="0" cy="0"/>
        </a:xfrm>
      </p:grpSpPr>
      <p:sp>
        <p:nvSpPr>
          <p:cNvPr id="248" name="Google Shape;248;p23"/>
          <p:cNvSpPr/>
          <p:nvPr/>
        </p:nvSpPr>
        <p:spPr>
          <a:xfrm rot="-5400000">
            <a:off x="-1144392" y="3484103"/>
            <a:ext cx="2439119" cy="1993071"/>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txBox="1"/>
          <p:nvPr>
            <p:ph type="title"/>
          </p:nvPr>
        </p:nvSpPr>
        <p:spPr>
          <a:xfrm>
            <a:off x="720000" y="540000"/>
            <a:ext cx="3852000" cy="647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3000"/>
              <a:buFont typeface="Merriweather"/>
              <a:buNone/>
              <a:defRPr sz="3000">
                <a:solidFill>
                  <a:schemeClr val="lt2"/>
                </a:solidFill>
                <a:latin typeface="Merriweather"/>
                <a:ea typeface="Merriweather"/>
                <a:cs typeface="Merriweather"/>
                <a:sym typeface="Merriweather"/>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250" name="Google Shape;250;p23"/>
          <p:cNvSpPr/>
          <p:nvPr/>
        </p:nvSpPr>
        <p:spPr>
          <a:xfrm rot="274615">
            <a:off x="7064034" y="-500353"/>
            <a:ext cx="2400250" cy="2517186"/>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23"/>
          <p:cNvGrpSpPr/>
          <p:nvPr/>
        </p:nvGrpSpPr>
        <p:grpSpPr>
          <a:xfrm rot="-5549566">
            <a:off x="122052" y="4010367"/>
            <a:ext cx="898734" cy="1430438"/>
            <a:chOff x="2665800" y="994925"/>
            <a:chExt cx="2326725" cy="3703250"/>
          </a:xfrm>
        </p:grpSpPr>
        <p:sp>
          <p:nvSpPr>
            <p:cNvPr id="252" name="Google Shape;252;p23"/>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23"/>
          <p:cNvGrpSpPr/>
          <p:nvPr/>
        </p:nvGrpSpPr>
        <p:grpSpPr>
          <a:xfrm rot="-1013057">
            <a:off x="8083784" y="-593889"/>
            <a:ext cx="2003967" cy="1772959"/>
            <a:chOff x="1749700" y="889800"/>
            <a:chExt cx="4276500" cy="3783525"/>
          </a:xfrm>
        </p:grpSpPr>
        <p:sp>
          <p:nvSpPr>
            <p:cNvPr id="255" name="Google Shape;255;p23"/>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3"/>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3"/>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23"/>
          <p:cNvSpPr/>
          <p:nvPr/>
        </p:nvSpPr>
        <p:spPr>
          <a:xfrm rot="6175187">
            <a:off x="6779426" y="3015097"/>
            <a:ext cx="3020768" cy="2931097"/>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3"/>
          <p:cNvSpPr/>
          <p:nvPr/>
        </p:nvSpPr>
        <p:spPr>
          <a:xfrm rot="6833745">
            <a:off x="7436569" y="4002342"/>
            <a:ext cx="2401524" cy="1297352"/>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txBox="1"/>
          <p:nvPr>
            <p:ph idx="1" type="body"/>
          </p:nvPr>
        </p:nvSpPr>
        <p:spPr>
          <a:xfrm>
            <a:off x="785125" y="1676175"/>
            <a:ext cx="3711900" cy="2458500"/>
          </a:xfrm>
          <a:prstGeom prst="rect">
            <a:avLst/>
          </a:prstGeom>
        </p:spPr>
        <p:txBody>
          <a:bodyPr anchorCtr="0" anchor="b" bIns="91425" lIns="91425" spcFirstLastPara="1" rIns="91425" wrap="square" tIns="91425">
            <a:normAutofit/>
          </a:bodyPr>
          <a:lstStyle>
            <a:lvl1pPr indent="-317500" lvl="0" marL="457200" rtl="0">
              <a:lnSpc>
                <a:spcPct val="100000"/>
              </a:lnSpc>
              <a:spcBef>
                <a:spcPts val="0"/>
              </a:spcBef>
              <a:spcAft>
                <a:spcPts val="0"/>
              </a:spcAft>
              <a:buSzPts val="1400"/>
              <a:buChar char="●"/>
              <a:defRPr sz="1400"/>
            </a:lvl1pPr>
            <a:lvl2pPr indent="-298450" lvl="1" marL="914400" rtl="0">
              <a:spcBef>
                <a:spcPts val="0"/>
              </a:spcBef>
              <a:spcAft>
                <a:spcPts val="0"/>
              </a:spcAft>
              <a:buSzPts val="1100"/>
              <a:buFont typeface="Montserrat"/>
              <a:buChar char="○"/>
              <a:defRPr sz="1100">
                <a:latin typeface="Montserrat"/>
                <a:ea typeface="Montserrat"/>
                <a:cs typeface="Montserrat"/>
                <a:sym typeface="Montserrat"/>
              </a:defRPr>
            </a:lvl2pPr>
            <a:lvl3pPr indent="-298450" lvl="2" marL="1371600" rtl="0">
              <a:spcBef>
                <a:spcPts val="0"/>
              </a:spcBef>
              <a:spcAft>
                <a:spcPts val="0"/>
              </a:spcAft>
              <a:buSzPts val="1100"/>
              <a:buFont typeface="Montserrat"/>
              <a:buChar char="■"/>
              <a:defRPr sz="1100">
                <a:latin typeface="Montserrat"/>
                <a:ea typeface="Montserrat"/>
                <a:cs typeface="Montserrat"/>
                <a:sym typeface="Montserrat"/>
              </a:defRPr>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307" name="Google Shape;307;p23"/>
          <p:cNvSpPr txBox="1"/>
          <p:nvPr>
            <p:ph idx="2" type="body"/>
          </p:nvPr>
        </p:nvSpPr>
        <p:spPr>
          <a:xfrm>
            <a:off x="4646912" y="1676175"/>
            <a:ext cx="3711900" cy="2458500"/>
          </a:xfrm>
          <a:prstGeom prst="rect">
            <a:avLst/>
          </a:prstGeom>
        </p:spPr>
        <p:txBody>
          <a:bodyPr anchorCtr="0" anchor="b" bIns="91425" lIns="91425" spcFirstLastPara="1" rIns="91425" wrap="square" tIns="91425">
            <a:normAutofit/>
          </a:bodyPr>
          <a:lstStyle>
            <a:lvl1pPr indent="-317500" lvl="0" marL="457200" rtl="0">
              <a:lnSpc>
                <a:spcPct val="100000"/>
              </a:lnSpc>
              <a:spcBef>
                <a:spcPts val="0"/>
              </a:spcBef>
              <a:spcAft>
                <a:spcPts val="0"/>
              </a:spcAft>
              <a:buClr>
                <a:schemeClr val="dk2"/>
              </a:buClr>
              <a:buSzPts val="1400"/>
              <a:buChar char="●"/>
              <a:defRPr sz="1400"/>
            </a:lvl1pPr>
            <a:lvl2pPr indent="-298450" lvl="1" marL="914400" rtl="0">
              <a:spcBef>
                <a:spcPts val="0"/>
              </a:spcBef>
              <a:spcAft>
                <a:spcPts val="0"/>
              </a:spcAft>
              <a:buSzPts val="1100"/>
              <a:buFont typeface="Montserrat"/>
              <a:buChar char="○"/>
              <a:defRPr sz="1100">
                <a:latin typeface="Montserrat"/>
                <a:ea typeface="Montserrat"/>
                <a:cs typeface="Montserrat"/>
                <a:sym typeface="Montserrat"/>
              </a:defRPr>
            </a:lvl2pPr>
            <a:lvl3pPr indent="-298450" lvl="2" marL="1371600" rtl="0">
              <a:spcBef>
                <a:spcPts val="0"/>
              </a:spcBef>
              <a:spcAft>
                <a:spcPts val="0"/>
              </a:spcAft>
              <a:buSzPts val="1100"/>
              <a:buFont typeface="Montserrat"/>
              <a:buChar char="■"/>
              <a:defRPr sz="1100">
                <a:latin typeface="Montserrat"/>
                <a:ea typeface="Montserrat"/>
                <a:cs typeface="Montserrat"/>
                <a:sym typeface="Montserrat"/>
              </a:defRPr>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bg>
      <p:bgPr>
        <a:solidFill>
          <a:schemeClr val="lt1"/>
        </a:solidFill>
      </p:bgPr>
    </p:bg>
    <p:spTree>
      <p:nvGrpSpPr>
        <p:cNvPr id="308" name="Shape 308"/>
        <p:cNvGrpSpPr/>
        <p:nvPr/>
      </p:nvGrpSpPr>
      <p:grpSpPr>
        <a:xfrm>
          <a:off x="0" y="0"/>
          <a:ext cx="0" cy="0"/>
          <a:chOff x="0" y="0"/>
          <a:chExt cx="0" cy="0"/>
        </a:xfrm>
      </p:grpSpPr>
      <p:sp>
        <p:nvSpPr>
          <p:cNvPr id="309" name="Google Shape;309;p24"/>
          <p:cNvSpPr txBox="1"/>
          <p:nvPr>
            <p:ph type="title"/>
          </p:nvPr>
        </p:nvSpPr>
        <p:spPr>
          <a:xfrm>
            <a:off x="720001" y="3018500"/>
            <a:ext cx="3002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10" name="Google Shape;310;p24"/>
          <p:cNvSpPr txBox="1"/>
          <p:nvPr>
            <p:ph idx="1" type="subTitle"/>
          </p:nvPr>
        </p:nvSpPr>
        <p:spPr>
          <a:xfrm>
            <a:off x="720000" y="3440250"/>
            <a:ext cx="3002700" cy="897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24"/>
          <p:cNvSpPr txBox="1"/>
          <p:nvPr>
            <p:ph idx="2" type="title"/>
          </p:nvPr>
        </p:nvSpPr>
        <p:spPr>
          <a:xfrm>
            <a:off x="5421301" y="3018500"/>
            <a:ext cx="3002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12" name="Google Shape;312;p24"/>
          <p:cNvSpPr txBox="1"/>
          <p:nvPr>
            <p:ph idx="3" type="subTitle"/>
          </p:nvPr>
        </p:nvSpPr>
        <p:spPr>
          <a:xfrm>
            <a:off x="5421300" y="3440250"/>
            <a:ext cx="3002700" cy="8976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120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3" name="Google Shape;313;p24"/>
          <p:cNvSpPr txBox="1"/>
          <p:nvPr>
            <p:ph idx="4"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4_1_2">
    <p:spTree>
      <p:nvGrpSpPr>
        <p:cNvPr id="314" name="Shape 314"/>
        <p:cNvGrpSpPr/>
        <p:nvPr/>
      </p:nvGrpSpPr>
      <p:grpSpPr>
        <a:xfrm>
          <a:off x="0" y="0"/>
          <a:ext cx="0" cy="0"/>
          <a:chOff x="0" y="0"/>
          <a:chExt cx="0" cy="0"/>
        </a:xfrm>
      </p:grpSpPr>
      <p:sp>
        <p:nvSpPr>
          <p:cNvPr id="315" name="Google Shape;315;p25"/>
          <p:cNvSpPr txBox="1"/>
          <p:nvPr>
            <p:ph type="title"/>
          </p:nvPr>
        </p:nvSpPr>
        <p:spPr>
          <a:xfrm>
            <a:off x="711081" y="3356175"/>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16" name="Google Shape;316;p25"/>
          <p:cNvSpPr txBox="1"/>
          <p:nvPr>
            <p:ph idx="1" type="subTitle"/>
          </p:nvPr>
        </p:nvSpPr>
        <p:spPr>
          <a:xfrm>
            <a:off x="711075" y="3750250"/>
            <a:ext cx="2557200" cy="853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17" name="Google Shape;317;p25"/>
          <p:cNvSpPr txBox="1"/>
          <p:nvPr>
            <p:ph idx="2" type="title"/>
          </p:nvPr>
        </p:nvSpPr>
        <p:spPr>
          <a:xfrm>
            <a:off x="3293400" y="3356175"/>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18" name="Google Shape;318;p25"/>
          <p:cNvSpPr txBox="1"/>
          <p:nvPr>
            <p:ph idx="3" type="subTitle"/>
          </p:nvPr>
        </p:nvSpPr>
        <p:spPr>
          <a:xfrm>
            <a:off x="3293371" y="3750250"/>
            <a:ext cx="2557200" cy="853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19" name="Google Shape;319;p25"/>
          <p:cNvSpPr txBox="1"/>
          <p:nvPr>
            <p:ph idx="4" type="title"/>
          </p:nvPr>
        </p:nvSpPr>
        <p:spPr>
          <a:xfrm>
            <a:off x="5875713" y="3356175"/>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20" name="Google Shape;320;p25"/>
          <p:cNvSpPr txBox="1"/>
          <p:nvPr>
            <p:ph idx="5" type="subTitle"/>
          </p:nvPr>
        </p:nvSpPr>
        <p:spPr>
          <a:xfrm>
            <a:off x="5875698" y="3750250"/>
            <a:ext cx="2557200" cy="853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21" name="Google Shape;321;p25"/>
          <p:cNvSpPr/>
          <p:nvPr/>
        </p:nvSpPr>
        <p:spPr>
          <a:xfrm rot="-9939482">
            <a:off x="7347524" y="-1334074"/>
            <a:ext cx="3151563" cy="3058391"/>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txBox="1"/>
          <p:nvPr>
            <p:ph idx="6"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1_1">
    <p:spTree>
      <p:nvGrpSpPr>
        <p:cNvPr id="323" name="Shape 323"/>
        <p:cNvGrpSpPr/>
        <p:nvPr/>
      </p:nvGrpSpPr>
      <p:grpSpPr>
        <a:xfrm>
          <a:off x="0" y="0"/>
          <a:ext cx="0" cy="0"/>
          <a:chOff x="0" y="0"/>
          <a:chExt cx="0" cy="0"/>
        </a:xfrm>
      </p:grpSpPr>
      <p:sp>
        <p:nvSpPr>
          <p:cNvPr id="324" name="Google Shape;324;p26"/>
          <p:cNvSpPr/>
          <p:nvPr/>
        </p:nvSpPr>
        <p:spPr>
          <a:xfrm rot="545359">
            <a:off x="7743295" y="134604"/>
            <a:ext cx="1850124" cy="1833610"/>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6"/>
          <p:cNvSpPr txBox="1"/>
          <p:nvPr>
            <p:ph type="title"/>
          </p:nvPr>
        </p:nvSpPr>
        <p:spPr>
          <a:xfrm>
            <a:off x="711088" y="360905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26" name="Google Shape;326;p26"/>
          <p:cNvSpPr txBox="1"/>
          <p:nvPr>
            <p:ph idx="1" type="subTitle"/>
          </p:nvPr>
        </p:nvSpPr>
        <p:spPr>
          <a:xfrm>
            <a:off x="711075" y="4030800"/>
            <a:ext cx="25572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27" name="Google Shape;327;p26"/>
          <p:cNvSpPr txBox="1"/>
          <p:nvPr>
            <p:ph idx="2" type="title"/>
          </p:nvPr>
        </p:nvSpPr>
        <p:spPr>
          <a:xfrm>
            <a:off x="3293400" y="360905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28" name="Google Shape;328;p26"/>
          <p:cNvSpPr txBox="1"/>
          <p:nvPr>
            <p:ph idx="3" type="subTitle"/>
          </p:nvPr>
        </p:nvSpPr>
        <p:spPr>
          <a:xfrm>
            <a:off x="3293375" y="4030800"/>
            <a:ext cx="25572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29" name="Google Shape;329;p26"/>
          <p:cNvSpPr txBox="1"/>
          <p:nvPr>
            <p:ph idx="4" type="title"/>
          </p:nvPr>
        </p:nvSpPr>
        <p:spPr>
          <a:xfrm>
            <a:off x="5875713" y="360905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30" name="Google Shape;330;p26"/>
          <p:cNvSpPr txBox="1"/>
          <p:nvPr>
            <p:ph idx="5" type="subTitle"/>
          </p:nvPr>
        </p:nvSpPr>
        <p:spPr>
          <a:xfrm>
            <a:off x="5875700" y="4030800"/>
            <a:ext cx="2557200" cy="572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31" name="Google Shape;331;p26"/>
          <p:cNvSpPr/>
          <p:nvPr/>
        </p:nvSpPr>
        <p:spPr>
          <a:xfrm rot="-9939432">
            <a:off x="7842474" y="-1350624"/>
            <a:ext cx="2800243" cy="2717457"/>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txBox="1"/>
          <p:nvPr>
            <p:ph idx="6"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3" name="Google Shape;333;p26"/>
          <p:cNvSpPr/>
          <p:nvPr/>
        </p:nvSpPr>
        <p:spPr>
          <a:xfrm rot="-2514199">
            <a:off x="7812552" y="-367864"/>
            <a:ext cx="1711612" cy="2177504"/>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8">
    <p:spTree>
      <p:nvGrpSpPr>
        <p:cNvPr id="334" name="Shape 334"/>
        <p:cNvGrpSpPr/>
        <p:nvPr/>
      </p:nvGrpSpPr>
      <p:grpSpPr>
        <a:xfrm>
          <a:off x="0" y="0"/>
          <a:ext cx="0" cy="0"/>
          <a:chOff x="0" y="0"/>
          <a:chExt cx="0" cy="0"/>
        </a:xfrm>
      </p:grpSpPr>
      <p:sp>
        <p:nvSpPr>
          <p:cNvPr id="335" name="Google Shape;335;p27"/>
          <p:cNvSpPr/>
          <p:nvPr/>
        </p:nvSpPr>
        <p:spPr>
          <a:xfrm rot="-9242495">
            <a:off x="6474995" y="3410895"/>
            <a:ext cx="3337681" cy="2727310"/>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txBox="1"/>
          <p:nvPr>
            <p:ph type="title"/>
          </p:nvPr>
        </p:nvSpPr>
        <p:spPr>
          <a:xfrm>
            <a:off x="720000" y="540000"/>
            <a:ext cx="61302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2800"/>
              <a:buNone/>
              <a:defRPr>
                <a:latin typeface="Montserrat Medium"/>
                <a:ea typeface="Montserrat Medium"/>
                <a:cs typeface="Montserrat Medium"/>
                <a:sym typeface="Montserrat Medium"/>
              </a:defRPr>
            </a:lvl2pPr>
            <a:lvl3pPr lvl="2">
              <a:spcBef>
                <a:spcPts val="0"/>
              </a:spcBef>
              <a:spcAft>
                <a:spcPts val="0"/>
              </a:spcAft>
              <a:buSzPts val="2800"/>
              <a:buNone/>
              <a:defRPr>
                <a:latin typeface="Montserrat Medium"/>
                <a:ea typeface="Montserrat Medium"/>
                <a:cs typeface="Montserrat Medium"/>
                <a:sym typeface="Montserrat Medium"/>
              </a:defRPr>
            </a:lvl3pPr>
            <a:lvl4pPr lvl="3">
              <a:spcBef>
                <a:spcPts val="0"/>
              </a:spcBef>
              <a:spcAft>
                <a:spcPts val="0"/>
              </a:spcAft>
              <a:buSzPts val="2800"/>
              <a:buNone/>
              <a:defRPr>
                <a:latin typeface="Montserrat Medium"/>
                <a:ea typeface="Montserrat Medium"/>
                <a:cs typeface="Montserrat Medium"/>
                <a:sym typeface="Montserrat Medium"/>
              </a:defRPr>
            </a:lvl4pPr>
            <a:lvl5pPr lvl="4">
              <a:spcBef>
                <a:spcPts val="0"/>
              </a:spcBef>
              <a:spcAft>
                <a:spcPts val="0"/>
              </a:spcAft>
              <a:buSzPts val="2800"/>
              <a:buNone/>
              <a:defRPr>
                <a:latin typeface="Montserrat Medium"/>
                <a:ea typeface="Montserrat Medium"/>
                <a:cs typeface="Montserrat Medium"/>
                <a:sym typeface="Montserrat Medium"/>
              </a:defRPr>
            </a:lvl5pPr>
            <a:lvl6pPr lvl="5">
              <a:spcBef>
                <a:spcPts val="0"/>
              </a:spcBef>
              <a:spcAft>
                <a:spcPts val="0"/>
              </a:spcAft>
              <a:buSzPts val="2800"/>
              <a:buNone/>
              <a:defRPr>
                <a:latin typeface="Montserrat Medium"/>
                <a:ea typeface="Montserrat Medium"/>
                <a:cs typeface="Montserrat Medium"/>
                <a:sym typeface="Montserrat Medium"/>
              </a:defRPr>
            </a:lvl6pPr>
            <a:lvl7pPr lvl="6">
              <a:spcBef>
                <a:spcPts val="0"/>
              </a:spcBef>
              <a:spcAft>
                <a:spcPts val="0"/>
              </a:spcAft>
              <a:buSzPts val="2800"/>
              <a:buNone/>
              <a:defRPr>
                <a:latin typeface="Montserrat Medium"/>
                <a:ea typeface="Montserrat Medium"/>
                <a:cs typeface="Montserrat Medium"/>
                <a:sym typeface="Montserrat Medium"/>
              </a:defRPr>
            </a:lvl7pPr>
            <a:lvl8pPr lvl="7">
              <a:spcBef>
                <a:spcPts val="0"/>
              </a:spcBef>
              <a:spcAft>
                <a:spcPts val="0"/>
              </a:spcAft>
              <a:buSzPts val="2800"/>
              <a:buNone/>
              <a:defRPr>
                <a:latin typeface="Montserrat Medium"/>
                <a:ea typeface="Montserrat Medium"/>
                <a:cs typeface="Montserrat Medium"/>
                <a:sym typeface="Montserrat Medium"/>
              </a:defRPr>
            </a:lvl8pPr>
            <a:lvl9pPr lvl="8">
              <a:spcBef>
                <a:spcPts val="0"/>
              </a:spcBef>
              <a:spcAft>
                <a:spcPts val="0"/>
              </a:spcAft>
              <a:buSzPts val="2800"/>
              <a:buNone/>
              <a:defRPr>
                <a:latin typeface="Montserrat Medium"/>
                <a:ea typeface="Montserrat Medium"/>
                <a:cs typeface="Montserrat Medium"/>
                <a:sym typeface="Montserrat Medium"/>
              </a:defRPr>
            </a:lvl9pPr>
          </a:lstStyle>
          <a:p/>
        </p:txBody>
      </p:sp>
      <p:sp>
        <p:nvSpPr>
          <p:cNvPr id="337" name="Google Shape;337;p27"/>
          <p:cNvSpPr txBox="1"/>
          <p:nvPr>
            <p:ph idx="2" type="title"/>
          </p:nvPr>
        </p:nvSpPr>
        <p:spPr>
          <a:xfrm>
            <a:off x="720000" y="257175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38" name="Google Shape;338;p27"/>
          <p:cNvSpPr txBox="1"/>
          <p:nvPr>
            <p:ph idx="1" type="subTitle"/>
          </p:nvPr>
        </p:nvSpPr>
        <p:spPr>
          <a:xfrm>
            <a:off x="711075" y="2992050"/>
            <a:ext cx="2557200" cy="665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39" name="Google Shape;339;p27"/>
          <p:cNvSpPr txBox="1"/>
          <p:nvPr>
            <p:ph idx="3" type="title"/>
          </p:nvPr>
        </p:nvSpPr>
        <p:spPr>
          <a:xfrm>
            <a:off x="3374847" y="1486050"/>
            <a:ext cx="228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40" name="Google Shape;340;p27"/>
          <p:cNvSpPr txBox="1"/>
          <p:nvPr>
            <p:ph idx="4" type="subTitle"/>
          </p:nvPr>
        </p:nvSpPr>
        <p:spPr>
          <a:xfrm>
            <a:off x="3374847" y="1906350"/>
            <a:ext cx="2283000" cy="665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41" name="Google Shape;341;p27"/>
          <p:cNvSpPr txBox="1"/>
          <p:nvPr>
            <p:ph idx="5" type="title"/>
          </p:nvPr>
        </p:nvSpPr>
        <p:spPr>
          <a:xfrm>
            <a:off x="6024600" y="2571750"/>
            <a:ext cx="2283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42" name="Google Shape;342;p27"/>
          <p:cNvSpPr txBox="1"/>
          <p:nvPr>
            <p:ph idx="6" type="subTitle"/>
          </p:nvPr>
        </p:nvSpPr>
        <p:spPr>
          <a:xfrm>
            <a:off x="6024600" y="2992050"/>
            <a:ext cx="2283000" cy="665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43" name="Google Shape;343;p27"/>
          <p:cNvSpPr/>
          <p:nvPr/>
        </p:nvSpPr>
        <p:spPr>
          <a:xfrm flipH="1" rot="-545359">
            <a:off x="-487501" y="-617033"/>
            <a:ext cx="1850124" cy="1833610"/>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flipH="1" rot="-8433102">
            <a:off x="6760807" y="-1572872"/>
            <a:ext cx="3326368" cy="3228028"/>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rot="9844052">
            <a:off x="-679164" y="2596166"/>
            <a:ext cx="3451292" cy="3349259"/>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2700000">
            <a:off x="-194462" y="3657465"/>
            <a:ext cx="2953607" cy="342376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8_1">
    <p:spTree>
      <p:nvGrpSpPr>
        <p:cNvPr id="347" name="Shape 347"/>
        <p:cNvGrpSpPr/>
        <p:nvPr/>
      </p:nvGrpSpPr>
      <p:grpSpPr>
        <a:xfrm>
          <a:off x="0" y="0"/>
          <a:ext cx="0" cy="0"/>
          <a:chOff x="0" y="0"/>
          <a:chExt cx="0" cy="0"/>
        </a:xfrm>
      </p:grpSpPr>
      <p:sp>
        <p:nvSpPr>
          <p:cNvPr id="348" name="Google Shape;348;p28"/>
          <p:cNvSpPr txBox="1"/>
          <p:nvPr>
            <p:ph type="title"/>
          </p:nvPr>
        </p:nvSpPr>
        <p:spPr>
          <a:xfrm>
            <a:off x="720000" y="540000"/>
            <a:ext cx="61302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349" name="Google Shape;349;p28"/>
          <p:cNvSpPr txBox="1"/>
          <p:nvPr>
            <p:ph idx="2" type="title"/>
          </p:nvPr>
        </p:nvSpPr>
        <p:spPr>
          <a:xfrm>
            <a:off x="711075" y="2518454"/>
            <a:ext cx="22830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50" name="Google Shape;350;p28"/>
          <p:cNvSpPr txBox="1"/>
          <p:nvPr>
            <p:ph idx="1" type="subTitle"/>
          </p:nvPr>
        </p:nvSpPr>
        <p:spPr>
          <a:xfrm>
            <a:off x="711075" y="2848600"/>
            <a:ext cx="2557200" cy="665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51" name="Google Shape;351;p28"/>
          <p:cNvSpPr txBox="1"/>
          <p:nvPr>
            <p:ph idx="3" type="title"/>
          </p:nvPr>
        </p:nvSpPr>
        <p:spPr>
          <a:xfrm>
            <a:off x="711075" y="1423816"/>
            <a:ext cx="22830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52" name="Google Shape;352;p28"/>
          <p:cNvSpPr txBox="1"/>
          <p:nvPr>
            <p:ph idx="4" type="subTitle"/>
          </p:nvPr>
        </p:nvSpPr>
        <p:spPr>
          <a:xfrm>
            <a:off x="711075" y="1753950"/>
            <a:ext cx="2557200" cy="665400"/>
          </a:xfrm>
          <a:prstGeom prst="rect">
            <a:avLst/>
          </a:prstGeom>
        </p:spPr>
        <p:txBody>
          <a:bodyPr anchorCtr="0" anchor="ctr" bIns="91425" lIns="91425" spcFirstLastPara="1" rIns="91425" wrap="square" tIns="91425">
            <a:normAutofit/>
          </a:bodyPr>
          <a:lstStyle>
            <a:lvl1pPr lvl="0" rtl="0">
              <a:lnSpc>
                <a:spcPct val="100000"/>
              </a:lnSpc>
              <a:spcBef>
                <a:spcPts val="80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
        <p:nvSpPr>
          <p:cNvPr id="353" name="Google Shape;353;p28"/>
          <p:cNvSpPr txBox="1"/>
          <p:nvPr>
            <p:ph idx="5" type="title"/>
          </p:nvPr>
        </p:nvSpPr>
        <p:spPr>
          <a:xfrm>
            <a:off x="711075" y="3613091"/>
            <a:ext cx="22830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54" name="Google Shape;354;p28"/>
          <p:cNvSpPr txBox="1"/>
          <p:nvPr>
            <p:ph idx="6" type="subTitle"/>
          </p:nvPr>
        </p:nvSpPr>
        <p:spPr>
          <a:xfrm>
            <a:off x="711075" y="3943250"/>
            <a:ext cx="2557200" cy="665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Font typeface="Montserrat"/>
              <a:buNone/>
              <a:defRPr>
                <a:latin typeface="Montserrat"/>
                <a:ea typeface="Montserrat"/>
                <a:cs typeface="Montserrat"/>
                <a:sym typeface="Montserrat"/>
              </a:defRPr>
            </a:lvl2pPr>
            <a:lvl3pPr lvl="2" rtl="0" algn="ctr">
              <a:spcBef>
                <a:spcPts val="0"/>
              </a:spcBef>
              <a:spcAft>
                <a:spcPts val="0"/>
              </a:spcAft>
              <a:buSzPts val="1400"/>
              <a:buFont typeface="Montserrat"/>
              <a:buNone/>
              <a:defRPr>
                <a:latin typeface="Montserrat"/>
                <a:ea typeface="Montserrat"/>
                <a:cs typeface="Montserrat"/>
                <a:sym typeface="Montserrat"/>
              </a:defRPr>
            </a:lvl3pPr>
            <a:lvl4pPr lvl="3" rtl="0" algn="ctr">
              <a:spcBef>
                <a:spcPts val="0"/>
              </a:spcBef>
              <a:spcAft>
                <a:spcPts val="0"/>
              </a:spcAft>
              <a:buSzPts val="1400"/>
              <a:buFont typeface="Montserrat"/>
              <a:buNone/>
              <a:defRPr>
                <a:latin typeface="Montserrat"/>
                <a:ea typeface="Montserrat"/>
                <a:cs typeface="Montserrat"/>
                <a:sym typeface="Montserrat"/>
              </a:defRPr>
            </a:lvl4pPr>
            <a:lvl5pPr lvl="4" rtl="0" algn="ctr">
              <a:spcBef>
                <a:spcPts val="0"/>
              </a:spcBef>
              <a:spcAft>
                <a:spcPts val="0"/>
              </a:spcAft>
              <a:buSzPts val="1400"/>
              <a:buFont typeface="Montserrat"/>
              <a:buNone/>
              <a:defRPr>
                <a:latin typeface="Montserrat"/>
                <a:ea typeface="Montserrat"/>
                <a:cs typeface="Montserrat"/>
                <a:sym typeface="Montserrat"/>
              </a:defRPr>
            </a:lvl5pPr>
            <a:lvl6pPr lvl="5" rtl="0" algn="ctr">
              <a:spcBef>
                <a:spcPts val="0"/>
              </a:spcBef>
              <a:spcAft>
                <a:spcPts val="0"/>
              </a:spcAft>
              <a:buSzPts val="1400"/>
              <a:buFont typeface="Montserrat"/>
              <a:buNone/>
              <a:defRPr>
                <a:latin typeface="Montserrat"/>
                <a:ea typeface="Montserrat"/>
                <a:cs typeface="Montserrat"/>
                <a:sym typeface="Montserrat"/>
              </a:defRPr>
            </a:lvl6pPr>
            <a:lvl7pPr lvl="6" rtl="0" algn="ctr">
              <a:spcBef>
                <a:spcPts val="0"/>
              </a:spcBef>
              <a:spcAft>
                <a:spcPts val="0"/>
              </a:spcAft>
              <a:buSzPts val="1400"/>
              <a:buFont typeface="Montserrat"/>
              <a:buNone/>
              <a:defRPr>
                <a:latin typeface="Montserrat"/>
                <a:ea typeface="Montserrat"/>
                <a:cs typeface="Montserrat"/>
                <a:sym typeface="Montserrat"/>
              </a:defRPr>
            </a:lvl7pPr>
            <a:lvl8pPr lvl="7" rtl="0" algn="ctr">
              <a:spcBef>
                <a:spcPts val="0"/>
              </a:spcBef>
              <a:spcAft>
                <a:spcPts val="0"/>
              </a:spcAft>
              <a:buSzPts val="1400"/>
              <a:buFont typeface="Montserrat"/>
              <a:buNone/>
              <a:defRPr>
                <a:latin typeface="Montserrat"/>
                <a:ea typeface="Montserrat"/>
                <a:cs typeface="Montserrat"/>
                <a:sym typeface="Montserrat"/>
              </a:defRPr>
            </a:lvl8pPr>
            <a:lvl9pPr lvl="8" rtl="0" algn="ctr">
              <a:spcBef>
                <a:spcPts val="0"/>
              </a:spcBef>
              <a:spcAft>
                <a:spcPts val="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0_1">
    <p:spTree>
      <p:nvGrpSpPr>
        <p:cNvPr id="355" name="Shape 355"/>
        <p:cNvGrpSpPr/>
        <p:nvPr/>
      </p:nvGrpSpPr>
      <p:grpSpPr>
        <a:xfrm>
          <a:off x="0" y="0"/>
          <a:ext cx="0" cy="0"/>
          <a:chOff x="0" y="0"/>
          <a:chExt cx="0" cy="0"/>
        </a:xfrm>
      </p:grpSpPr>
      <p:sp>
        <p:nvSpPr>
          <p:cNvPr id="356" name="Google Shape;356;p29"/>
          <p:cNvSpPr txBox="1"/>
          <p:nvPr>
            <p:ph type="title"/>
          </p:nvPr>
        </p:nvSpPr>
        <p:spPr>
          <a:xfrm>
            <a:off x="720000" y="540134"/>
            <a:ext cx="436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357" name="Google Shape;357;p29"/>
          <p:cNvSpPr/>
          <p:nvPr/>
        </p:nvSpPr>
        <p:spPr>
          <a:xfrm rot="-3963006">
            <a:off x="-424070" y="4102358"/>
            <a:ext cx="2602223" cy="301539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flipH="1">
            <a:off x="7778219" y="-543700"/>
            <a:ext cx="2501081" cy="2043701"/>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9"/>
          <p:cNvGrpSpPr/>
          <p:nvPr/>
        </p:nvGrpSpPr>
        <p:grpSpPr>
          <a:xfrm flipH="1" rot="-7797637">
            <a:off x="-300867" y="4422834"/>
            <a:ext cx="1821102" cy="1611174"/>
            <a:chOff x="1749700" y="889800"/>
            <a:chExt cx="4276500" cy="3783525"/>
          </a:xfrm>
        </p:grpSpPr>
        <p:sp>
          <p:nvSpPr>
            <p:cNvPr id="360" name="Google Shape;360;p29"/>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29"/>
          <p:cNvSpPr/>
          <p:nvPr/>
        </p:nvSpPr>
        <p:spPr>
          <a:xfrm flipH="1" rot="-3954126">
            <a:off x="7871842" y="-998273"/>
            <a:ext cx="2007513" cy="2553948"/>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rot="5901711">
            <a:off x="7523485" y="3511648"/>
            <a:ext cx="2446656" cy="2564946"/>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rot="6619854">
            <a:off x="7516341" y="4193760"/>
            <a:ext cx="2222563" cy="1200696"/>
          </a:xfrm>
          <a:custGeom>
            <a:rect b="b" l="l" r="r" t="t"/>
            <a:pathLst>
              <a:path extrusionOk="0" h="60394" w="111793">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txBox="1"/>
          <p:nvPr>
            <p:ph idx="2" type="title"/>
          </p:nvPr>
        </p:nvSpPr>
        <p:spPr>
          <a:xfrm>
            <a:off x="2288538" y="1817575"/>
            <a:ext cx="2148300" cy="417600"/>
          </a:xfrm>
          <a:prstGeom prst="rect">
            <a:avLst/>
          </a:prstGeom>
        </p:spPr>
        <p:txBody>
          <a:bodyPr anchorCtr="0" anchor="t"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13" name="Google Shape;413;p29"/>
          <p:cNvSpPr txBox="1"/>
          <p:nvPr>
            <p:ph idx="1" type="subTitle"/>
          </p:nvPr>
        </p:nvSpPr>
        <p:spPr>
          <a:xfrm>
            <a:off x="2288538" y="2235173"/>
            <a:ext cx="2148300" cy="692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4" name="Google Shape;414;p29"/>
          <p:cNvSpPr txBox="1"/>
          <p:nvPr>
            <p:ph idx="3" type="title"/>
          </p:nvPr>
        </p:nvSpPr>
        <p:spPr>
          <a:xfrm>
            <a:off x="4707125" y="1817575"/>
            <a:ext cx="21483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15" name="Google Shape;415;p29"/>
          <p:cNvSpPr txBox="1"/>
          <p:nvPr>
            <p:ph idx="4" type="subTitle"/>
          </p:nvPr>
        </p:nvSpPr>
        <p:spPr>
          <a:xfrm>
            <a:off x="4707125" y="2235173"/>
            <a:ext cx="2148300" cy="69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6" name="Google Shape;416;p29"/>
          <p:cNvSpPr txBox="1"/>
          <p:nvPr>
            <p:ph idx="5" type="title"/>
          </p:nvPr>
        </p:nvSpPr>
        <p:spPr>
          <a:xfrm>
            <a:off x="2288538" y="3152055"/>
            <a:ext cx="2148300" cy="417600"/>
          </a:xfrm>
          <a:prstGeom prst="rect">
            <a:avLst/>
          </a:prstGeom>
        </p:spPr>
        <p:txBody>
          <a:bodyPr anchorCtr="0" anchor="t" bIns="91425" lIns="91425" spcFirstLastPara="1" rIns="91425" wrap="square" tIns="91425">
            <a:normAutofit/>
          </a:bodyPr>
          <a:lstStyle>
            <a:lvl1pPr lvl="0" rtl="0" algn="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17" name="Google Shape;417;p29"/>
          <p:cNvSpPr txBox="1"/>
          <p:nvPr>
            <p:ph idx="6" type="subTitle"/>
          </p:nvPr>
        </p:nvSpPr>
        <p:spPr>
          <a:xfrm>
            <a:off x="2288538" y="3562479"/>
            <a:ext cx="2148300" cy="6924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8" name="Google Shape;418;p29"/>
          <p:cNvSpPr txBox="1"/>
          <p:nvPr>
            <p:ph idx="7" type="title"/>
          </p:nvPr>
        </p:nvSpPr>
        <p:spPr>
          <a:xfrm>
            <a:off x="4707125" y="3152055"/>
            <a:ext cx="21483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19" name="Google Shape;419;p29"/>
          <p:cNvSpPr txBox="1"/>
          <p:nvPr>
            <p:ph idx="8" type="subTitle"/>
          </p:nvPr>
        </p:nvSpPr>
        <p:spPr>
          <a:xfrm>
            <a:off x="4707125" y="3562479"/>
            <a:ext cx="2148300" cy="692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Font typeface="Montserrat"/>
              <a:buNone/>
              <a:defRPr sz="1400">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0_1_1">
    <p:spTree>
      <p:nvGrpSpPr>
        <p:cNvPr id="420" name="Shape 420"/>
        <p:cNvGrpSpPr/>
        <p:nvPr/>
      </p:nvGrpSpPr>
      <p:grpSpPr>
        <a:xfrm>
          <a:off x="0" y="0"/>
          <a:ext cx="0" cy="0"/>
          <a:chOff x="0" y="0"/>
          <a:chExt cx="0" cy="0"/>
        </a:xfrm>
      </p:grpSpPr>
      <p:sp>
        <p:nvSpPr>
          <p:cNvPr id="421" name="Google Shape;421;p30"/>
          <p:cNvSpPr txBox="1"/>
          <p:nvPr>
            <p:ph type="title"/>
          </p:nvPr>
        </p:nvSpPr>
        <p:spPr>
          <a:xfrm>
            <a:off x="720000" y="540134"/>
            <a:ext cx="436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422" name="Google Shape;422;p30"/>
          <p:cNvSpPr txBox="1"/>
          <p:nvPr>
            <p:ph idx="2" type="title"/>
          </p:nvPr>
        </p:nvSpPr>
        <p:spPr>
          <a:xfrm>
            <a:off x="3733525" y="1817575"/>
            <a:ext cx="22059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23" name="Google Shape;423;p30"/>
          <p:cNvSpPr txBox="1"/>
          <p:nvPr>
            <p:ph idx="1" type="subTitle"/>
          </p:nvPr>
        </p:nvSpPr>
        <p:spPr>
          <a:xfrm>
            <a:off x="3733525" y="2280994"/>
            <a:ext cx="2205900" cy="692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4" name="Google Shape;424;p30"/>
          <p:cNvSpPr txBox="1"/>
          <p:nvPr>
            <p:ph idx="3" type="title"/>
          </p:nvPr>
        </p:nvSpPr>
        <p:spPr>
          <a:xfrm>
            <a:off x="6214570" y="1817575"/>
            <a:ext cx="22059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25" name="Google Shape;425;p30"/>
          <p:cNvSpPr txBox="1"/>
          <p:nvPr>
            <p:ph idx="4" type="subTitle"/>
          </p:nvPr>
        </p:nvSpPr>
        <p:spPr>
          <a:xfrm>
            <a:off x="6214570" y="2280994"/>
            <a:ext cx="2205900" cy="692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 name="Google Shape;426;p30"/>
          <p:cNvSpPr txBox="1"/>
          <p:nvPr>
            <p:ph idx="5" type="title"/>
          </p:nvPr>
        </p:nvSpPr>
        <p:spPr>
          <a:xfrm>
            <a:off x="3733525" y="3152054"/>
            <a:ext cx="22059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27" name="Google Shape;427;p30"/>
          <p:cNvSpPr txBox="1"/>
          <p:nvPr>
            <p:ph idx="6" type="subTitle"/>
          </p:nvPr>
        </p:nvSpPr>
        <p:spPr>
          <a:xfrm>
            <a:off x="3733525" y="3608299"/>
            <a:ext cx="2205900" cy="692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8" name="Google Shape;428;p30"/>
          <p:cNvSpPr txBox="1"/>
          <p:nvPr>
            <p:ph idx="7" type="title"/>
          </p:nvPr>
        </p:nvSpPr>
        <p:spPr>
          <a:xfrm>
            <a:off x="6214570" y="3152054"/>
            <a:ext cx="2205900" cy="417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29" name="Google Shape;429;p30"/>
          <p:cNvSpPr txBox="1"/>
          <p:nvPr>
            <p:ph idx="8" type="subTitle"/>
          </p:nvPr>
        </p:nvSpPr>
        <p:spPr>
          <a:xfrm>
            <a:off x="6214570" y="3608299"/>
            <a:ext cx="2205900" cy="692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idx="1" type="body"/>
          </p:nvPr>
        </p:nvSpPr>
        <p:spPr>
          <a:xfrm>
            <a:off x="720000" y="1209575"/>
            <a:ext cx="7704000" cy="32190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Clr>
                <a:srgbClr val="DD7E6B"/>
              </a:buClr>
              <a:buSzPts val="800"/>
              <a:buFont typeface="Open Sans"/>
              <a:buChar char="●"/>
              <a:defRPr sz="1200">
                <a:latin typeface="Montserrat"/>
                <a:ea typeface="Montserrat"/>
                <a:cs typeface="Montserrat"/>
                <a:sym typeface="Montserrat"/>
              </a:defRPr>
            </a:lvl1pPr>
            <a:lvl2pPr indent="-279400" lvl="1" marL="914400">
              <a:spcBef>
                <a:spcPts val="0"/>
              </a:spcBef>
              <a:spcAft>
                <a:spcPts val="0"/>
              </a:spcAft>
              <a:buClr>
                <a:srgbClr val="999999"/>
              </a:buClr>
              <a:buSzPts val="800"/>
              <a:buFont typeface="Open Sans"/>
              <a:buChar char="○"/>
              <a:defRPr sz="1100">
                <a:latin typeface="Montserrat"/>
                <a:ea typeface="Montserrat"/>
                <a:cs typeface="Montserrat"/>
                <a:sym typeface="Montserrat"/>
              </a:defRPr>
            </a:lvl2pPr>
            <a:lvl3pPr indent="-279400" lvl="2" marL="1371600">
              <a:spcBef>
                <a:spcPts val="0"/>
              </a:spcBef>
              <a:spcAft>
                <a:spcPts val="0"/>
              </a:spcAft>
              <a:buClr>
                <a:srgbClr val="999999"/>
              </a:buClr>
              <a:buSzPts val="800"/>
              <a:buFont typeface="Open Sans"/>
              <a:buChar char="■"/>
              <a:defRPr sz="1100">
                <a:latin typeface="Montserrat"/>
                <a:ea typeface="Montserrat"/>
                <a:cs typeface="Montserrat"/>
                <a:sym typeface="Montserrat"/>
              </a:defRPr>
            </a:lvl3pPr>
            <a:lvl4pPr indent="-279400" lvl="3" marL="1828800">
              <a:spcBef>
                <a:spcPts val="0"/>
              </a:spcBef>
              <a:spcAft>
                <a:spcPts val="0"/>
              </a:spcAft>
              <a:buClr>
                <a:srgbClr val="999999"/>
              </a:buClr>
              <a:buSzPts val="800"/>
              <a:buFont typeface="Open Sans"/>
              <a:buChar char="●"/>
              <a:defRPr sz="1100"/>
            </a:lvl4pPr>
            <a:lvl5pPr indent="-330200" lvl="4" marL="2286000">
              <a:spcBef>
                <a:spcPts val="0"/>
              </a:spcBef>
              <a:spcAft>
                <a:spcPts val="0"/>
              </a:spcAft>
              <a:buClr>
                <a:srgbClr val="999999"/>
              </a:buClr>
              <a:buSzPts val="1600"/>
              <a:buFont typeface="Open Sans"/>
              <a:buChar char="○"/>
              <a:defRPr sz="1100"/>
            </a:lvl5pPr>
            <a:lvl6pPr indent="-330200" lvl="5" marL="2743200">
              <a:spcBef>
                <a:spcPts val="0"/>
              </a:spcBef>
              <a:spcAft>
                <a:spcPts val="0"/>
              </a:spcAft>
              <a:buClr>
                <a:srgbClr val="999999"/>
              </a:buClr>
              <a:buSzPts val="1600"/>
              <a:buFont typeface="Open Sans"/>
              <a:buChar char="■"/>
              <a:defRPr sz="1100"/>
            </a:lvl6pPr>
            <a:lvl7pPr indent="-273050" lvl="6" marL="3200400">
              <a:spcBef>
                <a:spcPts val="0"/>
              </a:spcBef>
              <a:spcAft>
                <a:spcPts val="0"/>
              </a:spcAft>
              <a:buClr>
                <a:srgbClr val="999999"/>
              </a:buClr>
              <a:buSzPts val="700"/>
              <a:buFont typeface="Open Sans"/>
              <a:buChar char="●"/>
              <a:defRPr sz="1100"/>
            </a:lvl7pPr>
            <a:lvl8pPr indent="-273050" lvl="7" marL="3657600">
              <a:spcBef>
                <a:spcPts val="0"/>
              </a:spcBef>
              <a:spcAft>
                <a:spcPts val="0"/>
              </a:spcAft>
              <a:buClr>
                <a:srgbClr val="999999"/>
              </a:buClr>
              <a:buSzPts val="700"/>
              <a:buFont typeface="Open Sans"/>
              <a:buChar char="○"/>
              <a:defRPr sz="1100"/>
            </a:lvl8pPr>
            <a:lvl9pPr indent="-266700" lvl="8" marL="4114800">
              <a:spcBef>
                <a:spcPts val="0"/>
              </a:spcBef>
              <a:spcAft>
                <a:spcPts val="0"/>
              </a:spcAft>
              <a:buClr>
                <a:srgbClr val="999999"/>
              </a:buClr>
              <a:buSzPts val="600"/>
              <a:buFont typeface="Open Sans"/>
              <a:buChar char="■"/>
              <a:defRPr sz="1100"/>
            </a:lvl9pPr>
          </a:lstStyle>
          <a:p/>
        </p:txBody>
      </p:sp>
      <p:sp>
        <p:nvSpPr>
          <p:cNvPr id="22" name="Google Shape;22;p4"/>
          <p:cNvSpPr/>
          <p:nvPr/>
        </p:nvSpPr>
        <p:spPr>
          <a:xfrm>
            <a:off x="7166757" y="-569636"/>
            <a:ext cx="2538359" cy="2463316"/>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rot="868161">
            <a:off x="-512273" y="3827701"/>
            <a:ext cx="1694464" cy="2072505"/>
          </a:xfrm>
          <a:custGeom>
            <a:rect b="b" l="l" r="r" t="t"/>
            <a:pathLst>
              <a:path extrusionOk="0" h="87584" w="71608">
                <a:moveTo>
                  <a:pt x="60038" y="3138"/>
                </a:moveTo>
                <a:cubicBezTo>
                  <a:pt x="60091" y="3138"/>
                  <a:pt x="60143" y="3165"/>
                  <a:pt x="60188" y="3229"/>
                </a:cubicBezTo>
                <a:cubicBezTo>
                  <a:pt x="60209" y="3398"/>
                  <a:pt x="60016" y="3649"/>
                  <a:pt x="59840" y="3649"/>
                </a:cubicBezTo>
                <a:cubicBezTo>
                  <a:pt x="59790" y="3649"/>
                  <a:pt x="59742" y="3629"/>
                  <a:pt x="59700" y="3581"/>
                </a:cubicBezTo>
                <a:cubicBezTo>
                  <a:pt x="59679" y="3415"/>
                  <a:pt x="59864" y="3138"/>
                  <a:pt x="60038" y="3138"/>
                </a:cubicBezTo>
                <a:close/>
                <a:moveTo>
                  <a:pt x="67078" y="3310"/>
                </a:moveTo>
                <a:lnTo>
                  <a:pt x="67078" y="3310"/>
                </a:lnTo>
                <a:cubicBezTo>
                  <a:pt x="67456" y="3436"/>
                  <a:pt x="67084" y="4054"/>
                  <a:pt x="66769" y="4054"/>
                </a:cubicBezTo>
                <a:cubicBezTo>
                  <a:pt x="66745" y="4054"/>
                  <a:pt x="66721" y="4050"/>
                  <a:pt x="66698" y="4042"/>
                </a:cubicBezTo>
                <a:cubicBezTo>
                  <a:pt x="66589" y="3717"/>
                  <a:pt x="66779" y="3391"/>
                  <a:pt x="67078" y="3310"/>
                </a:cubicBezTo>
                <a:close/>
                <a:moveTo>
                  <a:pt x="69220" y="6728"/>
                </a:moveTo>
                <a:lnTo>
                  <a:pt x="69220" y="6728"/>
                </a:lnTo>
                <a:cubicBezTo>
                  <a:pt x="69166" y="7107"/>
                  <a:pt x="69058" y="7487"/>
                  <a:pt x="68922" y="7867"/>
                </a:cubicBezTo>
                <a:cubicBezTo>
                  <a:pt x="68841" y="7650"/>
                  <a:pt x="68759" y="7433"/>
                  <a:pt x="68705" y="7216"/>
                </a:cubicBezTo>
                <a:cubicBezTo>
                  <a:pt x="68868" y="7053"/>
                  <a:pt x="69030" y="6890"/>
                  <a:pt x="69220" y="6728"/>
                </a:cubicBezTo>
                <a:close/>
                <a:moveTo>
                  <a:pt x="69615" y="14834"/>
                </a:moveTo>
                <a:cubicBezTo>
                  <a:pt x="69747" y="14834"/>
                  <a:pt x="69934" y="15030"/>
                  <a:pt x="69898" y="15190"/>
                </a:cubicBezTo>
                <a:cubicBezTo>
                  <a:pt x="69898" y="15330"/>
                  <a:pt x="69844" y="15383"/>
                  <a:pt x="69775" y="15383"/>
                </a:cubicBezTo>
                <a:cubicBezTo>
                  <a:pt x="69643" y="15383"/>
                  <a:pt x="69456" y="15188"/>
                  <a:pt x="69492" y="15027"/>
                </a:cubicBezTo>
                <a:lnTo>
                  <a:pt x="69492" y="15027"/>
                </a:lnTo>
                <a:lnTo>
                  <a:pt x="69492" y="15027"/>
                </a:lnTo>
                <a:cubicBezTo>
                  <a:pt x="69492" y="14888"/>
                  <a:pt x="69546" y="14834"/>
                  <a:pt x="69615" y="14834"/>
                </a:cubicBezTo>
                <a:close/>
                <a:moveTo>
                  <a:pt x="67465" y="19862"/>
                </a:moveTo>
                <a:cubicBezTo>
                  <a:pt x="67505" y="20000"/>
                  <a:pt x="67539" y="20141"/>
                  <a:pt x="67566" y="20289"/>
                </a:cubicBezTo>
                <a:lnTo>
                  <a:pt x="67370" y="20266"/>
                </a:lnTo>
                <a:lnTo>
                  <a:pt x="67370" y="20266"/>
                </a:lnTo>
                <a:cubicBezTo>
                  <a:pt x="67412" y="20119"/>
                  <a:pt x="67451" y="19983"/>
                  <a:pt x="67465" y="19862"/>
                </a:cubicBezTo>
                <a:close/>
                <a:moveTo>
                  <a:pt x="66535" y="21863"/>
                </a:moveTo>
                <a:lnTo>
                  <a:pt x="66236" y="22160"/>
                </a:lnTo>
                <a:lnTo>
                  <a:pt x="66236" y="22160"/>
                </a:lnTo>
                <a:lnTo>
                  <a:pt x="66155" y="22188"/>
                </a:lnTo>
                <a:lnTo>
                  <a:pt x="66535" y="21863"/>
                </a:lnTo>
                <a:close/>
                <a:moveTo>
                  <a:pt x="58235" y="35072"/>
                </a:moveTo>
                <a:lnTo>
                  <a:pt x="58750" y="35397"/>
                </a:lnTo>
                <a:lnTo>
                  <a:pt x="57991" y="35913"/>
                </a:lnTo>
                <a:lnTo>
                  <a:pt x="58750" y="35614"/>
                </a:lnTo>
                <a:lnTo>
                  <a:pt x="58750" y="35614"/>
                </a:lnTo>
                <a:cubicBezTo>
                  <a:pt x="58208" y="36130"/>
                  <a:pt x="57747" y="36699"/>
                  <a:pt x="57367" y="37323"/>
                </a:cubicBezTo>
                <a:lnTo>
                  <a:pt x="56852" y="36672"/>
                </a:lnTo>
                <a:lnTo>
                  <a:pt x="57693" y="36591"/>
                </a:lnTo>
                <a:lnTo>
                  <a:pt x="57221" y="36381"/>
                </a:lnTo>
                <a:lnTo>
                  <a:pt x="57221" y="36381"/>
                </a:lnTo>
                <a:cubicBezTo>
                  <a:pt x="57567" y="35953"/>
                  <a:pt x="57888" y="35499"/>
                  <a:pt x="58235" y="35072"/>
                </a:cubicBezTo>
                <a:close/>
                <a:moveTo>
                  <a:pt x="54540" y="39197"/>
                </a:moveTo>
                <a:cubicBezTo>
                  <a:pt x="54352" y="39408"/>
                  <a:pt x="54180" y="39630"/>
                  <a:pt x="54031" y="39873"/>
                </a:cubicBezTo>
                <a:cubicBezTo>
                  <a:pt x="54078" y="39884"/>
                  <a:pt x="54121" y="39890"/>
                  <a:pt x="54162" y="39890"/>
                </a:cubicBezTo>
                <a:cubicBezTo>
                  <a:pt x="54302" y="39890"/>
                  <a:pt x="54410" y="39828"/>
                  <a:pt x="54506" y="39739"/>
                </a:cubicBezTo>
                <a:lnTo>
                  <a:pt x="54506" y="39739"/>
                </a:lnTo>
                <a:cubicBezTo>
                  <a:pt x="54522" y="39560"/>
                  <a:pt x="54533" y="39379"/>
                  <a:pt x="54540" y="39197"/>
                </a:cubicBezTo>
                <a:close/>
                <a:moveTo>
                  <a:pt x="52006" y="42377"/>
                </a:moveTo>
                <a:cubicBezTo>
                  <a:pt x="52013" y="42408"/>
                  <a:pt x="52021" y="42440"/>
                  <a:pt x="52031" y="42472"/>
                </a:cubicBezTo>
                <a:lnTo>
                  <a:pt x="52031" y="42472"/>
                </a:lnTo>
                <a:cubicBezTo>
                  <a:pt x="52031" y="42436"/>
                  <a:pt x="52022" y="42405"/>
                  <a:pt x="52006" y="42377"/>
                </a:cubicBezTo>
                <a:close/>
                <a:moveTo>
                  <a:pt x="52031" y="42472"/>
                </a:moveTo>
                <a:cubicBezTo>
                  <a:pt x="52031" y="42491"/>
                  <a:pt x="52029" y="42510"/>
                  <a:pt x="52024" y="42531"/>
                </a:cubicBezTo>
                <a:cubicBezTo>
                  <a:pt x="52022" y="42543"/>
                  <a:pt x="52020" y="42555"/>
                  <a:pt x="52017" y="42566"/>
                </a:cubicBezTo>
                <a:lnTo>
                  <a:pt x="52017" y="42566"/>
                </a:lnTo>
                <a:lnTo>
                  <a:pt x="52051" y="42531"/>
                </a:lnTo>
                <a:cubicBezTo>
                  <a:pt x="52044" y="42511"/>
                  <a:pt x="52037" y="42492"/>
                  <a:pt x="52031" y="42472"/>
                </a:cubicBezTo>
                <a:close/>
                <a:moveTo>
                  <a:pt x="53783" y="42618"/>
                </a:moveTo>
                <a:cubicBezTo>
                  <a:pt x="53748" y="42653"/>
                  <a:pt x="53713" y="42687"/>
                  <a:pt x="53678" y="42721"/>
                </a:cubicBezTo>
                <a:lnTo>
                  <a:pt x="53727" y="42749"/>
                </a:lnTo>
                <a:lnTo>
                  <a:pt x="53727" y="42749"/>
                </a:lnTo>
                <a:cubicBezTo>
                  <a:pt x="53746" y="42705"/>
                  <a:pt x="53765" y="42662"/>
                  <a:pt x="53783" y="42618"/>
                </a:cubicBezTo>
                <a:close/>
                <a:moveTo>
                  <a:pt x="53727" y="42749"/>
                </a:moveTo>
                <a:cubicBezTo>
                  <a:pt x="53652" y="42918"/>
                  <a:pt x="53572" y="43086"/>
                  <a:pt x="53488" y="43250"/>
                </a:cubicBezTo>
                <a:lnTo>
                  <a:pt x="53488" y="43250"/>
                </a:lnTo>
                <a:lnTo>
                  <a:pt x="53516" y="43209"/>
                </a:lnTo>
                <a:cubicBezTo>
                  <a:pt x="53760" y="43155"/>
                  <a:pt x="54004" y="43101"/>
                  <a:pt x="54248" y="43046"/>
                </a:cubicBezTo>
                <a:lnTo>
                  <a:pt x="53727" y="42749"/>
                </a:lnTo>
                <a:close/>
                <a:moveTo>
                  <a:pt x="50809" y="43989"/>
                </a:moveTo>
                <a:lnTo>
                  <a:pt x="50809" y="43989"/>
                </a:lnTo>
                <a:cubicBezTo>
                  <a:pt x="50727" y="44080"/>
                  <a:pt x="50644" y="44172"/>
                  <a:pt x="50559" y="44267"/>
                </a:cubicBezTo>
                <a:cubicBezTo>
                  <a:pt x="50554" y="44285"/>
                  <a:pt x="50549" y="44302"/>
                  <a:pt x="50544" y="44318"/>
                </a:cubicBezTo>
                <a:lnTo>
                  <a:pt x="50544" y="44318"/>
                </a:lnTo>
                <a:lnTo>
                  <a:pt x="50830" y="44050"/>
                </a:lnTo>
                <a:cubicBezTo>
                  <a:pt x="50823" y="44029"/>
                  <a:pt x="50816" y="44009"/>
                  <a:pt x="50809" y="43989"/>
                </a:cubicBezTo>
                <a:close/>
                <a:moveTo>
                  <a:pt x="53488" y="43250"/>
                </a:moveTo>
                <a:lnTo>
                  <a:pt x="53190" y="43697"/>
                </a:lnTo>
                <a:cubicBezTo>
                  <a:pt x="53123" y="43666"/>
                  <a:pt x="53060" y="43653"/>
                  <a:pt x="53002" y="43653"/>
                </a:cubicBezTo>
                <a:cubicBezTo>
                  <a:pt x="52755" y="43653"/>
                  <a:pt x="52579" y="43891"/>
                  <a:pt x="52404" y="44023"/>
                </a:cubicBezTo>
                <a:cubicBezTo>
                  <a:pt x="52512" y="44185"/>
                  <a:pt x="52608" y="44360"/>
                  <a:pt x="52693" y="44547"/>
                </a:cubicBezTo>
                <a:lnTo>
                  <a:pt x="52693" y="44547"/>
                </a:lnTo>
                <a:cubicBezTo>
                  <a:pt x="52990" y="44137"/>
                  <a:pt x="53256" y="43704"/>
                  <a:pt x="53488" y="43250"/>
                </a:cubicBezTo>
                <a:close/>
                <a:moveTo>
                  <a:pt x="50700" y="43245"/>
                </a:moveTo>
                <a:lnTo>
                  <a:pt x="50700" y="43245"/>
                </a:lnTo>
                <a:cubicBezTo>
                  <a:pt x="50379" y="43594"/>
                  <a:pt x="49977" y="44019"/>
                  <a:pt x="49476" y="44531"/>
                </a:cubicBezTo>
                <a:lnTo>
                  <a:pt x="49476" y="44531"/>
                </a:lnTo>
                <a:cubicBezTo>
                  <a:pt x="49413" y="44582"/>
                  <a:pt x="49347" y="44636"/>
                  <a:pt x="49278" y="44694"/>
                </a:cubicBezTo>
                <a:lnTo>
                  <a:pt x="49278" y="44694"/>
                </a:lnTo>
                <a:lnTo>
                  <a:pt x="50700" y="43245"/>
                </a:lnTo>
                <a:close/>
                <a:moveTo>
                  <a:pt x="48977" y="45784"/>
                </a:moveTo>
                <a:lnTo>
                  <a:pt x="48826" y="45926"/>
                </a:lnTo>
                <a:lnTo>
                  <a:pt x="49040" y="46084"/>
                </a:lnTo>
                <a:lnTo>
                  <a:pt x="48977" y="45784"/>
                </a:lnTo>
                <a:close/>
                <a:moveTo>
                  <a:pt x="47263" y="45931"/>
                </a:moveTo>
                <a:cubicBezTo>
                  <a:pt x="47272" y="45931"/>
                  <a:pt x="47281" y="45932"/>
                  <a:pt x="47290" y="45932"/>
                </a:cubicBezTo>
                <a:lnTo>
                  <a:pt x="47290" y="45932"/>
                </a:lnTo>
                <a:lnTo>
                  <a:pt x="46672" y="46545"/>
                </a:lnTo>
                <a:lnTo>
                  <a:pt x="46436" y="46545"/>
                </a:lnTo>
                <a:cubicBezTo>
                  <a:pt x="46700" y="46383"/>
                  <a:pt x="46964" y="45931"/>
                  <a:pt x="47263" y="45931"/>
                </a:cubicBezTo>
                <a:close/>
                <a:moveTo>
                  <a:pt x="52349" y="44294"/>
                </a:moveTo>
                <a:cubicBezTo>
                  <a:pt x="52105" y="44647"/>
                  <a:pt x="51861" y="45026"/>
                  <a:pt x="51617" y="45379"/>
                </a:cubicBezTo>
                <a:cubicBezTo>
                  <a:pt x="51400" y="44999"/>
                  <a:pt x="51644" y="44674"/>
                  <a:pt x="51888" y="44375"/>
                </a:cubicBezTo>
                <a:lnTo>
                  <a:pt x="51888" y="44375"/>
                </a:lnTo>
                <a:cubicBezTo>
                  <a:pt x="51644" y="44565"/>
                  <a:pt x="51400" y="44782"/>
                  <a:pt x="51156" y="44999"/>
                </a:cubicBezTo>
                <a:lnTo>
                  <a:pt x="51508" y="45352"/>
                </a:lnTo>
                <a:cubicBezTo>
                  <a:pt x="51346" y="45677"/>
                  <a:pt x="51183" y="45976"/>
                  <a:pt x="51020" y="46301"/>
                </a:cubicBezTo>
                <a:cubicBezTo>
                  <a:pt x="50939" y="46166"/>
                  <a:pt x="50803" y="45894"/>
                  <a:pt x="50749" y="45786"/>
                </a:cubicBezTo>
                <a:cubicBezTo>
                  <a:pt x="50699" y="46061"/>
                  <a:pt x="50672" y="46337"/>
                  <a:pt x="50647" y="46633"/>
                </a:cubicBezTo>
                <a:lnTo>
                  <a:pt x="50647" y="46633"/>
                </a:lnTo>
                <a:cubicBezTo>
                  <a:pt x="51400" y="46063"/>
                  <a:pt x="52070" y="45387"/>
                  <a:pt x="52633" y="44628"/>
                </a:cubicBezTo>
                <a:lnTo>
                  <a:pt x="52633" y="44628"/>
                </a:lnTo>
                <a:lnTo>
                  <a:pt x="52810" y="44836"/>
                </a:lnTo>
                <a:cubicBezTo>
                  <a:pt x="52774" y="44737"/>
                  <a:pt x="52735" y="44640"/>
                  <a:pt x="52693" y="44547"/>
                </a:cubicBezTo>
                <a:lnTo>
                  <a:pt x="52693" y="44547"/>
                </a:lnTo>
                <a:cubicBezTo>
                  <a:pt x="52673" y="44574"/>
                  <a:pt x="52653" y="44601"/>
                  <a:pt x="52633" y="44628"/>
                </a:cubicBezTo>
                <a:lnTo>
                  <a:pt x="52633" y="44628"/>
                </a:lnTo>
                <a:lnTo>
                  <a:pt x="52349" y="44294"/>
                </a:lnTo>
                <a:close/>
                <a:moveTo>
                  <a:pt x="50288" y="46274"/>
                </a:moveTo>
                <a:lnTo>
                  <a:pt x="50044" y="46518"/>
                </a:lnTo>
                <a:lnTo>
                  <a:pt x="50326" y="46866"/>
                </a:lnTo>
                <a:lnTo>
                  <a:pt x="50326" y="46866"/>
                </a:lnTo>
                <a:cubicBezTo>
                  <a:pt x="50420" y="46800"/>
                  <a:pt x="50513" y="46733"/>
                  <a:pt x="50605" y="46665"/>
                </a:cubicBezTo>
                <a:lnTo>
                  <a:pt x="50605" y="46665"/>
                </a:lnTo>
                <a:lnTo>
                  <a:pt x="50640" y="46708"/>
                </a:lnTo>
                <a:cubicBezTo>
                  <a:pt x="50643" y="46683"/>
                  <a:pt x="50645" y="46658"/>
                  <a:pt x="50647" y="46633"/>
                </a:cubicBezTo>
                <a:lnTo>
                  <a:pt x="50647" y="46633"/>
                </a:lnTo>
                <a:cubicBezTo>
                  <a:pt x="50633" y="46644"/>
                  <a:pt x="50619" y="46654"/>
                  <a:pt x="50605" y="46665"/>
                </a:cubicBezTo>
                <a:lnTo>
                  <a:pt x="50605" y="46665"/>
                </a:lnTo>
                <a:lnTo>
                  <a:pt x="50288" y="46274"/>
                </a:lnTo>
                <a:close/>
                <a:moveTo>
                  <a:pt x="46477" y="46829"/>
                </a:moveTo>
                <a:lnTo>
                  <a:pt x="46477" y="46829"/>
                </a:lnTo>
                <a:cubicBezTo>
                  <a:pt x="46472" y="46841"/>
                  <a:pt x="46467" y="46855"/>
                  <a:pt x="46463" y="46871"/>
                </a:cubicBezTo>
                <a:lnTo>
                  <a:pt x="46390" y="46943"/>
                </a:lnTo>
                <a:lnTo>
                  <a:pt x="46390" y="46943"/>
                </a:lnTo>
                <a:cubicBezTo>
                  <a:pt x="46415" y="46902"/>
                  <a:pt x="46444" y="46864"/>
                  <a:pt x="46477" y="46829"/>
                </a:cubicBezTo>
                <a:close/>
                <a:moveTo>
                  <a:pt x="47731" y="46931"/>
                </a:moveTo>
                <a:cubicBezTo>
                  <a:pt x="47725" y="46938"/>
                  <a:pt x="47718" y="46945"/>
                  <a:pt x="47711" y="46952"/>
                </a:cubicBezTo>
                <a:lnTo>
                  <a:pt x="47731" y="46931"/>
                </a:lnTo>
                <a:close/>
                <a:moveTo>
                  <a:pt x="50326" y="46866"/>
                </a:moveTo>
                <a:lnTo>
                  <a:pt x="50326" y="46866"/>
                </a:lnTo>
                <a:cubicBezTo>
                  <a:pt x="50289" y="46892"/>
                  <a:pt x="50251" y="46918"/>
                  <a:pt x="50213" y="46943"/>
                </a:cubicBezTo>
                <a:lnTo>
                  <a:pt x="50213" y="46943"/>
                </a:lnTo>
                <a:lnTo>
                  <a:pt x="50396" y="46952"/>
                </a:lnTo>
                <a:lnTo>
                  <a:pt x="50326" y="46866"/>
                </a:lnTo>
                <a:close/>
                <a:moveTo>
                  <a:pt x="49827" y="46925"/>
                </a:moveTo>
                <a:cubicBezTo>
                  <a:pt x="49813" y="47021"/>
                  <a:pt x="49799" y="47118"/>
                  <a:pt x="49789" y="47214"/>
                </a:cubicBezTo>
                <a:lnTo>
                  <a:pt x="49789" y="47214"/>
                </a:lnTo>
                <a:cubicBezTo>
                  <a:pt x="49933" y="47127"/>
                  <a:pt x="50074" y="47037"/>
                  <a:pt x="50213" y="46943"/>
                </a:cubicBezTo>
                <a:lnTo>
                  <a:pt x="50213" y="46943"/>
                </a:lnTo>
                <a:lnTo>
                  <a:pt x="49827" y="46925"/>
                </a:lnTo>
                <a:close/>
                <a:moveTo>
                  <a:pt x="46707" y="47023"/>
                </a:moveTo>
                <a:lnTo>
                  <a:pt x="46707" y="47386"/>
                </a:lnTo>
                <a:cubicBezTo>
                  <a:pt x="46683" y="47311"/>
                  <a:pt x="46652" y="47208"/>
                  <a:pt x="46621" y="47105"/>
                </a:cubicBezTo>
                <a:lnTo>
                  <a:pt x="46621" y="47105"/>
                </a:lnTo>
                <a:cubicBezTo>
                  <a:pt x="46516" y="47206"/>
                  <a:pt x="46407" y="47309"/>
                  <a:pt x="46296" y="47415"/>
                </a:cubicBezTo>
                <a:lnTo>
                  <a:pt x="46296" y="47415"/>
                </a:lnTo>
                <a:cubicBezTo>
                  <a:pt x="46294" y="47397"/>
                  <a:pt x="46292" y="47380"/>
                  <a:pt x="46291" y="47363"/>
                </a:cubicBezTo>
                <a:lnTo>
                  <a:pt x="46291" y="47363"/>
                </a:lnTo>
                <a:cubicBezTo>
                  <a:pt x="46400" y="47249"/>
                  <a:pt x="46503" y="47140"/>
                  <a:pt x="46600" y="47038"/>
                </a:cubicBezTo>
                <a:lnTo>
                  <a:pt x="46600" y="47038"/>
                </a:lnTo>
                <a:cubicBezTo>
                  <a:pt x="46607" y="47060"/>
                  <a:pt x="46614" y="47083"/>
                  <a:pt x="46621" y="47105"/>
                </a:cubicBezTo>
                <a:lnTo>
                  <a:pt x="46621" y="47105"/>
                </a:lnTo>
                <a:cubicBezTo>
                  <a:pt x="46650" y="47078"/>
                  <a:pt x="46679" y="47051"/>
                  <a:pt x="46707" y="47023"/>
                </a:cubicBezTo>
                <a:close/>
                <a:moveTo>
                  <a:pt x="49230" y="47033"/>
                </a:moveTo>
                <a:cubicBezTo>
                  <a:pt x="49269" y="47189"/>
                  <a:pt x="49294" y="47330"/>
                  <a:pt x="49325" y="47477"/>
                </a:cubicBezTo>
                <a:lnTo>
                  <a:pt x="49325" y="47477"/>
                </a:lnTo>
                <a:cubicBezTo>
                  <a:pt x="49412" y="47431"/>
                  <a:pt x="49498" y="47383"/>
                  <a:pt x="49584" y="47334"/>
                </a:cubicBezTo>
                <a:lnTo>
                  <a:pt x="49584" y="47334"/>
                </a:lnTo>
                <a:lnTo>
                  <a:pt x="49772" y="47495"/>
                </a:lnTo>
                <a:cubicBezTo>
                  <a:pt x="49772" y="47401"/>
                  <a:pt x="49779" y="47307"/>
                  <a:pt x="49789" y="47214"/>
                </a:cubicBezTo>
                <a:lnTo>
                  <a:pt x="49789" y="47214"/>
                </a:lnTo>
                <a:cubicBezTo>
                  <a:pt x="49721" y="47255"/>
                  <a:pt x="49653" y="47295"/>
                  <a:pt x="49584" y="47334"/>
                </a:cubicBezTo>
                <a:lnTo>
                  <a:pt x="49584" y="47334"/>
                </a:lnTo>
                <a:lnTo>
                  <a:pt x="49230" y="47033"/>
                </a:lnTo>
                <a:close/>
                <a:moveTo>
                  <a:pt x="49325" y="47477"/>
                </a:moveTo>
                <a:lnTo>
                  <a:pt x="49325" y="47477"/>
                </a:lnTo>
                <a:cubicBezTo>
                  <a:pt x="49268" y="47507"/>
                  <a:pt x="49211" y="47537"/>
                  <a:pt x="49153" y="47566"/>
                </a:cubicBezTo>
                <a:lnTo>
                  <a:pt x="49153" y="47566"/>
                </a:lnTo>
                <a:cubicBezTo>
                  <a:pt x="49224" y="47578"/>
                  <a:pt x="49296" y="47608"/>
                  <a:pt x="49366" y="47657"/>
                </a:cubicBezTo>
                <a:cubicBezTo>
                  <a:pt x="49350" y="47595"/>
                  <a:pt x="49337" y="47536"/>
                  <a:pt x="49325" y="47477"/>
                </a:cubicBezTo>
                <a:close/>
                <a:moveTo>
                  <a:pt x="49071" y="47559"/>
                </a:moveTo>
                <a:cubicBezTo>
                  <a:pt x="48894" y="47559"/>
                  <a:pt x="48732" y="47660"/>
                  <a:pt x="48636" y="47809"/>
                </a:cubicBezTo>
                <a:lnTo>
                  <a:pt x="48636" y="47809"/>
                </a:lnTo>
                <a:cubicBezTo>
                  <a:pt x="48811" y="47733"/>
                  <a:pt x="48983" y="47652"/>
                  <a:pt x="49153" y="47566"/>
                </a:cubicBezTo>
                <a:lnTo>
                  <a:pt x="49153" y="47566"/>
                </a:lnTo>
                <a:cubicBezTo>
                  <a:pt x="49125" y="47561"/>
                  <a:pt x="49098" y="47559"/>
                  <a:pt x="49071" y="47559"/>
                </a:cubicBezTo>
                <a:close/>
                <a:moveTo>
                  <a:pt x="46296" y="47415"/>
                </a:moveTo>
                <a:cubicBezTo>
                  <a:pt x="46309" y="47500"/>
                  <a:pt x="46337" y="47583"/>
                  <a:pt x="46382" y="47657"/>
                </a:cubicBezTo>
                <a:cubicBezTo>
                  <a:pt x="46192" y="47874"/>
                  <a:pt x="46029" y="48091"/>
                  <a:pt x="45840" y="48335"/>
                </a:cubicBezTo>
                <a:lnTo>
                  <a:pt x="45510" y="48440"/>
                </a:lnTo>
                <a:lnTo>
                  <a:pt x="45510" y="48440"/>
                </a:lnTo>
                <a:cubicBezTo>
                  <a:pt x="45547" y="48483"/>
                  <a:pt x="45585" y="48526"/>
                  <a:pt x="45621" y="48569"/>
                </a:cubicBezTo>
                <a:lnTo>
                  <a:pt x="45621" y="48569"/>
                </a:lnTo>
                <a:cubicBezTo>
                  <a:pt x="45449" y="48584"/>
                  <a:pt x="45275" y="48594"/>
                  <a:pt x="45100" y="48599"/>
                </a:cubicBezTo>
                <a:lnTo>
                  <a:pt x="45100" y="48599"/>
                </a:lnTo>
                <a:cubicBezTo>
                  <a:pt x="45150" y="48548"/>
                  <a:pt x="45198" y="48498"/>
                  <a:pt x="45246" y="48448"/>
                </a:cubicBezTo>
                <a:lnTo>
                  <a:pt x="45246" y="48448"/>
                </a:lnTo>
                <a:lnTo>
                  <a:pt x="45324" y="48498"/>
                </a:lnTo>
                <a:lnTo>
                  <a:pt x="45510" y="48440"/>
                </a:lnTo>
                <a:lnTo>
                  <a:pt x="45510" y="48440"/>
                </a:lnTo>
                <a:cubicBezTo>
                  <a:pt x="45469" y="48394"/>
                  <a:pt x="45429" y="48348"/>
                  <a:pt x="45387" y="48303"/>
                </a:cubicBezTo>
                <a:lnTo>
                  <a:pt x="45387" y="48303"/>
                </a:lnTo>
                <a:cubicBezTo>
                  <a:pt x="45455" y="48232"/>
                  <a:pt x="45522" y="48164"/>
                  <a:pt x="45586" y="48096"/>
                </a:cubicBezTo>
                <a:lnTo>
                  <a:pt x="45586" y="48096"/>
                </a:lnTo>
                <a:cubicBezTo>
                  <a:pt x="45835" y="47856"/>
                  <a:pt x="46071" y="47629"/>
                  <a:pt x="46296" y="47415"/>
                </a:cubicBezTo>
                <a:close/>
                <a:moveTo>
                  <a:pt x="42250" y="48679"/>
                </a:moveTo>
                <a:cubicBezTo>
                  <a:pt x="41836" y="49162"/>
                  <a:pt x="41388" y="49599"/>
                  <a:pt x="40903" y="50017"/>
                </a:cubicBezTo>
                <a:lnTo>
                  <a:pt x="42250" y="48679"/>
                </a:lnTo>
                <a:close/>
                <a:moveTo>
                  <a:pt x="45786" y="48771"/>
                </a:moveTo>
                <a:cubicBezTo>
                  <a:pt x="46021" y="49066"/>
                  <a:pt x="46234" y="49372"/>
                  <a:pt x="46426" y="49688"/>
                </a:cubicBezTo>
                <a:lnTo>
                  <a:pt x="46426" y="49688"/>
                </a:lnTo>
                <a:lnTo>
                  <a:pt x="46111" y="49583"/>
                </a:lnTo>
                <a:cubicBezTo>
                  <a:pt x="46084" y="49502"/>
                  <a:pt x="46002" y="49366"/>
                  <a:pt x="45948" y="49312"/>
                </a:cubicBezTo>
                <a:lnTo>
                  <a:pt x="45948" y="49312"/>
                </a:lnTo>
                <a:cubicBezTo>
                  <a:pt x="45948" y="49502"/>
                  <a:pt x="45948" y="49719"/>
                  <a:pt x="45975" y="49909"/>
                </a:cubicBezTo>
                <a:cubicBezTo>
                  <a:pt x="45406" y="50126"/>
                  <a:pt x="45026" y="50614"/>
                  <a:pt x="44619" y="51048"/>
                </a:cubicBezTo>
                <a:lnTo>
                  <a:pt x="44131" y="50722"/>
                </a:lnTo>
                <a:cubicBezTo>
                  <a:pt x="43995" y="50912"/>
                  <a:pt x="43643" y="51075"/>
                  <a:pt x="43968" y="51373"/>
                </a:cubicBezTo>
                <a:cubicBezTo>
                  <a:pt x="43561" y="51617"/>
                  <a:pt x="43127" y="51862"/>
                  <a:pt x="42747" y="52106"/>
                </a:cubicBezTo>
                <a:cubicBezTo>
                  <a:pt x="42856" y="52268"/>
                  <a:pt x="42964" y="52431"/>
                  <a:pt x="43073" y="52567"/>
                </a:cubicBezTo>
                <a:lnTo>
                  <a:pt x="42503" y="52133"/>
                </a:lnTo>
                <a:cubicBezTo>
                  <a:pt x="42368" y="52377"/>
                  <a:pt x="42259" y="52621"/>
                  <a:pt x="42124" y="52865"/>
                </a:cubicBezTo>
                <a:cubicBezTo>
                  <a:pt x="41859" y="52865"/>
                  <a:pt x="41568" y="52891"/>
                  <a:pt x="41301" y="52968"/>
                </a:cubicBezTo>
                <a:lnTo>
                  <a:pt x="41301" y="52968"/>
                </a:lnTo>
                <a:lnTo>
                  <a:pt x="41289" y="52979"/>
                </a:lnTo>
                <a:lnTo>
                  <a:pt x="41289" y="52979"/>
                </a:lnTo>
                <a:lnTo>
                  <a:pt x="41744" y="53380"/>
                </a:lnTo>
                <a:cubicBezTo>
                  <a:pt x="41550" y="53303"/>
                  <a:pt x="41327" y="53169"/>
                  <a:pt x="41107" y="53150"/>
                </a:cubicBezTo>
                <a:lnTo>
                  <a:pt x="41107" y="53150"/>
                </a:lnTo>
                <a:lnTo>
                  <a:pt x="40902" y="53342"/>
                </a:lnTo>
                <a:lnTo>
                  <a:pt x="40902" y="53342"/>
                </a:lnTo>
                <a:cubicBezTo>
                  <a:pt x="40885" y="53292"/>
                  <a:pt x="40868" y="53241"/>
                  <a:pt x="40849" y="53191"/>
                </a:cubicBezTo>
                <a:cubicBezTo>
                  <a:pt x="40916" y="53160"/>
                  <a:pt x="40985" y="53147"/>
                  <a:pt x="41054" y="53147"/>
                </a:cubicBezTo>
                <a:cubicBezTo>
                  <a:pt x="41072" y="53147"/>
                  <a:pt x="41089" y="53148"/>
                  <a:pt x="41107" y="53150"/>
                </a:cubicBezTo>
                <a:lnTo>
                  <a:pt x="41107" y="53150"/>
                </a:lnTo>
                <a:lnTo>
                  <a:pt x="41289" y="52979"/>
                </a:lnTo>
                <a:lnTo>
                  <a:pt x="41289" y="52979"/>
                </a:lnTo>
                <a:lnTo>
                  <a:pt x="41283" y="52974"/>
                </a:lnTo>
                <a:cubicBezTo>
                  <a:pt x="41289" y="52972"/>
                  <a:pt x="41295" y="52970"/>
                  <a:pt x="41301" y="52968"/>
                </a:cubicBezTo>
                <a:lnTo>
                  <a:pt x="41301" y="52968"/>
                </a:lnTo>
                <a:lnTo>
                  <a:pt x="45786" y="48771"/>
                </a:lnTo>
                <a:close/>
                <a:moveTo>
                  <a:pt x="45100" y="48599"/>
                </a:moveTo>
                <a:cubicBezTo>
                  <a:pt x="44783" y="48926"/>
                  <a:pt x="44434" y="49285"/>
                  <a:pt x="44050" y="49678"/>
                </a:cubicBezTo>
                <a:lnTo>
                  <a:pt x="44050" y="49678"/>
                </a:lnTo>
                <a:cubicBezTo>
                  <a:pt x="43219" y="50595"/>
                  <a:pt x="42111" y="51788"/>
                  <a:pt x="40636" y="53331"/>
                </a:cubicBezTo>
                <a:lnTo>
                  <a:pt x="40636" y="53331"/>
                </a:lnTo>
                <a:cubicBezTo>
                  <a:pt x="40635" y="53330"/>
                  <a:pt x="40633" y="53328"/>
                  <a:pt x="40632" y="53326"/>
                </a:cubicBezTo>
                <a:lnTo>
                  <a:pt x="40333" y="53570"/>
                </a:lnTo>
                <a:lnTo>
                  <a:pt x="40368" y="53611"/>
                </a:lnTo>
                <a:lnTo>
                  <a:pt x="40368" y="53611"/>
                </a:lnTo>
                <a:cubicBezTo>
                  <a:pt x="40459" y="53516"/>
                  <a:pt x="40548" y="53423"/>
                  <a:pt x="40636" y="53331"/>
                </a:cubicBezTo>
                <a:lnTo>
                  <a:pt x="40636" y="53331"/>
                </a:lnTo>
                <a:cubicBezTo>
                  <a:pt x="40675" y="53378"/>
                  <a:pt x="40716" y="53427"/>
                  <a:pt x="40758" y="53477"/>
                </a:cubicBezTo>
                <a:lnTo>
                  <a:pt x="40758" y="53477"/>
                </a:lnTo>
                <a:lnTo>
                  <a:pt x="40902" y="53342"/>
                </a:lnTo>
                <a:lnTo>
                  <a:pt x="40902" y="53342"/>
                </a:lnTo>
                <a:cubicBezTo>
                  <a:pt x="40957" y="53509"/>
                  <a:pt x="41003" y="53675"/>
                  <a:pt x="41066" y="53842"/>
                </a:cubicBezTo>
                <a:cubicBezTo>
                  <a:pt x="40970" y="53727"/>
                  <a:pt x="40861" y="53599"/>
                  <a:pt x="40758" y="53477"/>
                </a:cubicBezTo>
                <a:lnTo>
                  <a:pt x="40758" y="53477"/>
                </a:lnTo>
                <a:lnTo>
                  <a:pt x="40479" y="53738"/>
                </a:lnTo>
                <a:lnTo>
                  <a:pt x="40686" y="53977"/>
                </a:lnTo>
                <a:lnTo>
                  <a:pt x="40441" y="53773"/>
                </a:lnTo>
                <a:lnTo>
                  <a:pt x="40441" y="53773"/>
                </a:lnTo>
                <a:lnTo>
                  <a:pt x="40018" y="54169"/>
                </a:lnTo>
                <a:cubicBezTo>
                  <a:pt x="40046" y="54075"/>
                  <a:pt x="40074" y="53982"/>
                  <a:pt x="40102" y="53888"/>
                </a:cubicBezTo>
                <a:lnTo>
                  <a:pt x="40102" y="53888"/>
                </a:lnTo>
                <a:cubicBezTo>
                  <a:pt x="39997" y="53998"/>
                  <a:pt x="39889" y="54110"/>
                  <a:pt x="39780" y="54224"/>
                </a:cubicBezTo>
                <a:lnTo>
                  <a:pt x="39780" y="54224"/>
                </a:lnTo>
                <a:lnTo>
                  <a:pt x="39678" y="54130"/>
                </a:lnTo>
                <a:lnTo>
                  <a:pt x="39678" y="54130"/>
                </a:lnTo>
                <a:cubicBezTo>
                  <a:pt x="39850" y="53955"/>
                  <a:pt x="40019" y="53784"/>
                  <a:pt x="40184" y="53617"/>
                </a:cubicBezTo>
                <a:lnTo>
                  <a:pt x="40184" y="53617"/>
                </a:lnTo>
                <a:cubicBezTo>
                  <a:pt x="40157" y="53707"/>
                  <a:pt x="40130" y="53798"/>
                  <a:pt x="40102" y="53888"/>
                </a:cubicBezTo>
                <a:lnTo>
                  <a:pt x="40102" y="53888"/>
                </a:lnTo>
                <a:cubicBezTo>
                  <a:pt x="40174" y="53814"/>
                  <a:pt x="40244" y="53740"/>
                  <a:pt x="40314" y="53667"/>
                </a:cubicBezTo>
                <a:lnTo>
                  <a:pt x="40314" y="53667"/>
                </a:lnTo>
                <a:lnTo>
                  <a:pt x="40441" y="53773"/>
                </a:lnTo>
                <a:lnTo>
                  <a:pt x="40441" y="53773"/>
                </a:lnTo>
                <a:lnTo>
                  <a:pt x="40479" y="53738"/>
                </a:lnTo>
                <a:lnTo>
                  <a:pt x="40368" y="53611"/>
                </a:lnTo>
                <a:lnTo>
                  <a:pt x="40368" y="53611"/>
                </a:lnTo>
                <a:cubicBezTo>
                  <a:pt x="40350" y="53630"/>
                  <a:pt x="40332" y="53648"/>
                  <a:pt x="40314" y="53667"/>
                </a:cubicBezTo>
                <a:lnTo>
                  <a:pt x="40314" y="53667"/>
                </a:lnTo>
                <a:lnTo>
                  <a:pt x="40215" y="53585"/>
                </a:lnTo>
                <a:lnTo>
                  <a:pt x="40215" y="53585"/>
                </a:lnTo>
                <a:cubicBezTo>
                  <a:pt x="41772" y="52005"/>
                  <a:pt x="43033" y="50721"/>
                  <a:pt x="44050" y="49678"/>
                </a:cubicBezTo>
                <a:lnTo>
                  <a:pt x="44050" y="49678"/>
                </a:lnTo>
                <a:cubicBezTo>
                  <a:pt x="44283" y="49421"/>
                  <a:pt x="44495" y="49185"/>
                  <a:pt x="44687" y="48970"/>
                </a:cubicBezTo>
                <a:lnTo>
                  <a:pt x="44687" y="48970"/>
                </a:lnTo>
                <a:cubicBezTo>
                  <a:pt x="44816" y="48843"/>
                  <a:pt x="44943" y="48720"/>
                  <a:pt x="45066" y="48600"/>
                </a:cubicBezTo>
                <a:lnTo>
                  <a:pt x="45066" y="48600"/>
                </a:lnTo>
                <a:cubicBezTo>
                  <a:pt x="45078" y="48600"/>
                  <a:pt x="45089" y="48599"/>
                  <a:pt x="45100" y="48599"/>
                </a:cubicBezTo>
                <a:close/>
                <a:moveTo>
                  <a:pt x="44410" y="48595"/>
                </a:moveTo>
                <a:cubicBezTo>
                  <a:pt x="44473" y="48598"/>
                  <a:pt x="44537" y="48600"/>
                  <a:pt x="44600" y="48601"/>
                </a:cubicBezTo>
                <a:lnTo>
                  <a:pt x="44600" y="48601"/>
                </a:lnTo>
                <a:lnTo>
                  <a:pt x="38649" y="54505"/>
                </a:lnTo>
                <a:lnTo>
                  <a:pt x="38649" y="54505"/>
                </a:lnTo>
                <a:lnTo>
                  <a:pt x="38462" y="54547"/>
                </a:lnTo>
                <a:cubicBezTo>
                  <a:pt x="38462" y="54580"/>
                  <a:pt x="38467" y="54626"/>
                  <a:pt x="38474" y="54678"/>
                </a:cubicBezTo>
                <a:lnTo>
                  <a:pt x="38474" y="54678"/>
                </a:lnTo>
                <a:lnTo>
                  <a:pt x="38325" y="54826"/>
                </a:lnTo>
                <a:lnTo>
                  <a:pt x="38237" y="54730"/>
                </a:lnTo>
                <a:lnTo>
                  <a:pt x="38237" y="54730"/>
                </a:lnTo>
                <a:lnTo>
                  <a:pt x="38160" y="54807"/>
                </a:lnTo>
                <a:lnTo>
                  <a:pt x="38160" y="54807"/>
                </a:lnTo>
                <a:cubicBezTo>
                  <a:pt x="38182" y="54769"/>
                  <a:pt x="38202" y="54736"/>
                  <a:pt x="38218" y="54710"/>
                </a:cubicBezTo>
                <a:lnTo>
                  <a:pt x="38237" y="54730"/>
                </a:lnTo>
                <a:lnTo>
                  <a:pt x="38237" y="54730"/>
                </a:lnTo>
                <a:lnTo>
                  <a:pt x="44410" y="48595"/>
                </a:lnTo>
                <a:close/>
                <a:moveTo>
                  <a:pt x="38943" y="54874"/>
                </a:moveTo>
                <a:cubicBezTo>
                  <a:pt x="38935" y="54914"/>
                  <a:pt x="38928" y="54950"/>
                  <a:pt x="38923" y="54981"/>
                </a:cubicBezTo>
                <a:cubicBezTo>
                  <a:pt x="38915" y="54964"/>
                  <a:pt x="38905" y="54945"/>
                  <a:pt x="38895" y="54923"/>
                </a:cubicBezTo>
                <a:lnTo>
                  <a:pt x="38895" y="54923"/>
                </a:lnTo>
                <a:cubicBezTo>
                  <a:pt x="38911" y="54907"/>
                  <a:pt x="38927" y="54891"/>
                  <a:pt x="38943" y="54874"/>
                </a:cubicBezTo>
                <a:close/>
                <a:moveTo>
                  <a:pt x="32413" y="55225"/>
                </a:moveTo>
                <a:lnTo>
                  <a:pt x="32371" y="55247"/>
                </a:lnTo>
                <a:lnTo>
                  <a:pt x="32371" y="55247"/>
                </a:lnTo>
                <a:lnTo>
                  <a:pt x="32369" y="55248"/>
                </a:lnTo>
                <a:lnTo>
                  <a:pt x="32369" y="55248"/>
                </a:lnTo>
                <a:lnTo>
                  <a:pt x="32413" y="55225"/>
                </a:lnTo>
                <a:close/>
                <a:moveTo>
                  <a:pt x="32587" y="55103"/>
                </a:moveTo>
                <a:cubicBezTo>
                  <a:pt x="32519" y="55109"/>
                  <a:pt x="32456" y="55146"/>
                  <a:pt x="32413" y="55225"/>
                </a:cubicBezTo>
                <a:cubicBezTo>
                  <a:pt x="32415" y="55236"/>
                  <a:pt x="32416" y="55246"/>
                  <a:pt x="32418" y="55257"/>
                </a:cubicBezTo>
                <a:lnTo>
                  <a:pt x="32418" y="55257"/>
                </a:lnTo>
                <a:lnTo>
                  <a:pt x="32587" y="55103"/>
                </a:lnTo>
                <a:close/>
                <a:moveTo>
                  <a:pt x="31613" y="55654"/>
                </a:moveTo>
                <a:lnTo>
                  <a:pt x="31598" y="55680"/>
                </a:lnTo>
                <a:lnTo>
                  <a:pt x="31598" y="55680"/>
                </a:lnTo>
                <a:cubicBezTo>
                  <a:pt x="31607" y="55673"/>
                  <a:pt x="31617" y="55666"/>
                  <a:pt x="31627" y="55659"/>
                </a:cubicBezTo>
                <a:cubicBezTo>
                  <a:pt x="31622" y="55657"/>
                  <a:pt x="31618" y="55656"/>
                  <a:pt x="31613" y="55654"/>
                </a:cubicBezTo>
                <a:close/>
                <a:moveTo>
                  <a:pt x="40018" y="54169"/>
                </a:moveTo>
                <a:cubicBezTo>
                  <a:pt x="39997" y="54241"/>
                  <a:pt x="39975" y="54312"/>
                  <a:pt x="39954" y="54384"/>
                </a:cubicBezTo>
                <a:lnTo>
                  <a:pt x="39871" y="54307"/>
                </a:lnTo>
                <a:lnTo>
                  <a:pt x="39871" y="54307"/>
                </a:lnTo>
                <a:lnTo>
                  <a:pt x="39513" y="54642"/>
                </a:lnTo>
                <a:lnTo>
                  <a:pt x="39513" y="54642"/>
                </a:lnTo>
                <a:lnTo>
                  <a:pt x="39547" y="54682"/>
                </a:lnTo>
                <a:lnTo>
                  <a:pt x="39503" y="54651"/>
                </a:lnTo>
                <a:lnTo>
                  <a:pt x="39503" y="54651"/>
                </a:lnTo>
                <a:lnTo>
                  <a:pt x="38019" y="56040"/>
                </a:lnTo>
                <a:lnTo>
                  <a:pt x="38019" y="56040"/>
                </a:lnTo>
                <a:cubicBezTo>
                  <a:pt x="38516" y="55531"/>
                  <a:pt x="38983" y="55049"/>
                  <a:pt x="39423" y="54593"/>
                </a:cubicBezTo>
                <a:lnTo>
                  <a:pt x="39423" y="54593"/>
                </a:lnTo>
                <a:lnTo>
                  <a:pt x="39503" y="54651"/>
                </a:lnTo>
                <a:lnTo>
                  <a:pt x="39503" y="54651"/>
                </a:lnTo>
                <a:lnTo>
                  <a:pt x="39513" y="54642"/>
                </a:lnTo>
                <a:lnTo>
                  <a:pt x="39513" y="54642"/>
                </a:lnTo>
                <a:lnTo>
                  <a:pt x="39450" y="54565"/>
                </a:lnTo>
                <a:lnTo>
                  <a:pt x="39450" y="54565"/>
                </a:lnTo>
                <a:cubicBezTo>
                  <a:pt x="39441" y="54575"/>
                  <a:pt x="39432" y="54584"/>
                  <a:pt x="39423" y="54593"/>
                </a:cubicBezTo>
                <a:lnTo>
                  <a:pt x="39423" y="54593"/>
                </a:lnTo>
                <a:lnTo>
                  <a:pt x="39305" y="54508"/>
                </a:lnTo>
                <a:lnTo>
                  <a:pt x="39305" y="54508"/>
                </a:lnTo>
                <a:cubicBezTo>
                  <a:pt x="39323" y="54490"/>
                  <a:pt x="39341" y="54472"/>
                  <a:pt x="39358" y="54454"/>
                </a:cubicBezTo>
                <a:lnTo>
                  <a:pt x="39358" y="54454"/>
                </a:lnTo>
                <a:lnTo>
                  <a:pt x="39450" y="54565"/>
                </a:lnTo>
                <a:lnTo>
                  <a:pt x="39450" y="54565"/>
                </a:lnTo>
                <a:cubicBezTo>
                  <a:pt x="39562" y="54450"/>
                  <a:pt x="39672" y="54336"/>
                  <a:pt x="39780" y="54224"/>
                </a:cubicBezTo>
                <a:lnTo>
                  <a:pt x="39780" y="54224"/>
                </a:lnTo>
                <a:lnTo>
                  <a:pt x="39871" y="54307"/>
                </a:lnTo>
                <a:lnTo>
                  <a:pt x="39871" y="54307"/>
                </a:lnTo>
                <a:lnTo>
                  <a:pt x="40018" y="54169"/>
                </a:lnTo>
                <a:close/>
                <a:moveTo>
                  <a:pt x="53133" y="35174"/>
                </a:moveTo>
                <a:lnTo>
                  <a:pt x="38597" y="49610"/>
                </a:lnTo>
                <a:lnTo>
                  <a:pt x="32587" y="55103"/>
                </a:lnTo>
                <a:lnTo>
                  <a:pt x="32587" y="55103"/>
                </a:lnTo>
                <a:cubicBezTo>
                  <a:pt x="32595" y="55102"/>
                  <a:pt x="32602" y="55102"/>
                  <a:pt x="32610" y="55102"/>
                </a:cubicBezTo>
                <a:cubicBezTo>
                  <a:pt x="32709" y="55102"/>
                  <a:pt x="32816" y="55161"/>
                  <a:pt x="32887" y="55244"/>
                </a:cubicBezTo>
                <a:lnTo>
                  <a:pt x="32887" y="55244"/>
                </a:lnTo>
                <a:cubicBezTo>
                  <a:pt x="32787" y="55339"/>
                  <a:pt x="32686" y="55434"/>
                  <a:pt x="32585" y="55529"/>
                </a:cubicBezTo>
                <a:lnTo>
                  <a:pt x="32585" y="55529"/>
                </a:lnTo>
                <a:cubicBezTo>
                  <a:pt x="32500" y="55461"/>
                  <a:pt x="32440" y="55363"/>
                  <a:pt x="32418" y="55257"/>
                </a:cubicBezTo>
                <a:lnTo>
                  <a:pt x="32418" y="55257"/>
                </a:lnTo>
                <a:lnTo>
                  <a:pt x="31355" y="56228"/>
                </a:lnTo>
                <a:lnTo>
                  <a:pt x="32369" y="55248"/>
                </a:lnTo>
                <a:lnTo>
                  <a:pt x="32369" y="55248"/>
                </a:lnTo>
                <a:lnTo>
                  <a:pt x="32006" y="55442"/>
                </a:lnTo>
                <a:lnTo>
                  <a:pt x="31301" y="56174"/>
                </a:lnTo>
                <a:lnTo>
                  <a:pt x="31598" y="55680"/>
                </a:lnTo>
                <a:lnTo>
                  <a:pt x="31598" y="55680"/>
                </a:lnTo>
                <a:cubicBezTo>
                  <a:pt x="31424" y="55804"/>
                  <a:pt x="31240" y="55909"/>
                  <a:pt x="31049" y="55990"/>
                </a:cubicBezTo>
                <a:lnTo>
                  <a:pt x="31049" y="55990"/>
                </a:lnTo>
                <a:cubicBezTo>
                  <a:pt x="31175" y="55866"/>
                  <a:pt x="31301" y="55743"/>
                  <a:pt x="31426" y="55621"/>
                </a:cubicBezTo>
                <a:lnTo>
                  <a:pt x="31426" y="55621"/>
                </a:lnTo>
                <a:cubicBezTo>
                  <a:pt x="31485" y="55623"/>
                  <a:pt x="31547" y="55634"/>
                  <a:pt x="31613" y="55654"/>
                </a:cubicBezTo>
                <a:lnTo>
                  <a:pt x="31613" y="55654"/>
                </a:lnTo>
                <a:lnTo>
                  <a:pt x="31627" y="55632"/>
                </a:lnTo>
                <a:lnTo>
                  <a:pt x="32371" y="55247"/>
                </a:lnTo>
                <a:lnTo>
                  <a:pt x="32371" y="55247"/>
                </a:lnTo>
                <a:lnTo>
                  <a:pt x="53133" y="35174"/>
                </a:lnTo>
                <a:close/>
                <a:moveTo>
                  <a:pt x="29916" y="56203"/>
                </a:moveTo>
                <a:cubicBezTo>
                  <a:pt x="30024" y="56203"/>
                  <a:pt x="30118" y="56249"/>
                  <a:pt x="30162" y="56364"/>
                </a:cubicBezTo>
                <a:cubicBezTo>
                  <a:pt x="30108" y="56562"/>
                  <a:pt x="29840" y="56712"/>
                  <a:pt x="29618" y="56712"/>
                </a:cubicBezTo>
                <a:cubicBezTo>
                  <a:pt x="29505" y="56712"/>
                  <a:pt x="29403" y="56673"/>
                  <a:pt x="29348" y="56581"/>
                </a:cubicBezTo>
                <a:lnTo>
                  <a:pt x="28480" y="57368"/>
                </a:lnTo>
                <a:lnTo>
                  <a:pt x="28182" y="57069"/>
                </a:lnTo>
                <a:lnTo>
                  <a:pt x="27612" y="57151"/>
                </a:lnTo>
                <a:lnTo>
                  <a:pt x="29348" y="56581"/>
                </a:lnTo>
                <a:cubicBezTo>
                  <a:pt x="29403" y="56398"/>
                  <a:pt x="29692" y="56203"/>
                  <a:pt x="29916" y="56203"/>
                </a:cubicBezTo>
                <a:close/>
                <a:moveTo>
                  <a:pt x="17015" y="57022"/>
                </a:moveTo>
                <a:cubicBezTo>
                  <a:pt x="17158" y="57022"/>
                  <a:pt x="17305" y="57106"/>
                  <a:pt x="17305" y="57259"/>
                </a:cubicBezTo>
                <a:cubicBezTo>
                  <a:pt x="17282" y="57375"/>
                  <a:pt x="17180" y="57426"/>
                  <a:pt x="17070" y="57426"/>
                </a:cubicBezTo>
                <a:cubicBezTo>
                  <a:pt x="16923" y="57426"/>
                  <a:pt x="16763" y="57333"/>
                  <a:pt x="16763" y="57178"/>
                </a:cubicBezTo>
                <a:cubicBezTo>
                  <a:pt x="16798" y="57072"/>
                  <a:pt x="16905" y="57022"/>
                  <a:pt x="17015" y="57022"/>
                </a:cubicBezTo>
                <a:close/>
                <a:moveTo>
                  <a:pt x="30270" y="58100"/>
                </a:moveTo>
                <a:lnTo>
                  <a:pt x="30598" y="58373"/>
                </a:lnTo>
                <a:lnTo>
                  <a:pt x="30598" y="58373"/>
                </a:lnTo>
                <a:cubicBezTo>
                  <a:pt x="30579" y="58418"/>
                  <a:pt x="30560" y="58463"/>
                  <a:pt x="30542" y="58507"/>
                </a:cubicBezTo>
                <a:lnTo>
                  <a:pt x="30318" y="58507"/>
                </a:lnTo>
                <a:cubicBezTo>
                  <a:pt x="30302" y="58357"/>
                  <a:pt x="30286" y="58196"/>
                  <a:pt x="30270" y="58100"/>
                </a:cubicBezTo>
                <a:close/>
                <a:moveTo>
                  <a:pt x="26771" y="57585"/>
                </a:moveTo>
                <a:lnTo>
                  <a:pt x="26175" y="58019"/>
                </a:lnTo>
                <a:lnTo>
                  <a:pt x="26365" y="58344"/>
                </a:lnTo>
                <a:lnTo>
                  <a:pt x="25958" y="58371"/>
                </a:lnTo>
                <a:lnTo>
                  <a:pt x="26148" y="58019"/>
                </a:lnTo>
                <a:lnTo>
                  <a:pt x="26148" y="58019"/>
                </a:lnTo>
                <a:cubicBezTo>
                  <a:pt x="25903" y="58100"/>
                  <a:pt x="25551" y="58073"/>
                  <a:pt x="25361" y="58290"/>
                </a:cubicBezTo>
                <a:lnTo>
                  <a:pt x="25497" y="58615"/>
                </a:lnTo>
                <a:lnTo>
                  <a:pt x="24873" y="58724"/>
                </a:lnTo>
                <a:cubicBezTo>
                  <a:pt x="25225" y="57991"/>
                  <a:pt x="26012" y="57693"/>
                  <a:pt x="26771" y="57585"/>
                </a:cubicBezTo>
                <a:close/>
                <a:moveTo>
                  <a:pt x="24213" y="58405"/>
                </a:moveTo>
                <a:cubicBezTo>
                  <a:pt x="24297" y="58405"/>
                  <a:pt x="24382" y="58420"/>
                  <a:pt x="24466" y="58453"/>
                </a:cubicBezTo>
                <a:cubicBezTo>
                  <a:pt x="24086" y="58642"/>
                  <a:pt x="23679" y="58859"/>
                  <a:pt x="23489" y="59266"/>
                </a:cubicBezTo>
                <a:cubicBezTo>
                  <a:pt x="23462" y="59185"/>
                  <a:pt x="23381" y="59022"/>
                  <a:pt x="23354" y="58941"/>
                </a:cubicBezTo>
                <a:cubicBezTo>
                  <a:pt x="23083" y="58995"/>
                  <a:pt x="22811" y="59022"/>
                  <a:pt x="22540" y="59076"/>
                </a:cubicBezTo>
                <a:cubicBezTo>
                  <a:pt x="22791" y="58972"/>
                  <a:pt x="23042" y="58771"/>
                  <a:pt x="23317" y="58771"/>
                </a:cubicBezTo>
                <a:cubicBezTo>
                  <a:pt x="23399" y="58771"/>
                  <a:pt x="23484" y="58789"/>
                  <a:pt x="23571" y="58832"/>
                </a:cubicBezTo>
                <a:cubicBezTo>
                  <a:pt x="23695" y="58563"/>
                  <a:pt x="23945" y="58405"/>
                  <a:pt x="24213" y="58405"/>
                </a:cubicBezTo>
                <a:close/>
                <a:moveTo>
                  <a:pt x="1790" y="53923"/>
                </a:moveTo>
                <a:lnTo>
                  <a:pt x="2984" y="59700"/>
                </a:lnTo>
                <a:lnTo>
                  <a:pt x="2713" y="58751"/>
                </a:lnTo>
                <a:lnTo>
                  <a:pt x="1790" y="53923"/>
                </a:lnTo>
                <a:close/>
                <a:moveTo>
                  <a:pt x="22174" y="59327"/>
                </a:moveTo>
                <a:cubicBezTo>
                  <a:pt x="22281" y="59327"/>
                  <a:pt x="22388" y="59377"/>
                  <a:pt x="22459" y="59483"/>
                </a:cubicBezTo>
                <a:cubicBezTo>
                  <a:pt x="22427" y="59625"/>
                  <a:pt x="22258" y="59712"/>
                  <a:pt x="22101" y="59712"/>
                </a:cubicBezTo>
                <a:cubicBezTo>
                  <a:pt x="21988" y="59712"/>
                  <a:pt x="21880" y="59667"/>
                  <a:pt x="21835" y="59565"/>
                </a:cubicBezTo>
                <a:cubicBezTo>
                  <a:pt x="21896" y="59411"/>
                  <a:pt x="22035" y="59327"/>
                  <a:pt x="22174" y="59327"/>
                </a:cubicBezTo>
                <a:close/>
                <a:moveTo>
                  <a:pt x="26392" y="55605"/>
                </a:moveTo>
                <a:lnTo>
                  <a:pt x="26392" y="55605"/>
                </a:lnTo>
                <a:cubicBezTo>
                  <a:pt x="25578" y="55957"/>
                  <a:pt x="24764" y="56310"/>
                  <a:pt x="23951" y="56690"/>
                </a:cubicBezTo>
                <a:lnTo>
                  <a:pt x="23571" y="56608"/>
                </a:lnTo>
                <a:cubicBezTo>
                  <a:pt x="19746" y="58019"/>
                  <a:pt x="15732" y="58941"/>
                  <a:pt x="11663" y="59293"/>
                </a:cubicBezTo>
                <a:cubicBezTo>
                  <a:pt x="9716" y="59558"/>
                  <a:pt x="7624" y="60007"/>
                  <a:pt x="5590" y="60007"/>
                </a:cubicBezTo>
                <a:cubicBezTo>
                  <a:pt x="4705" y="60007"/>
                  <a:pt x="3831" y="59922"/>
                  <a:pt x="2984" y="59700"/>
                </a:cubicBezTo>
                <a:lnTo>
                  <a:pt x="2984" y="59700"/>
                </a:lnTo>
                <a:cubicBezTo>
                  <a:pt x="3349" y="59708"/>
                  <a:pt x="3714" y="59711"/>
                  <a:pt x="4079" y="59711"/>
                </a:cubicBezTo>
                <a:cubicBezTo>
                  <a:pt x="11662" y="59711"/>
                  <a:pt x="19249" y="58115"/>
                  <a:pt x="26392" y="55605"/>
                </a:cubicBezTo>
                <a:close/>
                <a:moveTo>
                  <a:pt x="29568" y="60431"/>
                </a:moveTo>
                <a:lnTo>
                  <a:pt x="29419" y="60576"/>
                </a:lnTo>
                <a:lnTo>
                  <a:pt x="29419" y="60576"/>
                </a:lnTo>
                <a:cubicBezTo>
                  <a:pt x="29500" y="60551"/>
                  <a:pt x="29578" y="60524"/>
                  <a:pt x="29647" y="60487"/>
                </a:cubicBezTo>
                <a:cubicBezTo>
                  <a:pt x="29618" y="60468"/>
                  <a:pt x="29592" y="60449"/>
                  <a:pt x="29568" y="60431"/>
                </a:cubicBezTo>
                <a:close/>
                <a:moveTo>
                  <a:pt x="21265" y="59293"/>
                </a:moveTo>
                <a:lnTo>
                  <a:pt x="20641" y="59727"/>
                </a:lnTo>
                <a:lnTo>
                  <a:pt x="20858" y="60026"/>
                </a:lnTo>
                <a:cubicBezTo>
                  <a:pt x="20235" y="60161"/>
                  <a:pt x="19611" y="60297"/>
                  <a:pt x="18987" y="60487"/>
                </a:cubicBezTo>
                <a:lnTo>
                  <a:pt x="18851" y="60161"/>
                </a:lnTo>
                <a:lnTo>
                  <a:pt x="18363" y="60351"/>
                </a:lnTo>
                <a:lnTo>
                  <a:pt x="18689" y="60622"/>
                </a:lnTo>
                <a:cubicBezTo>
                  <a:pt x="18119" y="60758"/>
                  <a:pt x="17549" y="60839"/>
                  <a:pt x="17007" y="60948"/>
                </a:cubicBezTo>
                <a:lnTo>
                  <a:pt x="17414" y="60541"/>
                </a:lnTo>
                <a:lnTo>
                  <a:pt x="17007" y="60216"/>
                </a:lnTo>
                <a:cubicBezTo>
                  <a:pt x="18444" y="59999"/>
                  <a:pt x="19855" y="59673"/>
                  <a:pt x="21265" y="59293"/>
                </a:cubicBezTo>
                <a:close/>
                <a:moveTo>
                  <a:pt x="28996" y="60378"/>
                </a:moveTo>
                <a:cubicBezTo>
                  <a:pt x="28727" y="60796"/>
                  <a:pt x="28450" y="61214"/>
                  <a:pt x="28161" y="61623"/>
                </a:cubicBezTo>
                <a:lnTo>
                  <a:pt x="28161" y="61623"/>
                </a:lnTo>
                <a:lnTo>
                  <a:pt x="28782" y="61015"/>
                </a:lnTo>
                <a:lnTo>
                  <a:pt x="28782" y="61015"/>
                </a:lnTo>
                <a:cubicBezTo>
                  <a:pt x="28781" y="61019"/>
                  <a:pt x="28780" y="61024"/>
                  <a:pt x="28779" y="61029"/>
                </a:cubicBezTo>
                <a:lnTo>
                  <a:pt x="28872" y="61108"/>
                </a:lnTo>
                <a:lnTo>
                  <a:pt x="29419" y="60576"/>
                </a:lnTo>
                <a:lnTo>
                  <a:pt x="29419" y="60576"/>
                </a:lnTo>
                <a:cubicBezTo>
                  <a:pt x="29327" y="60605"/>
                  <a:pt x="29230" y="60630"/>
                  <a:pt x="29141" y="60663"/>
                </a:cubicBezTo>
                <a:lnTo>
                  <a:pt x="29141" y="60663"/>
                </a:lnTo>
                <a:lnTo>
                  <a:pt x="28782" y="61015"/>
                </a:lnTo>
                <a:lnTo>
                  <a:pt x="28782" y="61015"/>
                </a:lnTo>
                <a:cubicBezTo>
                  <a:pt x="28827" y="60818"/>
                  <a:pt x="28971" y="60726"/>
                  <a:pt x="29141" y="60663"/>
                </a:cubicBezTo>
                <a:lnTo>
                  <a:pt x="29141" y="60663"/>
                </a:lnTo>
                <a:lnTo>
                  <a:pt x="29348" y="60460"/>
                </a:lnTo>
                <a:lnTo>
                  <a:pt x="28996" y="60378"/>
                </a:lnTo>
                <a:close/>
                <a:moveTo>
                  <a:pt x="15285" y="60569"/>
                </a:moveTo>
                <a:cubicBezTo>
                  <a:pt x="15461" y="60569"/>
                  <a:pt x="15631" y="60613"/>
                  <a:pt x="15786" y="60758"/>
                </a:cubicBezTo>
                <a:lnTo>
                  <a:pt x="15135" y="60921"/>
                </a:lnTo>
                <a:lnTo>
                  <a:pt x="15596" y="61192"/>
                </a:lnTo>
                <a:cubicBezTo>
                  <a:pt x="14593" y="61518"/>
                  <a:pt x="13535" y="61463"/>
                  <a:pt x="12531" y="61762"/>
                </a:cubicBezTo>
                <a:lnTo>
                  <a:pt x="12179" y="61273"/>
                </a:lnTo>
                <a:lnTo>
                  <a:pt x="12287" y="61735"/>
                </a:lnTo>
                <a:lnTo>
                  <a:pt x="11067" y="61870"/>
                </a:lnTo>
                <a:lnTo>
                  <a:pt x="10877" y="62196"/>
                </a:lnTo>
                <a:cubicBezTo>
                  <a:pt x="10551" y="62114"/>
                  <a:pt x="10172" y="62060"/>
                  <a:pt x="9819" y="62033"/>
                </a:cubicBezTo>
                <a:cubicBezTo>
                  <a:pt x="9738" y="61789"/>
                  <a:pt x="9629" y="61545"/>
                  <a:pt x="9521" y="61301"/>
                </a:cubicBezTo>
                <a:lnTo>
                  <a:pt x="9494" y="61273"/>
                </a:lnTo>
                <a:cubicBezTo>
                  <a:pt x="11071" y="61172"/>
                  <a:pt x="12601" y="60807"/>
                  <a:pt x="14150" y="60807"/>
                </a:cubicBezTo>
                <a:cubicBezTo>
                  <a:pt x="14252" y="60807"/>
                  <a:pt x="14355" y="60809"/>
                  <a:pt x="14457" y="60812"/>
                </a:cubicBezTo>
                <a:lnTo>
                  <a:pt x="13915" y="61273"/>
                </a:lnTo>
                <a:lnTo>
                  <a:pt x="14484" y="61111"/>
                </a:lnTo>
                <a:cubicBezTo>
                  <a:pt x="14484" y="61002"/>
                  <a:pt x="14511" y="60785"/>
                  <a:pt x="14511" y="60677"/>
                </a:cubicBezTo>
                <a:cubicBezTo>
                  <a:pt x="14767" y="60661"/>
                  <a:pt x="15033" y="60569"/>
                  <a:pt x="15285" y="60569"/>
                </a:cubicBezTo>
                <a:close/>
                <a:moveTo>
                  <a:pt x="8741" y="61322"/>
                </a:moveTo>
                <a:cubicBezTo>
                  <a:pt x="9372" y="61322"/>
                  <a:pt x="9760" y="61499"/>
                  <a:pt x="9494" y="62114"/>
                </a:cubicBezTo>
                <a:lnTo>
                  <a:pt x="8978" y="61707"/>
                </a:lnTo>
                <a:lnTo>
                  <a:pt x="9304" y="62141"/>
                </a:lnTo>
                <a:lnTo>
                  <a:pt x="9114" y="62250"/>
                </a:lnTo>
                <a:cubicBezTo>
                  <a:pt x="8987" y="62169"/>
                  <a:pt x="8837" y="62150"/>
                  <a:pt x="8682" y="62150"/>
                </a:cubicBezTo>
                <a:cubicBezTo>
                  <a:pt x="8558" y="62150"/>
                  <a:pt x="8432" y="62162"/>
                  <a:pt x="8313" y="62162"/>
                </a:cubicBezTo>
                <a:cubicBezTo>
                  <a:pt x="8135" y="62162"/>
                  <a:pt x="7975" y="62136"/>
                  <a:pt x="7866" y="62006"/>
                </a:cubicBezTo>
                <a:cubicBezTo>
                  <a:pt x="7840" y="61826"/>
                  <a:pt x="7760" y="61744"/>
                  <a:pt x="7677" y="61744"/>
                </a:cubicBezTo>
                <a:cubicBezTo>
                  <a:pt x="7584" y="61744"/>
                  <a:pt x="7488" y="61847"/>
                  <a:pt x="7459" y="62033"/>
                </a:cubicBezTo>
                <a:cubicBezTo>
                  <a:pt x="7316" y="62228"/>
                  <a:pt x="7099" y="62267"/>
                  <a:pt x="6863" y="62267"/>
                </a:cubicBezTo>
                <a:cubicBezTo>
                  <a:pt x="6704" y="62267"/>
                  <a:pt x="6536" y="62249"/>
                  <a:pt x="6377" y="62249"/>
                </a:cubicBezTo>
                <a:cubicBezTo>
                  <a:pt x="6281" y="62249"/>
                  <a:pt x="6188" y="62256"/>
                  <a:pt x="6103" y="62277"/>
                </a:cubicBezTo>
                <a:lnTo>
                  <a:pt x="6618" y="62738"/>
                </a:lnTo>
                <a:cubicBezTo>
                  <a:pt x="6212" y="62603"/>
                  <a:pt x="5967" y="62196"/>
                  <a:pt x="6022" y="61789"/>
                </a:cubicBezTo>
                <a:lnTo>
                  <a:pt x="6022" y="61789"/>
                </a:lnTo>
                <a:cubicBezTo>
                  <a:pt x="5723" y="61843"/>
                  <a:pt x="5425" y="61924"/>
                  <a:pt x="5154" y="61979"/>
                </a:cubicBezTo>
                <a:lnTo>
                  <a:pt x="5506" y="61599"/>
                </a:lnTo>
                <a:cubicBezTo>
                  <a:pt x="5595" y="61634"/>
                  <a:pt x="5719" y="61649"/>
                  <a:pt x="5869" y="61649"/>
                </a:cubicBezTo>
                <a:cubicBezTo>
                  <a:pt x="6582" y="61649"/>
                  <a:pt x="7885" y="61322"/>
                  <a:pt x="8741" y="61322"/>
                </a:cubicBezTo>
                <a:close/>
                <a:moveTo>
                  <a:pt x="28872" y="61108"/>
                </a:moveTo>
                <a:lnTo>
                  <a:pt x="27702" y="62246"/>
                </a:lnTo>
                <a:lnTo>
                  <a:pt x="27702" y="62246"/>
                </a:lnTo>
                <a:cubicBezTo>
                  <a:pt x="27610" y="62366"/>
                  <a:pt x="27517" y="62485"/>
                  <a:pt x="27422" y="62603"/>
                </a:cubicBezTo>
                <a:cubicBezTo>
                  <a:pt x="27504" y="62792"/>
                  <a:pt x="27585" y="62982"/>
                  <a:pt x="27667" y="63199"/>
                </a:cubicBezTo>
                <a:cubicBezTo>
                  <a:pt x="27598" y="62540"/>
                  <a:pt x="27721" y="62338"/>
                  <a:pt x="28210" y="62338"/>
                </a:cubicBezTo>
                <a:cubicBezTo>
                  <a:pt x="28304" y="62338"/>
                  <a:pt x="28412" y="62345"/>
                  <a:pt x="28535" y="62358"/>
                </a:cubicBezTo>
                <a:cubicBezTo>
                  <a:pt x="28724" y="62006"/>
                  <a:pt x="28914" y="61680"/>
                  <a:pt x="29131" y="61328"/>
                </a:cubicBezTo>
                <a:lnTo>
                  <a:pt x="28872" y="61108"/>
                </a:lnTo>
                <a:close/>
                <a:moveTo>
                  <a:pt x="64094" y="1"/>
                </a:moveTo>
                <a:cubicBezTo>
                  <a:pt x="63334" y="136"/>
                  <a:pt x="62656" y="516"/>
                  <a:pt x="62141" y="1059"/>
                </a:cubicBezTo>
                <a:cubicBezTo>
                  <a:pt x="62385" y="1086"/>
                  <a:pt x="62629" y="1167"/>
                  <a:pt x="62846" y="1276"/>
                </a:cubicBezTo>
                <a:cubicBezTo>
                  <a:pt x="62358" y="1764"/>
                  <a:pt x="61815" y="2171"/>
                  <a:pt x="61246" y="2496"/>
                </a:cubicBezTo>
                <a:cubicBezTo>
                  <a:pt x="61273" y="2279"/>
                  <a:pt x="61327" y="2035"/>
                  <a:pt x="61382" y="1818"/>
                </a:cubicBezTo>
                <a:lnTo>
                  <a:pt x="61571" y="2144"/>
                </a:lnTo>
                <a:cubicBezTo>
                  <a:pt x="61843" y="1899"/>
                  <a:pt x="62114" y="1682"/>
                  <a:pt x="62385" y="1465"/>
                </a:cubicBezTo>
                <a:lnTo>
                  <a:pt x="62060" y="1032"/>
                </a:lnTo>
                <a:cubicBezTo>
                  <a:pt x="57096" y="4042"/>
                  <a:pt x="55143" y="10145"/>
                  <a:pt x="51807" y="14648"/>
                </a:cubicBezTo>
                <a:cubicBezTo>
                  <a:pt x="48986" y="18364"/>
                  <a:pt x="46463" y="22351"/>
                  <a:pt x="42937" y="25470"/>
                </a:cubicBezTo>
                <a:cubicBezTo>
                  <a:pt x="39764" y="28833"/>
                  <a:pt x="36265" y="31898"/>
                  <a:pt x="32522" y="34611"/>
                </a:cubicBezTo>
                <a:cubicBezTo>
                  <a:pt x="31952" y="35045"/>
                  <a:pt x="31111" y="35343"/>
                  <a:pt x="31138" y="36157"/>
                </a:cubicBezTo>
                <a:lnTo>
                  <a:pt x="30894" y="35804"/>
                </a:lnTo>
                <a:cubicBezTo>
                  <a:pt x="26093" y="38734"/>
                  <a:pt x="21265" y="41907"/>
                  <a:pt x="15732" y="43290"/>
                </a:cubicBezTo>
                <a:cubicBezTo>
                  <a:pt x="12396" y="44267"/>
                  <a:pt x="8951" y="44755"/>
                  <a:pt x="5533" y="45189"/>
                </a:cubicBezTo>
                <a:cubicBezTo>
                  <a:pt x="3635" y="45569"/>
                  <a:pt x="1492" y="45542"/>
                  <a:pt x="27" y="47006"/>
                </a:cubicBezTo>
                <a:lnTo>
                  <a:pt x="434" y="47142"/>
                </a:lnTo>
                <a:cubicBezTo>
                  <a:pt x="271" y="47495"/>
                  <a:pt x="0" y="47874"/>
                  <a:pt x="271" y="48227"/>
                </a:cubicBezTo>
                <a:cubicBezTo>
                  <a:pt x="488" y="48797"/>
                  <a:pt x="27" y="49339"/>
                  <a:pt x="217" y="49963"/>
                </a:cubicBezTo>
                <a:cubicBezTo>
                  <a:pt x="488" y="49176"/>
                  <a:pt x="678" y="48335"/>
                  <a:pt x="1682" y="48335"/>
                </a:cubicBezTo>
                <a:cubicBezTo>
                  <a:pt x="1465" y="48905"/>
                  <a:pt x="1329" y="49502"/>
                  <a:pt x="1275" y="50098"/>
                </a:cubicBezTo>
                <a:cubicBezTo>
                  <a:pt x="705" y="50098"/>
                  <a:pt x="651" y="50587"/>
                  <a:pt x="651" y="51021"/>
                </a:cubicBezTo>
                <a:lnTo>
                  <a:pt x="353" y="51455"/>
                </a:lnTo>
                <a:cubicBezTo>
                  <a:pt x="516" y="51590"/>
                  <a:pt x="678" y="51699"/>
                  <a:pt x="841" y="51834"/>
                </a:cubicBezTo>
                <a:cubicBezTo>
                  <a:pt x="760" y="52160"/>
                  <a:pt x="678" y="52485"/>
                  <a:pt x="570" y="52784"/>
                </a:cubicBezTo>
                <a:cubicBezTo>
                  <a:pt x="760" y="53299"/>
                  <a:pt x="1194" y="53625"/>
                  <a:pt x="1438" y="54113"/>
                </a:cubicBezTo>
                <a:lnTo>
                  <a:pt x="1085" y="54330"/>
                </a:lnTo>
                <a:lnTo>
                  <a:pt x="1329" y="54601"/>
                </a:lnTo>
                <a:cubicBezTo>
                  <a:pt x="678" y="55496"/>
                  <a:pt x="1329" y="56771"/>
                  <a:pt x="1817" y="57639"/>
                </a:cubicBezTo>
                <a:cubicBezTo>
                  <a:pt x="1817" y="57991"/>
                  <a:pt x="2007" y="58290"/>
                  <a:pt x="2279" y="58507"/>
                </a:cubicBezTo>
                <a:lnTo>
                  <a:pt x="1845" y="58832"/>
                </a:lnTo>
                <a:cubicBezTo>
                  <a:pt x="1926" y="59321"/>
                  <a:pt x="1899" y="59809"/>
                  <a:pt x="1790" y="60270"/>
                </a:cubicBezTo>
                <a:lnTo>
                  <a:pt x="2468" y="60216"/>
                </a:lnTo>
                <a:lnTo>
                  <a:pt x="1953" y="60758"/>
                </a:lnTo>
                <a:cubicBezTo>
                  <a:pt x="1980" y="60948"/>
                  <a:pt x="2007" y="61111"/>
                  <a:pt x="2062" y="61273"/>
                </a:cubicBezTo>
                <a:lnTo>
                  <a:pt x="2143" y="60731"/>
                </a:lnTo>
                <a:lnTo>
                  <a:pt x="2767" y="61273"/>
                </a:lnTo>
                <a:lnTo>
                  <a:pt x="3391" y="60704"/>
                </a:lnTo>
                <a:lnTo>
                  <a:pt x="3933" y="61138"/>
                </a:lnTo>
                <a:cubicBezTo>
                  <a:pt x="3608" y="61111"/>
                  <a:pt x="3309" y="61111"/>
                  <a:pt x="3011" y="61111"/>
                </a:cubicBezTo>
                <a:cubicBezTo>
                  <a:pt x="3147" y="61246"/>
                  <a:pt x="3391" y="61518"/>
                  <a:pt x="3526" y="61626"/>
                </a:cubicBezTo>
                <a:cubicBezTo>
                  <a:pt x="3709" y="61558"/>
                  <a:pt x="3882" y="61526"/>
                  <a:pt x="4045" y="61526"/>
                </a:cubicBezTo>
                <a:cubicBezTo>
                  <a:pt x="4533" y="61526"/>
                  <a:pt x="4930" y="61816"/>
                  <a:pt x="5235" y="62304"/>
                </a:cubicBezTo>
                <a:cubicBezTo>
                  <a:pt x="5054" y="62286"/>
                  <a:pt x="4876" y="62277"/>
                  <a:pt x="4700" y="62277"/>
                </a:cubicBezTo>
                <a:cubicBezTo>
                  <a:pt x="4346" y="62277"/>
                  <a:pt x="3996" y="62313"/>
                  <a:pt x="3635" y="62386"/>
                </a:cubicBezTo>
                <a:cubicBezTo>
                  <a:pt x="3336" y="61979"/>
                  <a:pt x="2848" y="61816"/>
                  <a:pt x="2414" y="61572"/>
                </a:cubicBezTo>
                <a:lnTo>
                  <a:pt x="2414" y="61572"/>
                </a:lnTo>
                <a:cubicBezTo>
                  <a:pt x="2279" y="62114"/>
                  <a:pt x="2550" y="62494"/>
                  <a:pt x="2902" y="62874"/>
                </a:cubicBezTo>
                <a:cubicBezTo>
                  <a:pt x="2970" y="62851"/>
                  <a:pt x="3038" y="62840"/>
                  <a:pt x="3104" y="62840"/>
                </a:cubicBezTo>
                <a:cubicBezTo>
                  <a:pt x="3354" y="62840"/>
                  <a:pt x="3576" y="62996"/>
                  <a:pt x="3662" y="63254"/>
                </a:cubicBezTo>
                <a:lnTo>
                  <a:pt x="4204" y="63226"/>
                </a:lnTo>
                <a:cubicBezTo>
                  <a:pt x="4379" y="63323"/>
                  <a:pt x="4595" y="63614"/>
                  <a:pt x="4803" y="63614"/>
                </a:cubicBezTo>
                <a:cubicBezTo>
                  <a:pt x="4886" y="63614"/>
                  <a:pt x="4968" y="63567"/>
                  <a:pt x="5045" y="63443"/>
                </a:cubicBezTo>
                <a:cubicBezTo>
                  <a:pt x="5289" y="63525"/>
                  <a:pt x="5506" y="63579"/>
                  <a:pt x="5750" y="63660"/>
                </a:cubicBezTo>
                <a:lnTo>
                  <a:pt x="6266" y="63226"/>
                </a:lnTo>
                <a:lnTo>
                  <a:pt x="6835" y="63470"/>
                </a:lnTo>
                <a:lnTo>
                  <a:pt x="6971" y="63254"/>
                </a:lnTo>
                <a:lnTo>
                  <a:pt x="7134" y="63470"/>
                </a:lnTo>
                <a:cubicBezTo>
                  <a:pt x="7239" y="63342"/>
                  <a:pt x="7339" y="63279"/>
                  <a:pt x="7429" y="63279"/>
                </a:cubicBezTo>
                <a:cubicBezTo>
                  <a:pt x="7550" y="63279"/>
                  <a:pt x="7653" y="63390"/>
                  <a:pt x="7730" y="63606"/>
                </a:cubicBezTo>
                <a:lnTo>
                  <a:pt x="8056" y="63118"/>
                </a:lnTo>
                <a:cubicBezTo>
                  <a:pt x="8124" y="63113"/>
                  <a:pt x="8192" y="63111"/>
                  <a:pt x="8259" y="63111"/>
                </a:cubicBezTo>
                <a:cubicBezTo>
                  <a:pt x="8598" y="63111"/>
                  <a:pt x="8933" y="63168"/>
                  <a:pt x="9249" y="63281"/>
                </a:cubicBezTo>
                <a:cubicBezTo>
                  <a:pt x="9525" y="63005"/>
                  <a:pt x="9868" y="62945"/>
                  <a:pt x="10225" y="62945"/>
                </a:cubicBezTo>
                <a:cubicBezTo>
                  <a:pt x="10324" y="62945"/>
                  <a:pt x="10424" y="62949"/>
                  <a:pt x="10524" y="62955"/>
                </a:cubicBezTo>
                <a:lnTo>
                  <a:pt x="10524" y="63470"/>
                </a:lnTo>
                <a:cubicBezTo>
                  <a:pt x="10551" y="63281"/>
                  <a:pt x="10578" y="63091"/>
                  <a:pt x="10606" y="62901"/>
                </a:cubicBezTo>
                <a:cubicBezTo>
                  <a:pt x="10758" y="62876"/>
                  <a:pt x="10910" y="62855"/>
                  <a:pt x="11057" y="62855"/>
                </a:cubicBezTo>
                <a:cubicBezTo>
                  <a:pt x="11380" y="62855"/>
                  <a:pt x="11675" y="62953"/>
                  <a:pt x="11880" y="63308"/>
                </a:cubicBezTo>
                <a:cubicBezTo>
                  <a:pt x="11799" y="63118"/>
                  <a:pt x="11718" y="62928"/>
                  <a:pt x="11636" y="62738"/>
                </a:cubicBezTo>
                <a:cubicBezTo>
                  <a:pt x="12423" y="62684"/>
                  <a:pt x="13210" y="62575"/>
                  <a:pt x="13996" y="62494"/>
                </a:cubicBezTo>
                <a:cubicBezTo>
                  <a:pt x="14105" y="62630"/>
                  <a:pt x="14267" y="62901"/>
                  <a:pt x="14376" y="63037"/>
                </a:cubicBezTo>
                <a:cubicBezTo>
                  <a:pt x="14349" y="62874"/>
                  <a:pt x="14349" y="62521"/>
                  <a:pt x="14349" y="62358"/>
                </a:cubicBezTo>
                <a:lnTo>
                  <a:pt x="14349" y="62358"/>
                </a:lnTo>
                <a:lnTo>
                  <a:pt x="14945" y="62847"/>
                </a:lnTo>
                <a:cubicBezTo>
                  <a:pt x="14973" y="62711"/>
                  <a:pt x="15000" y="62494"/>
                  <a:pt x="15027" y="62386"/>
                </a:cubicBezTo>
                <a:lnTo>
                  <a:pt x="15461" y="62711"/>
                </a:lnTo>
                <a:lnTo>
                  <a:pt x="15461" y="62331"/>
                </a:lnTo>
                <a:cubicBezTo>
                  <a:pt x="16085" y="62196"/>
                  <a:pt x="16681" y="62114"/>
                  <a:pt x="17305" y="62060"/>
                </a:cubicBezTo>
                <a:cubicBezTo>
                  <a:pt x="17489" y="61910"/>
                  <a:pt x="17724" y="61831"/>
                  <a:pt x="17960" y="61831"/>
                </a:cubicBezTo>
                <a:cubicBezTo>
                  <a:pt x="18107" y="61831"/>
                  <a:pt x="18255" y="61862"/>
                  <a:pt x="18390" y="61924"/>
                </a:cubicBezTo>
                <a:lnTo>
                  <a:pt x="18851" y="61626"/>
                </a:lnTo>
                <a:lnTo>
                  <a:pt x="19312" y="62196"/>
                </a:lnTo>
                <a:lnTo>
                  <a:pt x="19394" y="61518"/>
                </a:lnTo>
                <a:lnTo>
                  <a:pt x="19584" y="61735"/>
                </a:lnTo>
                <a:cubicBezTo>
                  <a:pt x="19686" y="61640"/>
                  <a:pt x="19787" y="61605"/>
                  <a:pt x="19886" y="61605"/>
                </a:cubicBezTo>
                <a:cubicBezTo>
                  <a:pt x="20128" y="61605"/>
                  <a:pt x="20364" y="61813"/>
                  <a:pt x="20614" y="61870"/>
                </a:cubicBezTo>
                <a:cubicBezTo>
                  <a:pt x="20533" y="61626"/>
                  <a:pt x="20479" y="61382"/>
                  <a:pt x="20424" y="61111"/>
                </a:cubicBezTo>
                <a:lnTo>
                  <a:pt x="20424" y="61111"/>
                </a:lnTo>
                <a:lnTo>
                  <a:pt x="20641" y="61165"/>
                </a:lnTo>
                <a:cubicBezTo>
                  <a:pt x="20858" y="61355"/>
                  <a:pt x="21130" y="61490"/>
                  <a:pt x="21428" y="61518"/>
                </a:cubicBezTo>
                <a:cubicBezTo>
                  <a:pt x="21374" y="61382"/>
                  <a:pt x="21292" y="61138"/>
                  <a:pt x="21265" y="61002"/>
                </a:cubicBezTo>
                <a:lnTo>
                  <a:pt x="21265" y="61002"/>
                </a:lnTo>
                <a:cubicBezTo>
                  <a:pt x="21386" y="61140"/>
                  <a:pt x="21538" y="61212"/>
                  <a:pt x="21696" y="61212"/>
                </a:cubicBezTo>
                <a:cubicBezTo>
                  <a:pt x="21788" y="61212"/>
                  <a:pt x="21881" y="61188"/>
                  <a:pt x="21971" y="61138"/>
                </a:cubicBezTo>
                <a:lnTo>
                  <a:pt x="21781" y="60867"/>
                </a:lnTo>
                <a:lnTo>
                  <a:pt x="21971" y="61084"/>
                </a:lnTo>
                <a:cubicBezTo>
                  <a:pt x="22215" y="60894"/>
                  <a:pt x="22459" y="60731"/>
                  <a:pt x="22730" y="60568"/>
                </a:cubicBezTo>
                <a:lnTo>
                  <a:pt x="22730" y="60568"/>
                </a:lnTo>
                <a:lnTo>
                  <a:pt x="22215" y="61002"/>
                </a:lnTo>
                <a:cubicBezTo>
                  <a:pt x="22332" y="61094"/>
                  <a:pt x="22449" y="61135"/>
                  <a:pt x="22552" y="61135"/>
                </a:cubicBezTo>
                <a:cubicBezTo>
                  <a:pt x="22782" y="61135"/>
                  <a:pt x="22941" y="60931"/>
                  <a:pt x="22866" y="60650"/>
                </a:cubicBezTo>
                <a:lnTo>
                  <a:pt x="22866" y="60650"/>
                </a:lnTo>
                <a:cubicBezTo>
                  <a:pt x="23272" y="60894"/>
                  <a:pt x="23761" y="60785"/>
                  <a:pt x="24195" y="60948"/>
                </a:cubicBezTo>
                <a:lnTo>
                  <a:pt x="23869" y="60650"/>
                </a:lnTo>
                <a:cubicBezTo>
                  <a:pt x="24656" y="60107"/>
                  <a:pt x="25659" y="60297"/>
                  <a:pt x="26473" y="59836"/>
                </a:cubicBezTo>
                <a:cubicBezTo>
                  <a:pt x="26663" y="59944"/>
                  <a:pt x="26880" y="60053"/>
                  <a:pt x="27070" y="60107"/>
                </a:cubicBezTo>
                <a:lnTo>
                  <a:pt x="26663" y="59700"/>
                </a:lnTo>
                <a:cubicBezTo>
                  <a:pt x="26927" y="59568"/>
                  <a:pt x="27209" y="59436"/>
                  <a:pt x="27479" y="59304"/>
                </a:cubicBezTo>
                <a:lnTo>
                  <a:pt x="27479" y="59304"/>
                </a:lnTo>
                <a:lnTo>
                  <a:pt x="27070" y="59700"/>
                </a:lnTo>
                <a:cubicBezTo>
                  <a:pt x="27152" y="59773"/>
                  <a:pt x="27223" y="59809"/>
                  <a:pt x="27281" y="59809"/>
                </a:cubicBezTo>
                <a:cubicBezTo>
                  <a:pt x="27374" y="59809"/>
                  <a:pt x="27433" y="59712"/>
                  <a:pt x="27450" y="59510"/>
                </a:cubicBezTo>
                <a:cubicBezTo>
                  <a:pt x="27537" y="59425"/>
                  <a:pt x="27623" y="59340"/>
                  <a:pt x="27710" y="59256"/>
                </a:cubicBezTo>
                <a:lnTo>
                  <a:pt x="27710" y="59256"/>
                </a:lnTo>
                <a:lnTo>
                  <a:pt x="27911" y="59456"/>
                </a:lnTo>
                <a:lnTo>
                  <a:pt x="28155" y="59212"/>
                </a:lnTo>
                <a:lnTo>
                  <a:pt x="28011" y="58961"/>
                </a:lnTo>
                <a:lnTo>
                  <a:pt x="28011" y="58961"/>
                </a:lnTo>
                <a:cubicBezTo>
                  <a:pt x="27911" y="59059"/>
                  <a:pt x="27811" y="59157"/>
                  <a:pt x="27710" y="59256"/>
                </a:cubicBezTo>
                <a:lnTo>
                  <a:pt x="27710" y="59256"/>
                </a:lnTo>
                <a:lnTo>
                  <a:pt x="27667" y="59212"/>
                </a:lnTo>
                <a:cubicBezTo>
                  <a:pt x="27605" y="59243"/>
                  <a:pt x="27542" y="59274"/>
                  <a:pt x="27479" y="59304"/>
                </a:cubicBezTo>
                <a:lnTo>
                  <a:pt x="27479" y="59304"/>
                </a:lnTo>
                <a:lnTo>
                  <a:pt x="27948" y="58851"/>
                </a:lnTo>
                <a:lnTo>
                  <a:pt x="27948" y="58851"/>
                </a:lnTo>
                <a:lnTo>
                  <a:pt x="27938" y="58832"/>
                </a:lnTo>
                <a:cubicBezTo>
                  <a:pt x="27950" y="58830"/>
                  <a:pt x="27961" y="58828"/>
                  <a:pt x="27973" y="58827"/>
                </a:cubicBezTo>
                <a:lnTo>
                  <a:pt x="27973" y="58827"/>
                </a:lnTo>
                <a:lnTo>
                  <a:pt x="27948" y="58851"/>
                </a:lnTo>
                <a:lnTo>
                  <a:pt x="27948" y="58851"/>
                </a:lnTo>
                <a:lnTo>
                  <a:pt x="28011" y="58961"/>
                </a:lnTo>
                <a:lnTo>
                  <a:pt x="28011" y="58961"/>
                </a:lnTo>
                <a:cubicBezTo>
                  <a:pt x="28064" y="58910"/>
                  <a:pt x="28116" y="58859"/>
                  <a:pt x="28168" y="58808"/>
                </a:cubicBezTo>
                <a:lnTo>
                  <a:pt x="28168" y="58808"/>
                </a:lnTo>
                <a:cubicBezTo>
                  <a:pt x="28102" y="58811"/>
                  <a:pt x="28037" y="58817"/>
                  <a:pt x="27973" y="58827"/>
                </a:cubicBezTo>
                <a:lnTo>
                  <a:pt x="27973" y="58827"/>
                </a:lnTo>
                <a:lnTo>
                  <a:pt x="30821" y="56073"/>
                </a:lnTo>
                <a:lnTo>
                  <a:pt x="30821" y="56073"/>
                </a:lnTo>
                <a:cubicBezTo>
                  <a:pt x="30643" y="56129"/>
                  <a:pt x="30459" y="56164"/>
                  <a:pt x="30270" y="56174"/>
                </a:cubicBezTo>
                <a:cubicBezTo>
                  <a:pt x="30648" y="56069"/>
                  <a:pt x="30913" y="55704"/>
                  <a:pt x="31277" y="55633"/>
                </a:cubicBezTo>
                <a:lnTo>
                  <a:pt x="31277" y="55633"/>
                </a:lnTo>
                <a:lnTo>
                  <a:pt x="43065" y="44236"/>
                </a:lnTo>
                <a:lnTo>
                  <a:pt x="43065" y="44236"/>
                </a:lnTo>
                <a:cubicBezTo>
                  <a:pt x="39762" y="47468"/>
                  <a:pt x="35912" y="51234"/>
                  <a:pt x="31426" y="55621"/>
                </a:cubicBezTo>
                <a:lnTo>
                  <a:pt x="31426" y="55621"/>
                </a:lnTo>
                <a:cubicBezTo>
                  <a:pt x="31418" y="55621"/>
                  <a:pt x="31410" y="55620"/>
                  <a:pt x="31401" y="55620"/>
                </a:cubicBezTo>
                <a:cubicBezTo>
                  <a:pt x="31358" y="55620"/>
                  <a:pt x="31317" y="55625"/>
                  <a:pt x="31277" y="55633"/>
                </a:cubicBezTo>
                <a:lnTo>
                  <a:pt x="31277" y="55633"/>
                </a:lnTo>
                <a:lnTo>
                  <a:pt x="30821" y="56073"/>
                </a:lnTo>
                <a:lnTo>
                  <a:pt x="30821" y="56073"/>
                </a:lnTo>
                <a:cubicBezTo>
                  <a:pt x="30898" y="56049"/>
                  <a:pt x="30974" y="56021"/>
                  <a:pt x="31049" y="55990"/>
                </a:cubicBezTo>
                <a:lnTo>
                  <a:pt x="31049" y="55990"/>
                </a:lnTo>
                <a:cubicBezTo>
                  <a:pt x="30116" y="56902"/>
                  <a:pt x="29156" y="57841"/>
                  <a:pt x="28168" y="58808"/>
                </a:cubicBezTo>
                <a:lnTo>
                  <a:pt x="28168" y="58808"/>
                </a:lnTo>
                <a:cubicBezTo>
                  <a:pt x="28202" y="58806"/>
                  <a:pt x="28236" y="58805"/>
                  <a:pt x="28270" y="58805"/>
                </a:cubicBezTo>
                <a:cubicBezTo>
                  <a:pt x="28495" y="58805"/>
                  <a:pt x="28724" y="58841"/>
                  <a:pt x="28941" y="58914"/>
                </a:cubicBezTo>
                <a:lnTo>
                  <a:pt x="28209" y="59212"/>
                </a:lnTo>
                <a:cubicBezTo>
                  <a:pt x="28296" y="59268"/>
                  <a:pt x="28376" y="59292"/>
                  <a:pt x="28451" y="59292"/>
                </a:cubicBezTo>
                <a:cubicBezTo>
                  <a:pt x="28776" y="59292"/>
                  <a:pt x="29013" y="58856"/>
                  <a:pt x="29321" y="58724"/>
                </a:cubicBezTo>
                <a:cubicBezTo>
                  <a:pt x="29484" y="58832"/>
                  <a:pt x="29701" y="58941"/>
                  <a:pt x="29891" y="59049"/>
                </a:cubicBezTo>
                <a:cubicBezTo>
                  <a:pt x="29809" y="58914"/>
                  <a:pt x="29647" y="58615"/>
                  <a:pt x="29565" y="58480"/>
                </a:cubicBezTo>
                <a:cubicBezTo>
                  <a:pt x="29595" y="58477"/>
                  <a:pt x="29625" y="58476"/>
                  <a:pt x="29656" y="58476"/>
                </a:cubicBezTo>
                <a:cubicBezTo>
                  <a:pt x="29810" y="58476"/>
                  <a:pt x="29962" y="58512"/>
                  <a:pt x="30096" y="58580"/>
                </a:cubicBezTo>
                <a:lnTo>
                  <a:pt x="30096" y="58580"/>
                </a:lnTo>
                <a:cubicBezTo>
                  <a:pt x="30362" y="58813"/>
                  <a:pt x="30147" y="58985"/>
                  <a:pt x="29999" y="59158"/>
                </a:cubicBezTo>
                <a:cubicBezTo>
                  <a:pt x="30762" y="59736"/>
                  <a:pt x="28822" y="59856"/>
                  <a:pt x="29568" y="60431"/>
                </a:cubicBezTo>
                <a:lnTo>
                  <a:pt x="29568" y="60431"/>
                </a:lnTo>
                <a:lnTo>
                  <a:pt x="32353" y="57723"/>
                </a:lnTo>
                <a:lnTo>
                  <a:pt x="32522" y="57883"/>
                </a:lnTo>
                <a:cubicBezTo>
                  <a:pt x="32766" y="57612"/>
                  <a:pt x="33010" y="57341"/>
                  <a:pt x="33281" y="57069"/>
                </a:cubicBezTo>
                <a:lnTo>
                  <a:pt x="33498" y="57503"/>
                </a:lnTo>
                <a:cubicBezTo>
                  <a:pt x="33742" y="57151"/>
                  <a:pt x="34068" y="56825"/>
                  <a:pt x="34420" y="56581"/>
                </a:cubicBezTo>
                <a:cubicBezTo>
                  <a:pt x="34475" y="56717"/>
                  <a:pt x="34556" y="56988"/>
                  <a:pt x="34610" y="57124"/>
                </a:cubicBezTo>
                <a:lnTo>
                  <a:pt x="34692" y="56445"/>
                </a:lnTo>
                <a:cubicBezTo>
                  <a:pt x="34963" y="56391"/>
                  <a:pt x="35234" y="56337"/>
                  <a:pt x="35505" y="56283"/>
                </a:cubicBezTo>
                <a:cubicBezTo>
                  <a:pt x="35831" y="55984"/>
                  <a:pt x="36211" y="55740"/>
                  <a:pt x="36617" y="55577"/>
                </a:cubicBezTo>
                <a:lnTo>
                  <a:pt x="36238" y="55388"/>
                </a:lnTo>
                <a:lnTo>
                  <a:pt x="36997" y="55062"/>
                </a:lnTo>
                <a:lnTo>
                  <a:pt x="36536" y="55360"/>
                </a:lnTo>
                <a:lnTo>
                  <a:pt x="36889" y="55632"/>
                </a:lnTo>
                <a:cubicBezTo>
                  <a:pt x="37106" y="55415"/>
                  <a:pt x="37323" y="55225"/>
                  <a:pt x="37540" y="55008"/>
                </a:cubicBezTo>
                <a:cubicBezTo>
                  <a:pt x="37513" y="54926"/>
                  <a:pt x="37431" y="54791"/>
                  <a:pt x="37404" y="54710"/>
                </a:cubicBezTo>
                <a:lnTo>
                  <a:pt x="37404" y="54710"/>
                </a:lnTo>
                <a:lnTo>
                  <a:pt x="37775" y="55189"/>
                </a:lnTo>
                <a:lnTo>
                  <a:pt x="38160" y="54807"/>
                </a:lnTo>
                <a:lnTo>
                  <a:pt x="38160" y="54807"/>
                </a:lnTo>
                <a:cubicBezTo>
                  <a:pt x="38081" y="54940"/>
                  <a:pt x="37971" y="55127"/>
                  <a:pt x="37900" y="55248"/>
                </a:cubicBezTo>
                <a:lnTo>
                  <a:pt x="37900" y="55248"/>
                </a:lnTo>
                <a:lnTo>
                  <a:pt x="37855" y="55293"/>
                </a:lnTo>
                <a:lnTo>
                  <a:pt x="37855" y="55293"/>
                </a:lnTo>
                <a:lnTo>
                  <a:pt x="37775" y="55189"/>
                </a:lnTo>
                <a:lnTo>
                  <a:pt x="31654" y="61273"/>
                </a:lnTo>
                <a:cubicBezTo>
                  <a:pt x="31700" y="61320"/>
                  <a:pt x="31760" y="61340"/>
                  <a:pt x="31826" y="61340"/>
                </a:cubicBezTo>
                <a:cubicBezTo>
                  <a:pt x="32109" y="61340"/>
                  <a:pt x="32506" y="60973"/>
                  <a:pt x="32440" y="60731"/>
                </a:cubicBezTo>
                <a:lnTo>
                  <a:pt x="32440" y="60731"/>
                </a:lnTo>
                <a:cubicBezTo>
                  <a:pt x="32531" y="60821"/>
                  <a:pt x="32623" y="60909"/>
                  <a:pt x="32717" y="60994"/>
                </a:cubicBezTo>
                <a:lnTo>
                  <a:pt x="32717" y="60994"/>
                </a:lnTo>
                <a:lnTo>
                  <a:pt x="33213" y="60484"/>
                </a:lnTo>
                <a:lnTo>
                  <a:pt x="33213" y="60484"/>
                </a:lnTo>
                <a:cubicBezTo>
                  <a:pt x="33223" y="60493"/>
                  <a:pt x="33233" y="60501"/>
                  <a:pt x="33244" y="60510"/>
                </a:cubicBezTo>
                <a:lnTo>
                  <a:pt x="33244" y="60510"/>
                </a:lnTo>
                <a:lnTo>
                  <a:pt x="32721" y="60998"/>
                </a:lnTo>
                <a:lnTo>
                  <a:pt x="32721" y="60998"/>
                </a:lnTo>
                <a:cubicBezTo>
                  <a:pt x="32720" y="60997"/>
                  <a:pt x="32718" y="60996"/>
                  <a:pt x="32717" y="60994"/>
                </a:cubicBezTo>
                <a:lnTo>
                  <a:pt x="32717" y="60994"/>
                </a:lnTo>
                <a:lnTo>
                  <a:pt x="32630" y="61084"/>
                </a:lnTo>
                <a:lnTo>
                  <a:pt x="32721" y="60998"/>
                </a:lnTo>
                <a:lnTo>
                  <a:pt x="32721" y="60998"/>
                </a:lnTo>
                <a:cubicBezTo>
                  <a:pt x="34427" y="62552"/>
                  <a:pt x="36585" y="63325"/>
                  <a:pt x="38741" y="63325"/>
                </a:cubicBezTo>
                <a:cubicBezTo>
                  <a:pt x="41062" y="63325"/>
                  <a:pt x="43382" y="62430"/>
                  <a:pt x="45134" y="60650"/>
                </a:cubicBezTo>
                <a:cubicBezTo>
                  <a:pt x="48098" y="57663"/>
                  <a:pt x="48513" y="53118"/>
                  <a:pt x="46426" y="49688"/>
                </a:cubicBezTo>
                <a:lnTo>
                  <a:pt x="46426" y="49688"/>
                </a:lnTo>
                <a:lnTo>
                  <a:pt x="46680" y="49773"/>
                </a:lnTo>
                <a:cubicBezTo>
                  <a:pt x="46707" y="49719"/>
                  <a:pt x="46789" y="49583"/>
                  <a:pt x="46816" y="49529"/>
                </a:cubicBezTo>
                <a:lnTo>
                  <a:pt x="47196" y="49393"/>
                </a:lnTo>
                <a:lnTo>
                  <a:pt x="47060" y="49041"/>
                </a:lnTo>
                <a:lnTo>
                  <a:pt x="47738" y="49203"/>
                </a:lnTo>
                <a:cubicBezTo>
                  <a:pt x="47657" y="49095"/>
                  <a:pt x="47521" y="48851"/>
                  <a:pt x="47467" y="48742"/>
                </a:cubicBezTo>
                <a:lnTo>
                  <a:pt x="47467" y="48742"/>
                </a:lnTo>
                <a:lnTo>
                  <a:pt x="48118" y="48797"/>
                </a:lnTo>
                <a:lnTo>
                  <a:pt x="48118" y="48688"/>
                </a:lnTo>
                <a:cubicBezTo>
                  <a:pt x="47767" y="48442"/>
                  <a:pt x="47927" y="48254"/>
                  <a:pt x="48157" y="48254"/>
                </a:cubicBezTo>
                <a:cubicBezTo>
                  <a:pt x="48282" y="48254"/>
                  <a:pt x="48429" y="48310"/>
                  <a:pt x="48525" y="48444"/>
                </a:cubicBezTo>
                <a:lnTo>
                  <a:pt x="48606" y="48363"/>
                </a:lnTo>
                <a:cubicBezTo>
                  <a:pt x="48508" y="48167"/>
                  <a:pt x="48537" y="47962"/>
                  <a:pt x="48636" y="47809"/>
                </a:cubicBezTo>
                <a:lnTo>
                  <a:pt x="48636" y="47809"/>
                </a:lnTo>
                <a:cubicBezTo>
                  <a:pt x="47823" y="48161"/>
                  <a:pt x="46955" y="48406"/>
                  <a:pt x="46050" y="48523"/>
                </a:cubicBezTo>
                <a:lnTo>
                  <a:pt x="46050" y="48523"/>
                </a:lnTo>
                <a:lnTo>
                  <a:pt x="48349" y="46372"/>
                </a:lnTo>
                <a:lnTo>
                  <a:pt x="48349" y="46372"/>
                </a:lnTo>
                <a:cubicBezTo>
                  <a:pt x="48406" y="46452"/>
                  <a:pt x="48465" y="46528"/>
                  <a:pt x="48525" y="46599"/>
                </a:cubicBezTo>
                <a:cubicBezTo>
                  <a:pt x="48525" y="46469"/>
                  <a:pt x="48525" y="46338"/>
                  <a:pt x="48525" y="46208"/>
                </a:cubicBezTo>
                <a:lnTo>
                  <a:pt x="48525" y="46208"/>
                </a:lnTo>
                <a:lnTo>
                  <a:pt x="48349" y="46372"/>
                </a:lnTo>
                <a:lnTo>
                  <a:pt x="48349" y="46372"/>
                </a:lnTo>
                <a:cubicBezTo>
                  <a:pt x="48339" y="46359"/>
                  <a:pt x="48330" y="46345"/>
                  <a:pt x="48320" y="46332"/>
                </a:cubicBezTo>
                <a:lnTo>
                  <a:pt x="48320" y="46332"/>
                </a:lnTo>
                <a:lnTo>
                  <a:pt x="48525" y="46123"/>
                </a:lnTo>
                <a:lnTo>
                  <a:pt x="48525" y="46123"/>
                </a:lnTo>
                <a:cubicBezTo>
                  <a:pt x="48525" y="46151"/>
                  <a:pt x="48525" y="46179"/>
                  <a:pt x="48525" y="46208"/>
                </a:cubicBezTo>
                <a:lnTo>
                  <a:pt x="48826" y="45926"/>
                </a:lnTo>
                <a:lnTo>
                  <a:pt x="48763" y="45880"/>
                </a:lnTo>
                <a:lnTo>
                  <a:pt x="48956" y="45684"/>
                </a:lnTo>
                <a:lnTo>
                  <a:pt x="48977" y="45784"/>
                </a:lnTo>
                <a:lnTo>
                  <a:pt x="50297" y="44549"/>
                </a:lnTo>
                <a:lnTo>
                  <a:pt x="50297" y="44549"/>
                </a:lnTo>
                <a:cubicBezTo>
                  <a:pt x="50312" y="44553"/>
                  <a:pt x="50326" y="44554"/>
                  <a:pt x="50339" y="44554"/>
                </a:cubicBezTo>
                <a:cubicBezTo>
                  <a:pt x="50431" y="44554"/>
                  <a:pt x="50493" y="44479"/>
                  <a:pt x="50544" y="44318"/>
                </a:cubicBezTo>
                <a:lnTo>
                  <a:pt x="50544" y="44318"/>
                </a:lnTo>
                <a:lnTo>
                  <a:pt x="50297" y="44549"/>
                </a:lnTo>
                <a:lnTo>
                  <a:pt x="50297" y="44549"/>
                </a:lnTo>
                <a:cubicBezTo>
                  <a:pt x="50255" y="44540"/>
                  <a:pt x="50207" y="44518"/>
                  <a:pt x="50152" y="44484"/>
                </a:cubicBezTo>
                <a:lnTo>
                  <a:pt x="50748" y="43877"/>
                </a:lnTo>
                <a:lnTo>
                  <a:pt x="50748" y="43877"/>
                </a:lnTo>
                <a:cubicBezTo>
                  <a:pt x="50775" y="43907"/>
                  <a:pt x="50793" y="43946"/>
                  <a:pt x="50809" y="43989"/>
                </a:cubicBezTo>
                <a:lnTo>
                  <a:pt x="50809" y="43989"/>
                </a:lnTo>
                <a:cubicBezTo>
                  <a:pt x="51550" y="43165"/>
                  <a:pt x="52144" y="42501"/>
                  <a:pt x="52620" y="41970"/>
                </a:cubicBezTo>
                <a:lnTo>
                  <a:pt x="52620" y="41970"/>
                </a:lnTo>
                <a:lnTo>
                  <a:pt x="52008" y="42593"/>
                </a:lnTo>
                <a:lnTo>
                  <a:pt x="52008" y="42593"/>
                </a:lnTo>
                <a:cubicBezTo>
                  <a:pt x="52011" y="42584"/>
                  <a:pt x="52014" y="42575"/>
                  <a:pt x="52017" y="42566"/>
                </a:cubicBezTo>
                <a:lnTo>
                  <a:pt x="52017" y="42566"/>
                </a:lnTo>
                <a:lnTo>
                  <a:pt x="51865" y="42721"/>
                </a:lnTo>
                <a:lnTo>
                  <a:pt x="51865" y="42721"/>
                </a:lnTo>
                <a:cubicBezTo>
                  <a:pt x="51873" y="42719"/>
                  <a:pt x="51881" y="42717"/>
                  <a:pt x="51889" y="42714"/>
                </a:cubicBezTo>
                <a:lnTo>
                  <a:pt x="51889" y="42714"/>
                </a:lnTo>
                <a:lnTo>
                  <a:pt x="50748" y="43877"/>
                </a:lnTo>
                <a:lnTo>
                  <a:pt x="50748" y="43877"/>
                </a:lnTo>
                <a:cubicBezTo>
                  <a:pt x="50745" y="43874"/>
                  <a:pt x="50742" y="43871"/>
                  <a:pt x="50739" y="43868"/>
                </a:cubicBezTo>
                <a:lnTo>
                  <a:pt x="50739" y="43868"/>
                </a:lnTo>
                <a:lnTo>
                  <a:pt x="51865" y="42721"/>
                </a:lnTo>
                <a:lnTo>
                  <a:pt x="51865" y="42721"/>
                </a:lnTo>
                <a:cubicBezTo>
                  <a:pt x="51850" y="42724"/>
                  <a:pt x="51835" y="42725"/>
                  <a:pt x="51819" y="42725"/>
                </a:cubicBezTo>
                <a:cubicBezTo>
                  <a:pt x="51673" y="42725"/>
                  <a:pt x="51497" y="42604"/>
                  <a:pt x="51457" y="42461"/>
                </a:cubicBezTo>
                <a:lnTo>
                  <a:pt x="51457" y="42461"/>
                </a:lnTo>
                <a:cubicBezTo>
                  <a:pt x="51489" y="42323"/>
                  <a:pt x="51623" y="42258"/>
                  <a:pt x="51753" y="42258"/>
                </a:cubicBezTo>
                <a:cubicBezTo>
                  <a:pt x="51858" y="42258"/>
                  <a:pt x="51960" y="42299"/>
                  <a:pt x="52006" y="42377"/>
                </a:cubicBezTo>
                <a:lnTo>
                  <a:pt x="52006" y="42377"/>
                </a:lnTo>
                <a:cubicBezTo>
                  <a:pt x="51938" y="42072"/>
                  <a:pt x="52003" y="41847"/>
                  <a:pt x="51956" y="41847"/>
                </a:cubicBezTo>
                <a:cubicBezTo>
                  <a:pt x="51902" y="41847"/>
                  <a:pt x="51704" y="42133"/>
                  <a:pt x="51005" y="42910"/>
                </a:cubicBezTo>
                <a:lnTo>
                  <a:pt x="51005" y="42910"/>
                </a:lnTo>
                <a:lnTo>
                  <a:pt x="49206" y="44754"/>
                </a:lnTo>
                <a:lnTo>
                  <a:pt x="49206" y="44754"/>
                </a:lnTo>
                <a:cubicBezTo>
                  <a:pt x="48624" y="45243"/>
                  <a:pt x="47821" y="45968"/>
                  <a:pt x="46707" y="47023"/>
                </a:cubicBezTo>
                <a:lnTo>
                  <a:pt x="46707" y="47023"/>
                </a:lnTo>
                <a:lnTo>
                  <a:pt x="46707" y="46925"/>
                </a:lnTo>
                <a:lnTo>
                  <a:pt x="46707" y="46925"/>
                </a:lnTo>
                <a:cubicBezTo>
                  <a:pt x="46745" y="46885"/>
                  <a:pt x="46781" y="46847"/>
                  <a:pt x="46817" y="46809"/>
                </a:cubicBezTo>
                <a:lnTo>
                  <a:pt x="46817" y="46809"/>
                </a:lnTo>
                <a:lnTo>
                  <a:pt x="47141" y="46545"/>
                </a:lnTo>
                <a:lnTo>
                  <a:pt x="47064" y="46545"/>
                </a:lnTo>
                <a:cubicBezTo>
                  <a:pt x="47244" y="46352"/>
                  <a:pt x="47395" y="46189"/>
                  <a:pt x="47519" y="46050"/>
                </a:cubicBezTo>
                <a:lnTo>
                  <a:pt x="47519" y="46050"/>
                </a:lnTo>
                <a:cubicBezTo>
                  <a:pt x="47538" y="46068"/>
                  <a:pt x="47556" y="46089"/>
                  <a:pt x="47575" y="46111"/>
                </a:cubicBezTo>
                <a:cubicBezTo>
                  <a:pt x="47575" y="46072"/>
                  <a:pt x="47573" y="46033"/>
                  <a:pt x="47570" y="45993"/>
                </a:cubicBezTo>
                <a:lnTo>
                  <a:pt x="47570" y="45993"/>
                </a:lnTo>
                <a:cubicBezTo>
                  <a:pt x="48005" y="45506"/>
                  <a:pt x="48089" y="45364"/>
                  <a:pt x="48023" y="45364"/>
                </a:cubicBezTo>
                <a:cubicBezTo>
                  <a:pt x="47974" y="45364"/>
                  <a:pt x="47843" y="45441"/>
                  <a:pt x="47711" y="45515"/>
                </a:cubicBezTo>
                <a:lnTo>
                  <a:pt x="47578" y="45647"/>
                </a:lnTo>
                <a:lnTo>
                  <a:pt x="47578" y="45647"/>
                </a:lnTo>
                <a:cubicBezTo>
                  <a:pt x="47744" y="45305"/>
                  <a:pt x="47801" y="44899"/>
                  <a:pt x="47955" y="44565"/>
                </a:cubicBezTo>
                <a:lnTo>
                  <a:pt x="47955" y="44565"/>
                </a:lnTo>
                <a:lnTo>
                  <a:pt x="47603" y="44864"/>
                </a:lnTo>
                <a:cubicBezTo>
                  <a:pt x="47575" y="45053"/>
                  <a:pt x="47548" y="45243"/>
                  <a:pt x="47548" y="45433"/>
                </a:cubicBezTo>
                <a:cubicBezTo>
                  <a:pt x="46659" y="45888"/>
                  <a:pt x="46230" y="46746"/>
                  <a:pt x="45696" y="47514"/>
                </a:cubicBezTo>
                <a:lnTo>
                  <a:pt x="45696" y="47514"/>
                </a:lnTo>
                <a:lnTo>
                  <a:pt x="45151" y="48054"/>
                </a:lnTo>
                <a:lnTo>
                  <a:pt x="45151" y="48054"/>
                </a:lnTo>
                <a:cubicBezTo>
                  <a:pt x="45119" y="48021"/>
                  <a:pt x="45086" y="47988"/>
                  <a:pt x="45053" y="47956"/>
                </a:cubicBezTo>
                <a:lnTo>
                  <a:pt x="44410" y="48595"/>
                </a:lnTo>
                <a:lnTo>
                  <a:pt x="44410" y="48595"/>
                </a:lnTo>
                <a:cubicBezTo>
                  <a:pt x="43809" y="48570"/>
                  <a:pt x="43199" y="48489"/>
                  <a:pt x="42583" y="48348"/>
                </a:cubicBezTo>
                <a:lnTo>
                  <a:pt x="42583" y="48348"/>
                </a:lnTo>
                <a:lnTo>
                  <a:pt x="51406" y="39578"/>
                </a:lnTo>
                <a:lnTo>
                  <a:pt x="51406" y="39578"/>
                </a:lnTo>
                <a:cubicBezTo>
                  <a:pt x="51365" y="39639"/>
                  <a:pt x="51327" y="39700"/>
                  <a:pt x="51291" y="39764"/>
                </a:cubicBezTo>
                <a:cubicBezTo>
                  <a:pt x="51888" y="39303"/>
                  <a:pt x="52404" y="38734"/>
                  <a:pt x="52946" y="38218"/>
                </a:cubicBezTo>
                <a:lnTo>
                  <a:pt x="52882" y="38111"/>
                </a:lnTo>
                <a:lnTo>
                  <a:pt x="51406" y="39578"/>
                </a:lnTo>
                <a:lnTo>
                  <a:pt x="51406" y="39578"/>
                </a:lnTo>
                <a:cubicBezTo>
                  <a:pt x="51793" y="38999"/>
                  <a:pt x="52373" y="38574"/>
                  <a:pt x="52865" y="38083"/>
                </a:cubicBezTo>
                <a:lnTo>
                  <a:pt x="52882" y="38111"/>
                </a:lnTo>
                <a:lnTo>
                  <a:pt x="54302" y="36699"/>
                </a:lnTo>
                <a:lnTo>
                  <a:pt x="54302" y="36699"/>
                </a:lnTo>
                <a:cubicBezTo>
                  <a:pt x="54492" y="37547"/>
                  <a:pt x="54567" y="38384"/>
                  <a:pt x="54540" y="39197"/>
                </a:cubicBezTo>
                <a:lnTo>
                  <a:pt x="54540" y="39197"/>
                </a:lnTo>
                <a:cubicBezTo>
                  <a:pt x="55273" y="38373"/>
                  <a:pt x="56231" y="37737"/>
                  <a:pt x="56879" y="36808"/>
                </a:cubicBezTo>
                <a:cubicBezTo>
                  <a:pt x="56933" y="36916"/>
                  <a:pt x="57015" y="37133"/>
                  <a:pt x="57069" y="37269"/>
                </a:cubicBezTo>
                <a:cubicBezTo>
                  <a:pt x="56852" y="37486"/>
                  <a:pt x="56635" y="37703"/>
                  <a:pt x="56418" y="37947"/>
                </a:cubicBezTo>
                <a:cubicBezTo>
                  <a:pt x="56359" y="37935"/>
                  <a:pt x="56308" y="37929"/>
                  <a:pt x="56264" y="37929"/>
                </a:cubicBezTo>
                <a:cubicBezTo>
                  <a:pt x="55918" y="37929"/>
                  <a:pt x="55991" y="38276"/>
                  <a:pt x="56255" y="38517"/>
                </a:cubicBezTo>
                <a:lnTo>
                  <a:pt x="55306" y="39466"/>
                </a:lnTo>
                <a:lnTo>
                  <a:pt x="54899" y="39303"/>
                </a:lnTo>
                <a:cubicBezTo>
                  <a:pt x="54756" y="39432"/>
                  <a:pt x="54644" y="39612"/>
                  <a:pt x="54506" y="39739"/>
                </a:cubicBezTo>
                <a:lnTo>
                  <a:pt x="54506" y="39739"/>
                </a:lnTo>
                <a:cubicBezTo>
                  <a:pt x="54500" y="39809"/>
                  <a:pt x="54493" y="39878"/>
                  <a:pt x="54485" y="39947"/>
                </a:cubicBezTo>
                <a:lnTo>
                  <a:pt x="54485" y="39947"/>
                </a:lnTo>
                <a:cubicBezTo>
                  <a:pt x="54398" y="39982"/>
                  <a:pt x="54018" y="40409"/>
                  <a:pt x="52620" y="41970"/>
                </a:cubicBezTo>
                <a:lnTo>
                  <a:pt x="52620" y="41970"/>
                </a:lnTo>
                <a:lnTo>
                  <a:pt x="54468" y="40087"/>
                </a:lnTo>
                <a:lnTo>
                  <a:pt x="54468" y="40087"/>
                </a:lnTo>
                <a:cubicBezTo>
                  <a:pt x="54355" y="40972"/>
                  <a:pt x="54121" y="41821"/>
                  <a:pt x="53783" y="42618"/>
                </a:cubicBezTo>
                <a:lnTo>
                  <a:pt x="53783" y="42618"/>
                </a:lnTo>
                <a:cubicBezTo>
                  <a:pt x="54777" y="41645"/>
                  <a:pt x="55745" y="40623"/>
                  <a:pt x="56662" y="39574"/>
                </a:cubicBezTo>
                <a:cubicBezTo>
                  <a:pt x="56727" y="39790"/>
                  <a:pt x="56805" y="39872"/>
                  <a:pt x="56889" y="39872"/>
                </a:cubicBezTo>
                <a:cubicBezTo>
                  <a:pt x="57123" y="39872"/>
                  <a:pt x="57405" y="39239"/>
                  <a:pt x="57584" y="39059"/>
                </a:cubicBezTo>
                <a:lnTo>
                  <a:pt x="57259" y="38951"/>
                </a:lnTo>
                <a:cubicBezTo>
                  <a:pt x="57828" y="38489"/>
                  <a:pt x="58235" y="37784"/>
                  <a:pt x="59022" y="37730"/>
                </a:cubicBezTo>
                <a:lnTo>
                  <a:pt x="58588" y="37296"/>
                </a:lnTo>
                <a:lnTo>
                  <a:pt x="58778" y="37188"/>
                </a:lnTo>
                <a:cubicBezTo>
                  <a:pt x="58832" y="37296"/>
                  <a:pt x="58967" y="37567"/>
                  <a:pt x="59022" y="37703"/>
                </a:cubicBezTo>
                <a:cubicBezTo>
                  <a:pt x="59212" y="37513"/>
                  <a:pt x="59401" y="37350"/>
                  <a:pt x="59591" y="37188"/>
                </a:cubicBezTo>
                <a:cubicBezTo>
                  <a:pt x="59591" y="36916"/>
                  <a:pt x="59673" y="36672"/>
                  <a:pt x="59808" y="36455"/>
                </a:cubicBezTo>
                <a:lnTo>
                  <a:pt x="59808" y="37133"/>
                </a:lnTo>
                <a:cubicBezTo>
                  <a:pt x="60107" y="36726"/>
                  <a:pt x="60432" y="36347"/>
                  <a:pt x="60785" y="35940"/>
                </a:cubicBezTo>
                <a:cubicBezTo>
                  <a:pt x="60595" y="35587"/>
                  <a:pt x="60731" y="35153"/>
                  <a:pt x="61110" y="34963"/>
                </a:cubicBezTo>
                <a:cubicBezTo>
                  <a:pt x="61137" y="35153"/>
                  <a:pt x="61165" y="35506"/>
                  <a:pt x="61192" y="35696"/>
                </a:cubicBezTo>
                <a:cubicBezTo>
                  <a:pt x="61354" y="35180"/>
                  <a:pt x="61653" y="34719"/>
                  <a:pt x="61599" y="34123"/>
                </a:cubicBezTo>
                <a:lnTo>
                  <a:pt x="61599" y="34123"/>
                </a:lnTo>
                <a:lnTo>
                  <a:pt x="62005" y="34475"/>
                </a:lnTo>
                <a:cubicBezTo>
                  <a:pt x="62114" y="34150"/>
                  <a:pt x="62249" y="33878"/>
                  <a:pt x="62439" y="33607"/>
                </a:cubicBezTo>
                <a:lnTo>
                  <a:pt x="62195" y="33444"/>
                </a:lnTo>
                <a:cubicBezTo>
                  <a:pt x="62602" y="33309"/>
                  <a:pt x="63036" y="33119"/>
                  <a:pt x="62575" y="32712"/>
                </a:cubicBezTo>
                <a:cubicBezTo>
                  <a:pt x="63063" y="32251"/>
                  <a:pt x="63714" y="31980"/>
                  <a:pt x="64121" y="31437"/>
                </a:cubicBezTo>
                <a:lnTo>
                  <a:pt x="64121" y="31437"/>
                </a:lnTo>
                <a:cubicBezTo>
                  <a:pt x="63958" y="31492"/>
                  <a:pt x="63660" y="31654"/>
                  <a:pt x="63524" y="31736"/>
                </a:cubicBezTo>
                <a:lnTo>
                  <a:pt x="63416" y="31654"/>
                </a:lnTo>
                <a:cubicBezTo>
                  <a:pt x="63579" y="31437"/>
                  <a:pt x="63714" y="31220"/>
                  <a:pt x="63877" y="31003"/>
                </a:cubicBezTo>
                <a:lnTo>
                  <a:pt x="64013" y="31220"/>
                </a:lnTo>
                <a:cubicBezTo>
                  <a:pt x="64202" y="31003"/>
                  <a:pt x="64419" y="30786"/>
                  <a:pt x="64664" y="30596"/>
                </a:cubicBezTo>
                <a:lnTo>
                  <a:pt x="64528" y="30162"/>
                </a:lnTo>
                <a:cubicBezTo>
                  <a:pt x="64962" y="29728"/>
                  <a:pt x="65342" y="29295"/>
                  <a:pt x="65748" y="28833"/>
                </a:cubicBezTo>
                <a:cubicBezTo>
                  <a:pt x="65721" y="28725"/>
                  <a:pt x="65694" y="28508"/>
                  <a:pt x="65667" y="28399"/>
                </a:cubicBezTo>
                <a:lnTo>
                  <a:pt x="66074" y="28291"/>
                </a:lnTo>
                <a:lnTo>
                  <a:pt x="65938" y="27613"/>
                </a:lnTo>
                <a:lnTo>
                  <a:pt x="65938" y="27613"/>
                </a:lnTo>
                <a:cubicBezTo>
                  <a:pt x="66074" y="27694"/>
                  <a:pt x="66291" y="27884"/>
                  <a:pt x="66399" y="27965"/>
                </a:cubicBezTo>
                <a:cubicBezTo>
                  <a:pt x="66345" y="27748"/>
                  <a:pt x="66318" y="27504"/>
                  <a:pt x="66291" y="27260"/>
                </a:cubicBezTo>
                <a:lnTo>
                  <a:pt x="66942" y="27043"/>
                </a:lnTo>
                <a:lnTo>
                  <a:pt x="66562" y="26745"/>
                </a:lnTo>
                <a:lnTo>
                  <a:pt x="66915" y="26365"/>
                </a:lnTo>
                <a:lnTo>
                  <a:pt x="67050" y="26609"/>
                </a:lnTo>
                <a:cubicBezTo>
                  <a:pt x="67050" y="26311"/>
                  <a:pt x="67213" y="26040"/>
                  <a:pt x="67484" y="25904"/>
                </a:cubicBezTo>
                <a:cubicBezTo>
                  <a:pt x="67322" y="25741"/>
                  <a:pt x="67159" y="25551"/>
                  <a:pt x="66996" y="25389"/>
                </a:cubicBezTo>
                <a:cubicBezTo>
                  <a:pt x="67100" y="25252"/>
                  <a:pt x="67190" y="25201"/>
                  <a:pt x="67271" y="25201"/>
                </a:cubicBezTo>
                <a:cubicBezTo>
                  <a:pt x="67463" y="25201"/>
                  <a:pt x="67603" y="25491"/>
                  <a:pt x="67756" y="25606"/>
                </a:cubicBezTo>
                <a:cubicBezTo>
                  <a:pt x="67701" y="25199"/>
                  <a:pt x="67566" y="24765"/>
                  <a:pt x="67945" y="24439"/>
                </a:cubicBezTo>
                <a:lnTo>
                  <a:pt x="67810" y="24060"/>
                </a:lnTo>
                <a:cubicBezTo>
                  <a:pt x="68027" y="23951"/>
                  <a:pt x="68407" y="23978"/>
                  <a:pt x="68379" y="23626"/>
                </a:cubicBezTo>
                <a:cubicBezTo>
                  <a:pt x="68407" y="23137"/>
                  <a:pt x="68786" y="22622"/>
                  <a:pt x="68434" y="22188"/>
                </a:cubicBezTo>
                <a:lnTo>
                  <a:pt x="68434" y="22188"/>
                </a:lnTo>
                <a:lnTo>
                  <a:pt x="68705" y="22297"/>
                </a:lnTo>
                <a:cubicBezTo>
                  <a:pt x="68841" y="22134"/>
                  <a:pt x="68976" y="21971"/>
                  <a:pt x="69112" y="21835"/>
                </a:cubicBezTo>
                <a:cubicBezTo>
                  <a:pt x="69166" y="21537"/>
                  <a:pt x="69220" y="21239"/>
                  <a:pt x="69275" y="20913"/>
                </a:cubicBezTo>
                <a:lnTo>
                  <a:pt x="69573" y="21184"/>
                </a:lnTo>
                <a:lnTo>
                  <a:pt x="69627" y="21103"/>
                </a:lnTo>
                <a:cubicBezTo>
                  <a:pt x="69329" y="20723"/>
                  <a:pt x="69627" y="20289"/>
                  <a:pt x="69763" y="19910"/>
                </a:cubicBezTo>
                <a:lnTo>
                  <a:pt x="70088" y="19828"/>
                </a:lnTo>
                <a:cubicBezTo>
                  <a:pt x="70115" y="19069"/>
                  <a:pt x="70251" y="18336"/>
                  <a:pt x="70522" y="17658"/>
                </a:cubicBezTo>
                <a:lnTo>
                  <a:pt x="70929" y="17767"/>
                </a:lnTo>
                <a:lnTo>
                  <a:pt x="70414" y="17279"/>
                </a:lnTo>
                <a:cubicBezTo>
                  <a:pt x="70604" y="17089"/>
                  <a:pt x="70821" y="16899"/>
                  <a:pt x="71038" y="16736"/>
                </a:cubicBezTo>
                <a:cubicBezTo>
                  <a:pt x="70441" y="16438"/>
                  <a:pt x="71146" y="15922"/>
                  <a:pt x="70983" y="15461"/>
                </a:cubicBezTo>
                <a:cubicBezTo>
                  <a:pt x="71173" y="15299"/>
                  <a:pt x="71390" y="15136"/>
                  <a:pt x="71607" y="15000"/>
                </a:cubicBezTo>
                <a:lnTo>
                  <a:pt x="71607" y="15000"/>
                </a:lnTo>
                <a:lnTo>
                  <a:pt x="71146" y="15055"/>
                </a:lnTo>
                <a:cubicBezTo>
                  <a:pt x="71227" y="14729"/>
                  <a:pt x="71363" y="14404"/>
                  <a:pt x="71553" y="14132"/>
                </a:cubicBezTo>
                <a:cubicBezTo>
                  <a:pt x="71444" y="14078"/>
                  <a:pt x="71336" y="13997"/>
                  <a:pt x="71255" y="13942"/>
                </a:cubicBezTo>
                <a:lnTo>
                  <a:pt x="71580" y="13264"/>
                </a:lnTo>
                <a:cubicBezTo>
                  <a:pt x="71227" y="11203"/>
                  <a:pt x="71390" y="9060"/>
                  <a:pt x="70875" y="7026"/>
                </a:cubicBezTo>
                <a:lnTo>
                  <a:pt x="70577" y="7406"/>
                </a:lnTo>
                <a:lnTo>
                  <a:pt x="70848" y="7758"/>
                </a:lnTo>
                <a:cubicBezTo>
                  <a:pt x="70549" y="9169"/>
                  <a:pt x="70685" y="10633"/>
                  <a:pt x="70604" y="12071"/>
                </a:cubicBezTo>
                <a:cubicBezTo>
                  <a:pt x="70305" y="10823"/>
                  <a:pt x="70441" y="9521"/>
                  <a:pt x="70387" y="8246"/>
                </a:cubicBezTo>
                <a:lnTo>
                  <a:pt x="69953" y="8111"/>
                </a:lnTo>
                <a:cubicBezTo>
                  <a:pt x="70061" y="7704"/>
                  <a:pt x="70224" y="7324"/>
                  <a:pt x="70441" y="6972"/>
                </a:cubicBezTo>
                <a:cubicBezTo>
                  <a:pt x="70278" y="6890"/>
                  <a:pt x="70115" y="6782"/>
                  <a:pt x="69980" y="6700"/>
                </a:cubicBezTo>
                <a:cubicBezTo>
                  <a:pt x="69953" y="6456"/>
                  <a:pt x="69926" y="6239"/>
                  <a:pt x="69926" y="6022"/>
                </a:cubicBezTo>
                <a:cubicBezTo>
                  <a:pt x="69709" y="6212"/>
                  <a:pt x="69681" y="6538"/>
                  <a:pt x="69817" y="6782"/>
                </a:cubicBezTo>
                <a:lnTo>
                  <a:pt x="69519" y="6863"/>
                </a:lnTo>
                <a:cubicBezTo>
                  <a:pt x="69492" y="6483"/>
                  <a:pt x="69464" y="6077"/>
                  <a:pt x="69410" y="5697"/>
                </a:cubicBezTo>
                <a:lnTo>
                  <a:pt x="69275" y="6348"/>
                </a:lnTo>
                <a:lnTo>
                  <a:pt x="68922" y="6565"/>
                </a:lnTo>
                <a:cubicBezTo>
                  <a:pt x="68976" y="6321"/>
                  <a:pt x="69030" y="6049"/>
                  <a:pt x="69058" y="5805"/>
                </a:cubicBezTo>
                <a:lnTo>
                  <a:pt x="69058" y="5805"/>
                </a:lnTo>
                <a:lnTo>
                  <a:pt x="68596" y="5887"/>
                </a:lnTo>
                <a:lnTo>
                  <a:pt x="68596" y="5887"/>
                </a:lnTo>
                <a:lnTo>
                  <a:pt x="68949" y="5588"/>
                </a:lnTo>
                <a:cubicBezTo>
                  <a:pt x="68895" y="5534"/>
                  <a:pt x="68813" y="5344"/>
                  <a:pt x="68786" y="5263"/>
                </a:cubicBezTo>
                <a:cubicBezTo>
                  <a:pt x="69247" y="4558"/>
                  <a:pt x="68434" y="3771"/>
                  <a:pt x="68135" y="3174"/>
                </a:cubicBezTo>
                <a:lnTo>
                  <a:pt x="67918" y="3418"/>
                </a:lnTo>
                <a:cubicBezTo>
                  <a:pt x="67566" y="3093"/>
                  <a:pt x="66915" y="2795"/>
                  <a:pt x="67322" y="2225"/>
                </a:cubicBezTo>
                <a:cubicBezTo>
                  <a:pt x="67160" y="2163"/>
                  <a:pt x="66998" y="2112"/>
                  <a:pt x="66854" y="2112"/>
                </a:cubicBezTo>
                <a:cubicBezTo>
                  <a:pt x="66685" y="2112"/>
                  <a:pt x="66542" y="2182"/>
                  <a:pt x="66454" y="2388"/>
                </a:cubicBezTo>
                <a:lnTo>
                  <a:pt x="66182" y="2116"/>
                </a:lnTo>
                <a:cubicBezTo>
                  <a:pt x="66427" y="1927"/>
                  <a:pt x="66589" y="1710"/>
                  <a:pt x="66454" y="1384"/>
                </a:cubicBezTo>
                <a:lnTo>
                  <a:pt x="66454" y="1384"/>
                </a:lnTo>
                <a:cubicBezTo>
                  <a:pt x="66212" y="1485"/>
                  <a:pt x="65941" y="1541"/>
                  <a:pt x="65673" y="1541"/>
                </a:cubicBezTo>
                <a:cubicBezTo>
                  <a:pt x="65580" y="1541"/>
                  <a:pt x="65487" y="1534"/>
                  <a:pt x="65396" y="1520"/>
                </a:cubicBezTo>
                <a:lnTo>
                  <a:pt x="65857" y="1086"/>
                </a:lnTo>
                <a:lnTo>
                  <a:pt x="65287" y="733"/>
                </a:lnTo>
                <a:lnTo>
                  <a:pt x="65667" y="272"/>
                </a:lnTo>
                <a:cubicBezTo>
                  <a:pt x="65540" y="250"/>
                  <a:pt x="65415" y="240"/>
                  <a:pt x="65291" y="240"/>
                </a:cubicBezTo>
                <a:cubicBezTo>
                  <a:pt x="64488" y="240"/>
                  <a:pt x="63748" y="666"/>
                  <a:pt x="63090" y="1113"/>
                </a:cubicBezTo>
                <a:lnTo>
                  <a:pt x="62982" y="1032"/>
                </a:lnTo>
                <a:cubicBezTo>
                  <a:pt x="63063" y="869"/>
                  <a:pt x="63145" y="706"/>
                  <a:pt x="63226" y="543"/>
                </a:cubicBezTo>
                <a:cubicBezTo>
                  <a:pt x="63551" y="408"/>
                  <a:pt x="63850" y="245"/>
                  <a:pt x="64094" y="1"/>
                </a:cubicBezTo>
                <a:close/>
                <a:moveTo>
                  <a:pt x="28161" y="61623"/>
                </a:moveTo>
                <a:lnTo>
                  <a:pt x="1655" y="87584"/>
                </a:lnTo>
                <a:lnTo>
                  <a:pt x="1655" y="87584"/>
                </a:lnTo>
                <a:lnTo>
                  <a:pt x="27702" y="62246"/>
                </a:lnTo>
                <a:lnTo>
                  <a:pt x="27702" y="62246"/>
                </a:lnTo>
                <a:cubicBezTo>
                  <a:pt x="27859" y="62042"/>
                  <a:pt x="28011" y="61834"/>
                  <a:pt x="28161" y="616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251152" y="4963798"/>
            <a:ext cx="12513" cy="12211"/>
          </a:xfrm>
          <a:custGeom>
            <a:rect b="b" l="l" r="r" t="t"/>
            <a:pathLst>
              <a:path extrusionOk="0" h="646" w="662">
                <a:moveTo>
                  <a:pt x="570" y="0"/>
                </a:moveTo>
                <a:lnTo>
                  <a:pt x="570" y="0"/>
                </a:lnTo>
                <a:cubicBezTo>
                  <a:pt x="272" y="55"/>
                  <a:pt x="28" y="299"/>
                  <a:pt x="1" y="597"/>
                </a:cubicBezTo>
                <a:cubicBezTo>
                  <a:pt x="34" y="631"/>
                  <a:pt x="74" y="646"/>
                  <a:pt x="116" y="646"/>
                </a:cubicBezTo>
                <a:cubicBezTo>
                  <a:pt x="347" y="646"/>
                  <a:pt x="662" y="207"/>
                  <a:pt x="5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22986" y="4603508"/>
            <a:ext cx="468839" cy="391833"/>
            <a:chOff x="11941" y="4642456"/>
            <a:chExt cx="530121" cy="442999"/>
          </a:xfrm>
        </p:grpSpPr>
        <p:sp>
          <p:nvSpPr>
            <p:cNvPr id="26" name="Google Shape;26;p4"/>
            <p:cNvSpPr/>
            <p:nvPr/>
          </p:nvSpPr>
          <p:spPr>
            <a:xfrm flipH="1">
              <a:off x="468210" y="4642456"/>
              <a:ext cx="73852" cy="442999"/>
            </a:xfrm>
            <a:custGeom>
              <a:rect b="b" l="l" r="r" t="t"/>
              <a:pathLst>
                <a:path extrusionOk="0" h="23436" w="3907">
                  <a:moveTo>
                    <a:pt x="2160" y="1"/>
                  </a:moveTo>
                  <a:cubicBezTo>
                    <a:pt x="1404" y="1"/>
                    <a:pt x="651" y="496"/>
                    <a:pt x="651" y="1486"/>
                  </a:cubicBezTo>
                  <a:lnTo>
                    <a:pt x="678" y="5256"/>
                  </a:lnTo>
                  <a:cubicBezTo>
                    <a:pt x="461" y="11006"/>
                    <a:pt x="0" y="16946"/>
                    <a:pt x="760" y="22561"/>
                  </a:cubicBezTo>
                  <a:cubicBezTo>
                    <a:pt x="850" y="23149"/>
                    <a:pt x="1375" y="23435"/>
                    <a:pt x="1909" y="23435"/>
                  </a:cubicBezTo>
                  <a:cubicBezTo>
                    <a:pt x="2015" y="23435"/>
                    <a:pt x="2121" y="23424"/>
                    <a:pt x="2224" y="23402"/>
                  </a:cubicBezTo>
                  <a:cubicBezTo>
                    <a:pt x="2267" y="23405"/>
                    <a:pt x="2310" y="23406"/>
                    <a:pt x="2353" y="23406"/>
                  </a:cubicBezTo>
                  <a:cubicBezTo>
                    <a:pt x="3127" y="23406"/>
                    <a:pt x="3906" y="22939"/>
                    <a:pt x="3906" y="21937"/>
                  </a:cubicBezTo>
                  <a:lnTo>
                    <a:pt x="3798" y="2652"/>
                  </a:lnTo>
                  <a:cubicBezTo>
                    <a:pt x="3798" y="2462"/>
                    <a:pt x="3770" y="2245"/>
                    <a:pt x="3689" y="2082"/>
                  </a:cubicBezTo>
                  <a:lnTo>
                    <a:pt x="3689" y="1486"/>
                  </a:lnTo>
                  <a:cubicBezTo>
                    <a:pt x="3676" y="496"/>
                    <a:pt x="2916" y="1"/>
                    <a:pt x="2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a:off x="354398" y="4642456"/>
              <a:ext cx="73852" cy="442999"/>
            </a:xfrm>
            <a:custGeom>
              <a:rect b="b" l="l" r="r" t="t"/>
              <a:pathLst>
                <a:path extrusionOk="0" h="23436" w="3907">
                  <a:moveTo>
                    <a:pt x="2160" y="1"/>
                  </a:moveTo>
                  <a:cubicBezTo>
                    <a:pt x="1404" y="1"/>
                    <a:pt x="652" y="496"/>
                    <a:pt x="652" y="1486"/>
                  </a:cubicBezTo>
                  <a:lnTo>
                    <a:pt x="679" y="5256"/>
                  </a:lnTo>
                  <a:cubicBezTo>
                    <a:pt x="462" y="11006"/>
                    <a:pt x="1" y="16946"/>
                    <a:pt x="760" y="22561"/>
                  </a:cubicBezTo>
                  <a:cubicBezTo>
                    <a:pt x="851" y="23149"/>
                    <a:pt x="1375" y="23435"/>
                    <a:pt x="1909" y="23435"/>
                  </a:cubicBezTo>
                  <a:cubicBezTo>
                    <a:pt x="2015" y="23435"/>
                    <a:pt x="2122" y="23424"/>
                    <a:pt x="2225" y="23402"/>
                  </a:cubicBezTo>
                  <a:cubicBezTo>
                    <a:pt x="2268" y="23405"/>
                    <a:pt x="2310" y="23406"/>
                    <a:pt x="2353" y="23406"/>
                  </a:cubicBezTo>
                  <a:cubicBezTo>
                    <a:pt x="3127" y="23406"/>
                    <a:pt x="3907" y="22939"/>
                    <a:pt x="3907" y="21937"/>
                  </a:cubicBezTo>
                  <a:lnTo>
                    <a:pt x="3798" y="2652"/>
                  </a:lnTo>
                  <a:cubicBezTo>
                    <a:pt x="3798" y="2462"/>
                    <a:pt x="3771" y="2245"/>
                    <a:pt x="3690" y="2082"/>
                  </a:cubicBezTo>
                  <a:lnTo>
                    <a:pt x="3690" y="1486"/>
                  </a:lnTo>
                  <a:cubicBezTo>
                    <a:pt x="3676" y="496"/>
                    <a:pt x="2917" y="1"/>
                    <a:pt x="2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flipH="1">
              <a:off x="240113" y="4642456"/>
              <a:ext cx="73795" cy="442999"/>
            </a:xfrm>
            <a:custGeom>
              <a:rect b="b" l="l" r="r" t="t"/>
              <a:pathLst>
                <a:path extrusionOk="0" h="23436" w="3904">
                  <a:moveTo>
                    <a:pt x="2147" y="1"/>
                  </a:moveTo>
                  <a:cubicBezTo>
                    <a:pt x="1384" y="1"/>
                    <a:pt x="624" y="496"/>
                    <a:pt x="624" y="1486"/>
                  </a:cubicBezTo>
                  <a:lnTo>
                    <a:pt x="678" y="5256"/>
                  </a:lnTo>
                  <a:cubicBezTo>
                    <a:pt x="461" y="11006"/>
                    <a:pt x="0" y="16946"/>
                    <a:pt x="760" y="22561"/>
                  </a:cubicBezTo>
                  <a:cubicBezTo>
                    <a:pt x="828" y="23149"/>
                    <a:pt x="1368" y="23435"/>
                    <a:pt x="1907" y="23435"/>
                  </a:cubicBezTo>
                  <a:cubicBezTo>
                    <a:pt x="2014" y="23435"/>
                    <a:pt x="2121" y="23424"/>
                    <a:pt x="2225" y="23402"/>
                  </a:cubicBezTo>
                  <a:cubicBezTo>
                    <a:pt x="2297" y="23413"/>
                    <a:pt x="2369" y="23418"/>
                    <a:pt x="2440" y="23418"/>
                  </a:cubicBezTo>
                  <a:cubicBezTo>
                    <a:pt x="3222" y="23418"/>
                    <a:pt x="3904" y="22758"/>
                    <a:pt x="3879" y="21937"/>
                  </a:cubicBezTo>
                  <a:lnTo>
                    <a:pt x="3798" y="2652"/>
                  </a:lnTo>
                  <a:cubicBezTo>
                    <a:pt x="3771" y="2462"/>
                    <a:pt x="3743" y="2245"/>
                    <a:pt x="3689" y="2082"/>
                  </a:cubicBezTo>
                  <a:lnTo>
                    <a:pt x="3689" y="1486"/>
                  </a:lnTo>
                  <a:cubicBezTo>
                    <a:pt x="3676" y="496"/>
                    <a:pt x="2909" y="1"/>
                    <a:pt x="2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flipH="1">
              <a:off x="126245" y="4642456"/>
              <a:ext cx="73852" cy="442999"/>
            </a:xfrm>
            <a:custGeom>
              <a:rect b="b" l="l" r="r" t="t"/>
              <a:pathLst>
                <a:path extrusionOk="0" h="23436" w="3907">
                  <a:moveTo>
                    <a:pt x="2147" y="1"/>
                  </a:moveTo>
                  <a:cubicBezTo>
                    <a:pt x="1384" y="1"/>
                    <a:pt x="625" y="496"/>
                    <a:pt x="625" y="1486"/>
                  </a:cubicBezTo>
                  <a:cubicBezTo>
                    <a:pt x="625" y="2733"/>
                    <a:pt x="652" y="4008"/>
                    <a:pt x="679" y="5256"/>
                  </a:cubicBezTo>
                  <a:cubicBezTo>
                    <a:pt x="462" y="11006"/>
                    <a:pt x="1" y="16946"/>
                    <a:pt x="760" y="22561"/>
                  </a:cubicBezTo>
                  <a:cubicBezTo>
                    <a:pt x="851" y="23149"/>
                    <a:pt x="1376" y="23435"/>
                    <a:pt x="1909" y="23435"/>
                  </a:cubicBezTo>
                  <a:cubicBezTo>
                    <a:pt x="2015" y="23435"/>
                    <a:pt x="2122" y="23424"/>
                    <a:pt x="2225" y="23402"/>
                  </a:cubicBezTo>
                  <a:cubicBezTo>
                    <a:pt x="2300" y="23413"/>
                    <a:pt x="2373" y="23418"/>
                    <a:pt x="2446" y="23418"/>
                  </a:cubicBezTo>
                  <a:cubicBezTo>
                    <a:pt x="3246" y="23418"/>
                    <a:pt x="3907" y="22758"/>
                    <a:pt x="3907" y="21937"/>
                  </a:cubicBezTo>
                  <a:cubicBezTo>
                    <a:pt x="3852" y="15509"/>
                    <a:pt x="3825" y="9080"/>
                    <a:pt x="3798" y="2652"/>
                  </a:cubicBezTo>
                  <a:cubicBezTo>
                    <a:pt x="3798" y="2462"/>
                    <a:pt x="3744" y="2245"/>
                    <a:pt x="3690" y="2082"/>
                  </a:cubicBezTo>
                  <a:lnTo>
                    <a:pt x="3690" y="1486"/>
                  </a:lnTo>
                  <a:cubicBezTo>
                    <a:pt x="3676" y="496"/>
                    <a:pt x="2910" y="1"/>
                    <a:pt x="2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flipH="1">
              <a:off x="11941" y="4642456"/>
              <a:ext cx="74325" cy="442999"/>
            </a:xfrm>
            <a:custGeom>
              <a:rect b="b" l="l" r="r" t="t"/>
              <a:pathLst>
                <a:path extrusionOk="0" h="23436" w="3932">
                  <a:moveTo>
                    <a:pt x="2170" y="1"/>
                  </a:moveTo>
                  <a:cubicBezTo>
                    <a:pt x="1411" y="1"/>
                    <a:pt x="651" y="496"/>
                    <a:pt x="651" y="1486"/>
                  </a:cubicBezTo>
                  <a:lnTo>
                    <a:pt x="678" y="5256"/>
                  </a:lnTo>
                  <a:cubicBezTo>
                    <a:pt x="461" y="11006"/>
                    <a:pt x="0" y="16946"/>
                    <a:pt x="760" y="22561"/>
                  </a:cubicBezTo>
                  <a:cubicBezTo>
                    <a:pt x="850" y="23149"/>
                    <a:pt x="1375" y="23435"/>
                    <a:pt x="1909" y="23435"/>
                  </a:cubicBezTo>
                  <a:cubicBezTo>
                    <a:pt x="2015" y="23435"/>
                    <a:pt x="2121" y="23424"/>
                    <a:pt x="2225" y="23402"/>
                  </a:cubicBezTo>
                  <a:cubicBezTo>
                    <a:pt x="2299" y="23413"/>
                    <a:pt x="2373" y="23418"/>
                    <a:pt x="2446" y="23418"/>
                  </a:cubicBezTo>
                  <a:cubicBezTo>
                    <a:pt x="3249" y="23418"/>
                    <a:pt x="3931" y="22758"/>
                    <a:pt x="3906" y="21937"/>
                  </a:cubicBezTo>
                  <a:cubicBezTo>
                    <a:pt x="3879" y="15509"/>
                    <a:pt x="3852" y="9080"/>
                    <a:pt x="3798" y="2652"/>
                  </a:cubicBezTo>
                  <a:cubicBezTo>
                    <a:pt x="3798" y="2462"/>
                    <a:pt x="3771" y="2245"/>
                    <a:pt x="3689" y="2082"/>
                  </a:cubicBezTo>
                  <a:lnTo>
                    <a:pt x="3689" y="1486"/>
                  </a:lnTo>
                  <a:cubicBezTo>
                    <a:pt x="3689" y="496"/>
                    <a:pt x="2930" y="1"/>
                    <a:pt x="2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4"/>
          <p:cNvSpPr txBox="1"/>
          <p:nvPr>
            <p:ph type="title"/>
          </p:nvPr>
        </p:nvSpPr>
        <p:spPr>
          <a:xfrm>
            <a:off x="720000" y="540000"/>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0_1_1_1">
    <p:spTree>
      <p:nvGrpSpPr>
        <p:cNvPr id="430" name="Shape 430"/>
        <p:cNvGrpSpPr/>
        <p:nvPr/>
      </p:nvGrpSpPr>
      <p:grpSpPr>
        <a:xfrm>
          <a:off x="0" y="0"/>
          <a:ext cx="0" cy="0"/>
          <a:chOff x="0" y="0"/>
          <a:chExt cx="0" cy="0"/>
        </a:xfrm>
      </p:grpSpPr>
      <p:sp>
        <p:nvSpPr>
          <p:cNvPr id="431" name="Google Shape;431;p31"/>
          <p:cNvSpPr txBox="1"/>
          <p:nvPr>
            <p:ph type="title"/>
          </p:nvPr>
        </p:nvSpPr>
        <p:spPr>
          <a:xfrm>
            <a:off x="720000" y="540134"/>
            <a:ext cx="436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432" name="Google Shape;432;p31"/>
          <p:cNvSpPr txBox="1"/>
          <p:nvPr>
            <p:ph idx="2" type="title"/>
          </p:nvPr>
        </p:nvSpPr>
        <p:spPr>
          <a:xfrm>
            <a:off x="2615083" y="3460000"/>
            <a:ext cx="20433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33" name="Google Shape;433;p31"/>
          <p:cNvSpPr txBox="1"/>
          <p:nvPr>
            <p:ph idx="1" type="subTitle"/>
          </p:nvPr>
        </p:nvSpPr>
        <p:spPr>
          <a:xfrm>
            <a:off x="2851950" y="3923425"/>
            <a:ext cx="1569600" cy="692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4" name="Google Shape;434;p31"/>
          <p:cNvSpPr txBox="1"/>
          <p:nvPr>
            <p:ph idx="3" type="title"/>
          </p:nvPr>
        </p:nvSpPr>
        <p:spPr>
          <a:xfrm>
            <a:off x="725925" y="3452825"/>
            <a:ext cx="20433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35" name="Google Shape;435;p31"/>
          <p:cNvSpPr txBox="1"/>
          <p:nvPr>
            <p:ph idx="4" type="subTitle"/>
          </p:nvPr>
        </p:nvSpPr>
        <p:spPr>
          <a:xfrm>
            <a:off x="962800" y="3916250"/>
            <a:ext cx="1569600" cy="692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6" name="Google Shape;436;p31"/>
          <p:cNvSpPr txBox="1"/>
          <p:nvPr>
            <p:ph idx="5" type="title"/>
          </p:nvPr>
        </p:nvSpPr>
        <p:spPr>
          <a:xfrm>
            <a:off x="4504242" y="3460003"/>
            <a:ext cx="20433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37" name="Google Shape;437;p31"/>
          <p:cNvSpPr txBox="1"/>
          <p:nvPr>
            <p:ph idx="6" type="subTitle"/>
          </p:nvPr>
        </p:nvSpPr>
        <p:spPr>
          <a:xfrm>
            <a:off x="4741100" y="3916250"/>
            <a:ext cx="1569600" cy="692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8" name="Google Shape;438;p31"/>
          <p:cNvSpPr txBox="1"/>
          <p:nvPr>
            <p:ph idx="7" type="title"/>
          </p:nvPr>
        </p:nvSpPr>
        <p:spPr>
          <a:xfrm>
            <a:off x="6393400" y="3460003"/>
            <a:ext cx="2043300" cy="4176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439" name="Google Shape;439;p31"/>
          <p:cNvSpPr txBox="1"/>
          <p:nvPr>
            <p:ph idx="8" type="subTitle"/>
          </p:nvPr>
        </p:nvSpPr>
        <p:spPr>
          <a:xfrm>
            <a:off x="6630250" y="3916250"/>
            <a:ext cx="1569600" cy="6924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7">
    <p:spTree>
      <p:nvGrpSpPr>
        <p:cNvPr id="440" name="Shape 440"/>
        <p:cNvGrpSpPr/>
        <p:nvPr/>
      </p:nvGrpSpPr>
      <p:grpSpPr>
        <a:xfrm>
          <a:off x="0" y="0"/>
          <a:ext cx="0" cy="0"/>
          <a:chOff x="0" y="0"/>
          <a:chExt cx="0" cy="0"/>
        </a:xfrm>
      </p:grpSpPr>
      <p:sp>
        <p:nvSpPr>
          <p:cNvPr id="441" name="Google Shape;441;p32"/>
          <p:cNvSpPr txBox="1"/>
          <p:nvPr>
            <p:ph hasCustomPrompt="1" type="title"/>
          </p:nvPr>
        </p:nvSpPr>
        <p:spPr>
          <a:xfrm>
            <a:off x="6503400" y="1265675"/>
            <a:ext cx="1920600" cy="1142400"/>
          </a:xfrm>
          <a:prstGeom prst="rect">
            <a:avLst/>
          </a:prstGeom>
        </p:spPr>
        <p:txBody>
          <a:bodyPr anchorCtr="0" anchor="b" bIns="91425" lIns="91425" spcFirstLastPara="1" rIns="91425" wrap="square" tIns="91425">
            <a:normAutofit/>
          </a:bodyPr>
          <a:lstStyle>
            <a:lvl1pPr lvl="0" rtl="0" algn="r">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rtl="0" algn="r">
              <a:spcBef>
                <a:spcPts val="0"/>
              </a:spcBef>
              <a:spcAft>
                <a:spcPts val="0"/>
              </a:spcAft>
              <a:buSzPts val="3500"/>
              <a:buNone/>
              <a:defRPr sz="3500"/>
            </a:lvl2pPr>
            <a:lvl3pPr lvl="2" rtl="0" algn="r">
              <a:spcBef>
                <a:spcPts val="0"/>
              </a:spcBef>
              <a:spcAft>
                <a:spcPts val="0"/>
              </a:spcAft>
              <a:buSzPts val="3500"/>
              <a:buNone/>
              <a:defRPr sz="3500"/>
            </a:lvl3pPr>
            <a:lvl4pPr lvl="3" rtl="0" algn="r">
              <a:spcBef>
                <a:spcPts val="0"/>
              </a:spcBef>
              <a:spcAft>
                <a:spcPts val="0"/>
              </a:spcAft>
              <a:buSzPts val="3500"/>
              <a:buNone/>
              <a:defRPr sz="3500"/>
            </a:lvl4pPr>
            <a:lvl5pPr lvl="4" rtl="0" algn="r">
              <a:spcBef>
                <a:spcPts val="0"/>
              </a:spcBef>
              <a:spcAft>
                <a:spcPts val="0"/>
              </a:spcAft>
              <a:buSzPts val="3500"/>
              <a:buNone/>
              <a:defRPr sz="3500"/>
            </a:lvl5pPr>
            <a:lvl6pPr lvl="5" rtl="0" algn="r">
              <a:spcBef>
                <a:spcPts val="0"/>
              </a:spcBef>
              <a:spcAft>
                <a:spcPts val="0"/>
              </a:spcAft>
              <a:buSzPts val="3500"/>
              <a:buNone/>
              <a:defRPr sz="3500"/>
            </a:lvl6pPr>
            <a:lvl7pPr lvl="6" rtl="0" algn="r">
              <a:spcBef>
                <a:spcPts val="0"/>
              </a:spcBef>
              <a:spcAft>
                <a:spcPts val="0"/>
              </a:spcAft>
              <a:buSzPts val="3500"/>
              <a:buNone/>
              <a:defRPr sz="3500"/>
            </a:lvl7pPr>
            <a:lvl8pPr lvl="7" rtl="0" algn="r">
              <a:spcBef>
                <a:spcPts val="0"/>
              </a:spcBef>
              <a:spcAft>
                <a:spcPts val="0"/>
              </a:spcAft>
              <a:buSzPts val="3500"/>
              <a:buNone/>
              <a:defRPr sz="3500"/>
            </a:lvl8pPr>
            <a:lvl9pPr lvl="8" rtl="0" algn="r">
              <a:spcBef>
                <a:spcPts val="0"/>
              </a:spcBef>
              <a:spcAft>
                <a:spcPts val="0"/>
              </a:spcAft>
              <a:buSzPts val="3500"/>
              <a:buNone/>
              <a:defRPr sz="3500"/>
            </a:lvl9pPr>
          </a:lstStyle>
          <a:p>
            <a:r>
              <a:t>xx%</a:t>
            </a:r>
          </a:p>
        </p:txBody>
      </p:sp>
      <p:sp>
        <p:nvSpPr>
          <p:cNvPr id="442" name="Google Shape;442;p32"/>
          <p:cNvSpPr txBox="1"/>
          <p:nvPr>
            <p:ph idx="2" type="title"/>
          </p:nvPr>
        </p:nvSpPr>
        <p:spPr>
          <a:xfrm>
            <a:off x="5439600" y="2339375"/>
            <a:ext cx="2984400" cy="5727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000"/>
              <a:buFont typeface="Merriweather"/>
              <a:buNone/>
              <a:defRPr sz="3000">
                <a:latin typeface="Merriweather"/>
                <a:ea typeface="Merriweather"/>
                <a:cs typeface="Merriweather"/>
                <a:sym typeface="Merriweather"/>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443" name="Google Shape;443;p32"/>
          <p:cNvSpPr txBox="1"/>
          <p:nvPr>
            <p:ph idx="1" type="subTitle"/>
          </p:nvPr>
        </p:nvSpPr>
        <p:spPr>
          <a:xfrm>
            <a:off x="5740975" y="2912075"/>
            <a:ext cx="2682900" cy="6501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
        <p:nvSpPr>
          <p:cNvPr id="444" name="Google Shape;444;p32"/>
          <p:cNvSpPr/>
          <p:nvPr/>
        </p:nvSpPr>
        <p:spPr>
          <a:xfrm flipH="1" rot="-5779059">
            <a:off x="6768990" y="-1841165"/>
            <a:ext cx="2602199" cy="301527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2"/>
          <p:cNvSpPr/>
          <p:nvPr/>
        </p:nvSpPr>
        <p:spPr>
          <a:xfrm rot="7348272">
            <a:off x="6852422" y="3625442"/>
            <a:ext cx="2879387" cy="2853719"/>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2"/>
          <p:cNvSpPr/>
          <p:nvPr/>
        </p:nvSpPr>
        <p:spPr>
          <a:xfrm rot="-4707170">
            <a:off x="-435950" y="-799769"/>
            <a:ext cx="2761607" cy="2679542"/>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7_1">
    <p:spTree>
      <p:nvGrpSpPr>
        <p:cNvPr id="447" name="Shape 447"/>
        <p:cNvGrpSpPr/>
        <p:nvPr/>
      </p:nvGrpSpPr>
      <p:grpSpPr>
        <a:xfrm>
          <a:off x="0" y="0"/>
          <a:ext cx="0" cy="0"/>
          <a:chOff x="0" y="0"/>
          <a:chExt cx="0" cy="0"/>
        </a:xfrm>
      </p:grpSpPr>
      <p:sp>
        <p:nvSpPr>
          <p:cNvPr id="448" name="Google Shape;448;p33"/>
          <p:cNvSpPr/>
          <p:nvPr/>
        </p:nvSpPr>
        <p:spPr>
          <a:xfrm rot="1932055">
            <a:off x="6547110" y="3506742"/>
            <a:ext cx="4535890" cy="3557159"/>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flipH="1" rot="-1932150">
            <a:off x="5458454" y="-2873615"/>
            <a:ext cx="6713193" cy="5264655"/>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rot="6299825">
            <a:off x="6827124" y="3745982"/>
            <a:ext cx="3193746" cy="1725327"/>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rot="4142427">
            <a:off x="-4328694" y="-3756600"/>
            <a:ext cx="8394227" cy="6858356"/>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rot="-2699267">
            <a:off x="-1080025" y="3265746"/>
            <a:ext cx="3292787" cy="3815581"/>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33"/>
          <p:cNvGrpSpPr/>
          <p:nvPr/>
        </p:nvGrpSpPr>
        <p:grpSpPr>
          <a:xfrm flipH="1" rot="3600037">
            <a:off x="7531066" y="-902922"/>
            <a:ext cx="1886827" cy="1669323"/>
            <a:chOff x="1749700" y="889800"/>
            <a:chExt cx="4276500" cy="3783525"/>
          </a:xfrm>
        </p:grpSpPr>
        <p:sp>
          <p:nvSpPr>
            <p:cNvPr id="454" name="Google Shape;454;p33"/>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3"/>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3"/>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3"/>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3"/>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3"/>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33"/>
          <p:cNvGrpSpPr/>
          <p:nvPr/>
        </p:nvGrpSpPr>
        <p:grpSpPr>
          <a:xfrm rot="10024353">
            <a:off x="1795246" y="4719142"/>
            <a:ext cx="1886715" cy="1669224"/>
            <a:chOff x="1749700" y="889800"/>
            <a:chExt cx="4276500" cy="3783525"/>
          </a:xfrm>
        </p:grpSpPr>
        <p:sp>
          <p:nvSpPr>
            <p:cNvPr id="504" name="Google Shape;504;p33"/>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3"/>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3"/>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3"/>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3"/>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3"/>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3"/>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3"/>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3"/>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3"/>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3"/>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3"/>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3"/>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3"/>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3"/>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3"/>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3"/>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3"/>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3"/>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33"/>
          <p:cNvSpPr/>
          <p:nvPr/>
        </p:nvSpPr>
        <p:spPr>
          <a:xfrm rot="-1991898">
            <a:off x="-920214" y="3578957"/>
            <a:ext cx="1946811" cy="2476722"/>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txBox="1"/>
          <p:nvPr>
            <p:ph hasCustomPrompt="1" type="title"/>
          </p:nvPr>
        </p:nvSpPr>
        <p:spPr>
          <a:xfrm>
            <a:off x="3611700" y="1265675"/>
            <a:ext cx="1920600" cy="11424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rtl="0" algn="r">
              <a:spcBef>
                <a:spcPts val="0"/>
              </a:spcBef>
              <a:spcAft>
                <a:spcPts val="0"/>
              </a:spcAft>
              <a:buSzPts val="3500"/>
              <a:buNone/>
              <a:defRPr sz="3500"/>
            </a:lvl2pPr>
            <a:lvl3pPr lvl="2" rtl="0" algn="r">
              <a:spcBef>
                <a:spcPts val="0"/>
              </a:spcBef>
              <a:spcAft>
                <a:spcPts val="0"/>
              </a:spcAft>
              <a:buSzPts val="3500"/>
              <a:buNone/>
              <a:defRPr sz="3500"/>
            </a:lvl3pPr>
            <a:lvl4pPr lvl="3" rtl="0" algn="r">
              <a:spcBef>
                <a:spcPts val="0"/>
              </a:spcBef>
              <a:spcAft>
                <a:spcPts val="0"/>
              </a:spcAft>
              <a:buSzPts val="3500"/>
              <a:buNone/>
              <a:defRPr sz="3500"/>
            </a:lvl4pPr>
            <a:lvl5pPr lvl="4" rtl="0" algn="r">
              <a:spcBef>
                <a:spcPts val="0"/>
              </a:spcBef>
              <a:spcAft>
                <a:spcPts val="0"/>
              </a:spcAft>
              <a:buSzPts val="3500"/>
              <a:buNone/>
              <a:defRPr sz="3500"/>
            </a:lvl5pPr>
            <a:lvl6pPr lvl="5" rtl="0" algn="r">
              <a:spcBef>
                <a:spcPts val="0"/>
              </a:spcBef>
              <a:spcAft>
                <a:spcPts val="0"/>
              </a:spcAft>
              <a:buSzPts val="3500"/>
              <a:buNone/>
              <a:defRPr sz="3500"/>
            </a:lvl6pPr>
            <a:lvl7pPr lvl="6" rtl="0" algn="r">
              <a:spcBef>
                <a:spcPts val="0"/>
              </a:spcBef>
              <a:spcAft>
                <a:spcPts val="0"/>
              </a:spcAft>
              <a:buSzPts val="3500"/>
              <a:buNone/>
              <a:defRPr sz="3500"/>
            </a:lvl7pPr>
            <a:lvl8pPr lvl="7" rtl="0" algn="r">
              <a:spcBef>
                <a:spcPts val="0"/>
              </a:spcBef>
              <a:spcAft>
                <a:spcPts val="0"/>
              </a:spcAft>
              <a:buSzPts val="3500"/>
              <a:buNone/>
              <a:defRPr sz="3500"/>
            </a:lvl8pPr>
            <a:lvl9pPr lvl="8" rtl="0" algn="r">
              <a:spcBef>
                <a:spcPts val="0"/>
              </a:spcBef>
              <a:spcAft>
                <a:spcPts val="0"/>
              </a:spcAft>
              <a:buSzPts val="3500"/>
              <a:buNone/>
              <a:defRPr sz="3500"/>
            </a:lvl9pPr>
          </a:lstStyle>
          <a:p>
            <a:r>
              <a:t>xx%</a:t>
            </a:r>
          </a:p>
        </p:txBody>
      </p:sp>
      <p:sp>
        <p:nvSpPr>
          <p:cNvPr id="555" name="Google Shape;555;p33"/>
          <p:cNvSpPr txBox="1"/>
          <p:nvPr>
            <p:ph idx="2" type="title"/>
          </p:nvPr>
        </p:nvSpPr>
        <p:spPr>
          <a:xfrm>
            <a:off x="3079800" y="2339375"/>
            <a:ext cx="29844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3000"/>
              <a:buFont typeface="Merriweather"/>
              <a:buNone/>
              <a:defRPr>
                <a:latin typeface="Merriweather"/>
                <a:ea typeface="Merriweather"/>
                <a:cs typeface="Merriweather"/>
                <a:sym typeface="Merriweather"/>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556" name="Google Shape;556;p33"/>
          <p:cNvSpPr txBox="1"/>
          <p:nvPr>
            <p:ph idx="1" type="subTitle"/>
          </p:nvPr>
        </p:nvSpPr>
        <p:spPr>
          <a:xfrm>
            <a:off x="3230550" y="2912075"/>
            <a:ext cx="2682900" cy="6501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grpSp>
        <p:nvGrpSpPr>
          <p:cNvPr id="557" name="Google Shape;557;p33"/>
          <p:cNvGrpSpPr/>
          <p:nvPr/>
        </p:nvGrpSpPr>
        <p:grpSpPr>
          <a:xfrm rot="-4500040">
            <a:off x="246950" y="2535759"/>
            <a:ext cx="1237347" cy="1555143"/>
            <a:chOff x="8112943" y="2396104"/>
            <a:chExt cx="1237384" cy="1555190"/>
          </a:xfrm>
        </p:grpSpPr>
        <p:sp>
          <p:nvSpPr>
            <p:cNvPr id="558" name="Google Shape;558;p33"/>
            <p:cNvSpPr/>
            <p:nvPr/>
          </p:nvSpPr>
          <p:spPr>
            <a:xfrm flipH="1" rot="-1639023">
              <a:off x="8189750" y="3205009"/>
              <a:ext cx="937462" cy="562545"/>
            </a:xfrm>
            <a:custGeom>
              <a:rect b="b" l="l" r="r" t="t"/>
              <a:pathLst>
                <a:path extrusionOk="0" h="8317" w="1386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3"/>
            <p:cNvSpPr/>
            <p:nvPr/>
          </p:nvSpPr>
          <p:spPr>
            <a:xfrm flipH="1" rot="-1639023">
              <a:off x="8799712" y="2487123"/>
              <a:ext cx="489902" cy="383642"/>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7_1_1">
    <p:spTree>
      <p:nvGrpSpPr>
        <p:cNvPr id="560" name="Shape 560"/>
        <p:cNvGrpSpPr/>
        <p:nvPr/>
      </p:nvGrpSpPr>
      <p:grpSpPr>
        <a:xfrm>
          <a:off x="0" y="0"/>
          <a:ext cx="0" cy="0"/>
          <a:chOff x="0" y="0"/>
          <a:chExt cx="0" cy="0"/>
        </a:xfrm>
      </p:grpSpPr>
      <p:sp>
        <p:nvSpPr>
          <p:cNvPr id="561" name="Google Shape;561;p34"/>
          <p:cNvSpPr txBox="1"/>
          <p:nvPr>
            <p:ph hasCustomPrompt="1" type="title"/>
          </p:nvPr>
        </p:nvSpPr>
        <p:spPr>
          <a:xfrm>
            <a:off x="6503400" y="1265675"/>
            <a:ext cx="1920600" cy="11424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3500"/>
              <a:buFont typeface="Merriweather"/>
              <a:buNone/>
              <a:defRPr sz="8000">
                <a:solidFill>
                  <a:schemeClr val="lt2"/>
                </a:solidFill>
                <a:latin typeface="Merriweather"/>
                <a:ea typeface="Merriweather"/>
                <a:cs typeface="Merriweather"/>
                <a:sym typeface="Merriweather"/>
              </a:defRPr>
            </a:lvl1pPr>
            <a:lvl2pPr lvl="1" rtl="0" algn="r">
              <a:spcBef>
                <a:spcPts val="0"/>
              </a:spcBef>
              <a:spcAft>
                <a:spcPts val="0"/>
              </a:spcAft>
              <a:buSzPts val="3500"/>
              <a:buNone/>
              <a:defRPr sz="3500"/>
            </a:lvl2pPr>
            <a:lvl3pPr lvl="2" rtl="0" algn="r">
              <a:spcBef>
                <a:spcPts val="0"/>
              </a:spcBef>
              <a:spcAft>
                <a:spcPts val="0"/>
              </a:spcAft>
              <a:buSzPts val="3500"/>
              <a:buNone/>
              <a:defRPr sz="3500"/>
            </a:lvl3pPr>
            <a:lvl4pPr lvl="3" rtl="0" algn="r">
              <a:spcBef>
                <a:spcPts val="0"/>
              </a:spcBef>
              <a:spcAft>
                <a:spcPts val="0"/>
              </a:spcAft>
              <a:buSzPts val="3500"/>
              <a:buNone/>
              <a:defRPr sz="3500"/>
            </a:lvl4pPr>
            <a:lvl5pPr lvl="4" rtl="0" algn="r">
              <a:spcBef>
                <a:spcPts val="0"/>
              </a:spcBef>
              <a:spcAft>
                <a:spcPts val="0"/>
              </a:spcAft>
              <a:buSzPts val="3500"/>
              <a:buNone/>
              <a:defRPr sz="3500"/>
            </a:lvl5pPr>
            <a:lvl6pPr lvl="5" rtl="0" algn="r">
              <a:spcBef>
                <a:spcPts val="0"/>
              </a:spcBef>
              <a:spcAft>
                <a:spcPts val="0"/>
              </a:spcAft>
              <a:buSzPts val="3500"/>
              <a:buNone/>
              <a:defRPr sz="3500"/>
            </a:lvl6pPr>
            <a:lvl7pPr lvl="6" rtl="0" algn="r">
              <a:spcBef>
                <a:spcPts val="0"/>
              </a:spcBef>
              <a:spcAft>
                <a:spcPts val="0"/>
              </a:spcAft>
              <a:buSzPts val="3500"/>
              <a:buNone/>
              <a:defRPr sz="3500"/>
            </a:lvl7pPr>
            <a:lvl8pPr lvl="7" rtl="0" algn="r">
              <a:spcBef>
                <a:spcPts val="0"/>
              </a:spcBef>
              <a:spcAft>
                <a:spcPts val="0"/>
              </a:spcAft>
              <a:buSzPts val="3500"/>
              <a:buNone/>
              <a:defRPr sz="3500"/>
            </a:lvl8pPr>
            <a:lvl9pPr lvl="8" rtl="0" algn="r">
              <a:spcBef>
                <a:spcPts val="0"/>
              </a:spcBef>
              <a:spcAft>
                <a:spcPts val="0"/>
              </a:spcAft>
              <a:buSzPts val="3500"/>
              <a:buNone/>
              <a:defRPr sz="3500"/>
            </a:lvl9pPr>
          </a:lstStyle>
          <a:p>
            <a:r>
              <a:t>xx%</a:t>
            </a:r>
          </a:p>
        </p:txBody>
      </p:sp>
      <p:sp>
        <p:nvSpPr>
          <p:cNvPr id="562" name="Google Shape;562;p34"/>
          <p:cNvSpPr txBox="1"/>
          <p:nvPr>
            <p:ph idx="2" type="title"/>
          </p:nvPr>
        </p:nvSpPr>
        <p:spPr>
          <a:xfrm>
            <a:off x="713225" y="2339375"/>
            <a:ext cx="29844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a:latin typeface="Merriweather"/>
                <a:ea typeface="Merriweather"/>
                <a:cs typeface="Merriweather"/>
                <a:sym typeface="Merriweather"/>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p:txBody>
      </p:sp>
      <p:sp>
        <p:nvSpPr>
          <p:cNvPr id="563" name="Google Shape;563;p34"/>
          <p:cNvSpPr txBox="1"/>
          <p:nvPr>
            <p:ph idx="1" type="subTitle"/>
          </p:nvPr>
        </p:nvSpPr>
        <p:spPr>
          <a:xfrm>
            <a:off x="713225" y="2912075"/>
            <a:ext cx="2682900" cy="650100"/>
          </a:xfrm>
          <a:prstGeom prst="rect">
            <a:avLst/>
          </a:prstGeom>
        </p:spPr>
        <p:txBody>
          <a:bodyPr anchorCtr="0" anchor="t" bIns="91425" lIns="91425" spcFirstLastPara="1" rIns="91425" wrap="square" tIns="91425">
            <a:normAutofit/>
          </a:bodyPr>
          <a:lstStyle>
            <a:lvl1pPr lvl="0" rtl="0">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14">
    <p:spTree>
      <p:nvGrpSpPr>
        <p:cNvPr id="564" name="Shape 564"/>
        <p:cNvGrpSpPr/>
        <p:nvPr/>
      </p:nvGrpSpPr>
      <p:grpSpPr>
        <a:xfrm>
          <a:off x="0" y="0"/>
          <a:ext cx="0" cy="0"/>
          <a:chOff x="0" y="0"/>
          <a:chExt cx="0" cy="0"/>
        </a:xfrm>
      </p:grpSpPr>
      <p:sp>
        <p:nvSpPr>
          <p:cNvPr id="565" name="Google Shape;565;p35"/>
          <p:cNvSpPr/>
          <p:nvPr/>
        </p:nvSpPr>
        <p:spPr>
          <a:xfrm rot="4142348">
            <a:off x="-664432" y="3627548"/>
            <a:ext cx="2727523" cy="2228468"/>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5"/>
          <p:cNvSpPr txBox="1"/>
          <p:nvPr>
            <p:ph type="title"/>
          </p:nvPr>
        </p:nvSpPr>
        <p:spPr>
          <a:xfrm>
            <a:off x="1831950" y="1590450"/>
            <a:ext cx="5480100" cy="13614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6500"/>
              <a:buFont typeface="Merriweather"/>
              <a:buNone/>
              <a:defRPr b="1" sz="8500">
                <a:latin typeface="Merriweather"/>
                <a:ea typeface="Merriweather"/>
                <a:cs typeface="Merriweather"/>
                <a:sym typeface="Merriweather"/>
              </a:defRPr>
            </a:lvl1pPr>
            <a:lvl2pPr lvl="1" rtl="0" algn="ctr">
              <a:spcBef>
                <a:spcPts val="0"/>
              </a:spcBef>
              <a:spcAft>
                <a:spcPts val="0"/>
              </a:spcAft>
              <a:buSzPts val="6500"/>
              <a:buFont typeface="Merriweather"/>
              <a:buNone/>
              <a:defRPr b="1" sz="6500">
                <a:latin typeface="Merriweather"/>
                <a:ea typeface="Merriweather"/>
                <a:cs typeface="Merriweather"/>
                <a:sym typeface="Merriweather"/>
              </a:defRPr>
            </a:lvl2pPr>
            <a:lvl3pPr lvl="2" rtl="0" algn="ctr">
              <a:spcBef>
                <a:spcPts val="0"/>
              </a:spcBef>
              <a:spcAft>
                <a:spcPts val="0"/>
              </a:spcAft>
              <a:buSzPts val="6500"/>
              <a:buFont typeface="Merriweather"/>
              <a:buNone/>
              <a:defRPr b="1" sz="6500">
                <a:latin typeface="Merriweather"/>
                <a:ea typeface="Merriweather"/>
                <a:cs typeface="Merriweather"/>
                <a:sym typeface="Merriweather"/>
              </a:defRPr>
            </a:lvl3pPr>
            <a:lvl4pPr lvl="3" rtl="0" algn="ctr">
              <a:spcBef>
                <a:spcPts val="0"/>
              </a:spcBef>
              <a:spcAft>
                <a:spcPts val="0"/>
              </a:spcAft>
              <a:buSzPts val="6500"/>
              <a:buFont typeface="Merriweather"/>
              <a:buNone/>
              <a:defRPr b="1" sz="6500">
                <a:latin typeface="Merriweather"/>
                <a:ea typeface="Merriweather"/>
                <a:cs typeface="Merriweather"/>
                <a:sym typeface="Merriweather"/>
              </a:defRPr>
            </a:lvl4pPr>
            <a:lvl5pPr lvl="4" rtl="0" algn="ctr">
              <a:spcBef>
                <a:spcPts val="0"/>
              </a:spcBef>
              <a:spcAft>
                <a:spcPts val="0"/>
              </a:spcAft>
              <a:buSzPts val="6500"/>
              <a:buFont typeface="Merriweather"/>
              <a:buNone/>
              <a:defRPr b="1" sz="6500">
                <a:latin typeface="Merriweather"/>
                <a:ea typeface="Merriweather"/>
                <a:cs typeface="Merriweather"/>
                <a:sym typeface="Merriweather"/>
              </a:defRPr>
            </a:lvl5pPr>
            <a:lvl6pPr lvl="5" rtl="0" algn="ctr">
              <a:spcBef>
                <a:spcPts val="0"/>
              </a:spcBef>
              <a:spcAft>
                <a:spcPts val="0"/>
              </a:spcAft>
              <a:buSzPts val="6500"/>
              <a:buFont typeface="Merriweather"/>
              <a:buNone/>
              <a:defRPr b="1" sz="6500">
                <a:latin typeface="Merriweather"/>
                <a:ea typeface="Merriweather"/>
                <a:cs typeface="Merriweather"/>
                <a:sym typeface="Merriweather"/>
              </a:defRPr>
            </a:lvl6pPr>
            <a:lvl7pPr lvl="6" rtl="0" algn="ctr">
              <a:spcBef>
                <a:spcPts val="0"/>
              </a:spcBef>
              <a:spcAft>
                <a:spcPts val="0"/>
              </a:spcAft>
              <a:buSzPts val="6500"/>
              <a:buFont typeface="Merriweather"/>
              <a:buNone/>
              <a:defRPr b="1" sz="6500">
                <a:latin typeface="Merriweather"/>
                <a:ea typeface="Merriweather"/>
                <a:cs typeface="Merriweather"/>
                <a:sym typeface="Merriweather"/>
              </a:defRPr>
            </a:lvl7pPr>
            <a:lvl8pPr lvl="7" rtl="0" algn="ctr">
              <a:spcBef>
                <a:spcPts val="0"/>
              </a:spcBef>
              <a:spcAft>
                <a:spcPts val="0"/>
              </a:spcAft>
              <a:buSzPts val="6500"/>
              <a:buFont typeface="Merriweather"/>
              <a:buNone/>
              <a:defRPr b="1" sz="6500">
                <a:latin typeface="Merriweather"/>
                <a:ea typeface="Merriweather"/>
                <a:cs typeface="Merriweather"/>
                <a:sym typeface="Merriweather"/>
              </a:defRPr>
            </a:lvl8pPr>
            <a:lvl9pPr lvl="8" rtl="0" algn="ctr">
              <a:spcBef>
                <a:spcPts val="0"/>
              </a:spcBef>
              <a:spcAft>
                <a:spcPts val="0"/>
              </a:spcAft>
              <a:buSzPts val="6500"/>
              <a:buFont typeface="Merriweather"/>
              <a:buNone/>
              <a:defRPr b="1" sz="6500">
                <a:latin typeface="Merriweather"/>
                <a:ea typeface="Merriweather"/>
                <a:cs typeface="Merriweather"/>
                <a:sym typeface="Merriweather"/>
              </a:defRPr>
            </a:lvl9pPr>
          </a:lstStyle>
          <a:p/>
        </p:txBody>
      </p:sp>
      <p:sp>
        <p:nvSpPr>
          <p:cNvPr id="567" name="Google Shape;567;p35"/>
          <p:cNvSpPr txBox="1"/>
          <p:nvPr>
            <p:ph idx="1" type="subTitle"/>
          </p:nvPr>
        </p:nvSpPr>
        <p:spPr>
          <a:xfrm>
            <a:off x="2060100" y="2951850"/>
            <a:ext cx="5023800" cy="6012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8" name="Google Shape;568;p35"/>
          <p:cNvSpPr/>
          <p:nvPr/>
        </p:nvSpPr>
        <p:spPr>
          <a:xfrm rot="6501944">
            <a:off x="161204" y="-2047474"/>
            <a:ext cx="3292709" cy="3815513"/>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5"/>
          <p:cNvSpPr/>
          <p:nvPr/>
        </p:nvSpPr>
        <p:spPr>
          <a:xfrm flipH="1">
            <a:off x="6808185" y="3692603"/>
            <a:ext cx="2874141" cy="2253974"/>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flipH="1" rot="-750160">
            <a:off x="5959216" y="4433332"/>
            <a:ext cx="4126400" cy="1079377"/>
          </a:xfrm>
          <a:custGeom>
            <a:rect b="b" l="l" r="r" t="t"/>
            <a:pathLst>
              <a:path extrusionOk="0" h="21626" w="82675">
                <a:moveTo>
                  <a:pt x="51100" y="1"/>
                </a:moveTo>
                <a:cubicBezTo>
                  <a:pt x="49331" y="1"/>
                  <a:pt x="47612" y="84"/>
                  <a:pt x="45978" y="239"/>
                </a:cubicBezTo>
                <a:cubicBezTo>
                  <a:pt x="37786" y="999"/>
                  <a:pt x="29839" y="3657"/>
                  <a:pt x="22461" y="7156"/>
                </a:cubicBezTo>
                <a:cubicBezTo>
                  <a:pt x="15002" y="10682"/>
                  <a:pt x="7191" y="14940"/>
                  <a:pt x="762" y="20121"/>
                </a:cubicBezTo>
                <a:cubicBezTo>
                  <a:pt x="0" y="20614"/>
                  <a:pt x="497" y="21625"/>
                  <a:pt x="1213" y="21625"/>
                </a:cubicBezTo>
                <a:cubicBezTo>
                  <a:pt x="1364" y="21625"/>
                  <a:pt x="1524" y="21581"/>
                  <a:pt x="1684" y="21477"/>
                </a:cubicBezTo>
                <a:cubicBezTo>
                  <a:pt x="8899" y="17381"/>
                  <a:pt x="15518" y="12445"/>
                  <a:pt x="23058" y="8864"/>
                </a:cubicBezTo>
                <a:cubicBezTo>
                  <a:pt x="29920" y="5610"/>
                  <a:pt x="37244" y="3087"/>
                  <a:pt x="44784" y="2192"/>
                </a:cubicBezTo>
                <a:cubicBezTo>
                  <a:pt x="46849" y="1930"/>
                  <a:pt x="48924" y="1799"/>
                  <a:pt x="50997" y="1799"/>
                </a:cubicBezTo>
                <a:cubicBezTo>
                  <a:pt x="55570" y="1799"/>
                  <a:pt x="60134" y="2433"/>
                  <a:pt x="64558" y="3684"/>
                </a:cubicBezTo>
                <a:cubicBezTo>
                  <a:pt x="71311" y="5637"/>
                  <a:pt x="76492" y="9461"/>
                  <a:pt x="81944" y="13692"/>
                </a:cubicBezTo>
                <a:cubicBezTo>
                  <a:pt x="82018" y="13754"/>
                  <a:pt x="82099" y="13781"/>
                  <a:pt x="82178" y="13781"/>
                </a:cubicBezTo>
                <a:cubicBezTo>
                  <a:pt x="82443" y="13781"/>
                  <a:pt x="82675" y="13476"/>
                  <a:pt x="82486" y="13204"/>
                </a:cubicBezTo>
                <a:cubicBezTo>
                  <a:pt x="76210" y="3496"/>
                  <a:pt x="62599" y="1"/>
                  <a:pt x="511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1">
  <p:cSld name="CUSTOM_14_1">
    <p:spTree>
      <p:nvGrpSpPr>
        <p:cNvPr id="571" name="Shape 571"/>
        <p:cNvGrpSpPr/>
        <p:nvPr/>
      </p:nvGrpSpPr>
      <p:grpSpPr>
        <a:xfrm>
          <a:off x="0" y="0"/>
          <a:ext cx="0" cy="0"/>
          <a:chOff x="0" y="0"/>
          <a:chExt cx="0" cy="0"/>
        </a:xfrm>
      </p:grpSpPr>
      <p:sp>
        <p:nvSpPr>
          <p:cNvPr id="572" name="Google Shape;572;p36"/>
          <p:cNvSpPr txBox="1"/>
          <p:nvPr>
            <p:ph type="title"/>
          </p:nvPr>
        </p:nvSpPr>
        <p:spPr>
          <a:xfrm>
            <a:off x="2943900" y="1590450"/>
            <a:ext cx="5480100" cy="13614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6500"/>
              <a:buFont typeface="Merriweather"/>
              <a:buNone/>
              <a:defRPr b="1" sz="8500">
                <a:latin typeface="Merriweather"/>
                <a:ea typeface="Merriweather"/>
                <a:cs typeface="Merriweather"/>
                <a:sym typeface="Merriweather"/>
              </a:defRPr>
            </a:lvl1pPr>
            <a:lvl2pPr lvl="1" rtl="0" algn="ctr">
              <a:spcBef>
                <a:spcPts val="0"/>
              </a:spcBef>
              <a:spcAft>
                <a:spcPts val="0"/>
              </a:spcAft>
              <a:buSzPts val="6500"/>
              <a:buFont typeface="Merriweather"/>
              <a:buNone/>
              <a:defRPr b="1" sz="6500">
                <a:latin typeface="Merriweather"/>
                <a:ea typeface="Merriweather"/>
                <a:cs typeface="Merriweather"/>
                <a:sym typeface="Merriweather"/>
              </a:defRPr>
            </a:lvl2pPr>
            <a:lvl3pPr lvl="2" rtl="0" algn="ctr">
              <a:spcBef>
                <a:spcPts val="0"/>
              </a:spcBef>
              <a:spcAft>
                <a:spcPts val="0"/>
              </a:spcAft>
              <a:buSzPts val="6500"/>
              <a:buFont typeface="Merriweather"/>
              <a:buNone/>
              <a:defRPr b="1" sz="6500">
                <a:latin typeface="Merriweather"/>
                <a:ea typeface="Merriweather"/>
                <a:cs typeface="Merriweather"/>
                <a:sym typeface="Merriweather"/>
              </a:defRPr>
            </a:lvl3pPr>
            <a:lvl4pPr lvl="3" rtl="0" algn="ctr">
              <a:spcBef>
                <a:spcPts val="0"/>
              </a:spcBef>
              <a:spcAft>
                <a:spcPts val="0"/>
              </a:spcAft>
              <a:buSzPts val="6500"/>
              <a:buFont typeface="Merriweather"/>
              <a:buNone/>
              <a:defRPr b="1" sz="6500">
                <a:latin typeface="Merriweather"/>
                <a:ea typeface="Merriweather"/>
                <a:cs typeface="Merriweather"/>
                <a:sym typeface="Merriweather"/>
              </a:defRPr>
            </a:lvl4pPr>
            <a:lvl5pPr lvl="4" rtl="0" algn="ctr">
              <a:spcBef>
                <a:spcPts val="0"/>
              </a:spcBef>
              <a:spcAft>
                <a:spcPts val="0"/>
              </a:spcAft>
              <a:buSzPts val="6500"/>
              <a:buFont typeface="Merriweather"/>
              <a:buNone/>
              <a:defRPr b="1" sz="6500">
                <a:latin typeface="Merriweather"/>
                <a:ea typeface="Merriweather"/>
                <a:cs typeface="Merriweather"/>
                <a:sym typeface="Merriweather"/>
              </a:defRPr>
            </a:lvl5pPr>
            <a:lvl6pPr lvl="5" rtl="0" algn="ctr">
              <a:spcBef>
                <a:spcPts val="0"/>
              </a:spcBef>
              <a:spcAft>
                <a:spcPts val="0"/>
              </a:spcAft>
              <a:buSzPts val="6500"/>
              <a:buFont typeface="Merriweather"/>
              <a:buNone/>
              <a:defRPr b="1" sz="6500">
                <a:latin typeface="Merriweather"/>
                <a:ea typeface="Merriweather"/>
                <a:cs typeface="Merriweather"/>
                <a:sym typeface="Merriweather"/>
              </a:defRPr>
            </a:lvl6pPr>
            <a:lvl7pPr lvl="6" rtl="0" algn="ctr">
              <a:spcBef>
                <a:spcPts val="0"/>
              </a:spcBef>
              <a:spcAft>
                <a:spcPts val="0"/>
              </a:spcAft>
              <a:buSzPts val="6500"/>
              <a:buFont typeface="Merriweather"/>
              <a:buNone/>
              <a:defRPr b="1" sz="6500">
                <a:latin typeface="Merriweather"/>
                <a:ea typeface="Merriweather"/>
                <a:cs typeface="Merriweather"/>
                <a:sym typeface="Merriweather"/>
              </a:defRPr>
            </a:lvl7pPr>
            <a:lvl8pPr lvl="7" rtl="0" algn="ctr">
              <a:spcBef>
                <a:spcPts val="0"/>
              </a:spcBef>
              <a:spcAft>
                <a:spcPts val="0"/>
              </a:spcAft>
              <a:buSzPts val="6500"/>
              <a:buFont typeface="Merriweather"/>
              <a:buNone/>
              <a:defRPr b="1" sz="6500">
                <a:latin typeface="Merriweather"/>
                <a:ea typeface="Merriweather"/>
                <a:cs typeface="Merriweather"/>
                <a:sym typeface="Merriweather"/>
              </a:defRPr>
            </a:lvl8pPr>
            <a:lvl9pPr lvl="8" rtl="0" algn="ctr">
              <a:spcBef>
                <a:spcPts val="0"/>
              </a:spcBef>
              <a:spcAft>
                <a:spcPts val="0"/>
              </a:spcAft>
              <a:buSzPts val="6500"/>
              <a:buFont typeface="Merriweather"/>
              <a:buNone/>
              <a:defRPr b="1" sz="6500">
                <a:latin typeface="Merriweather"/>
                <a:ea typeface="Merriweather"/>
                <a:cs typeface="Merriweather"/>
                <a:sym typeface="Merriweather"/>
              </a:defRPr>
            </a:lvl9pPr>
          </a:lstStyle>
          <a:p/>
        </p:txBody>
      </p:sp>
      <p:sp>
        <p:nvSpPr>
          <p:cNvPr id="573" name="Google Shape;573;p36"/>
          <p:cNvSpPr txBox="1"/>
          <p:nvPr>
            <p:ph idx="1" type="subTitle"/>
          </p:nvPr>
        </p:nvSpPr>
        <p:spPr>
          <a:xfrm>
            <a:off x="3400200" y="2951850"/>
            <a:ext cx="5023800" cy="601200"/>
          </a:xfrm>
          <a:prstGeom prst="rect">
            <a:avLst/>
          </a:prstGeom>
        </p:spPr>
        <p:txBody>
          <a:bodyPr anchorCtr="0" anchor="t" bIns="91425" lIns="91425" spcFirstLastPara="1" rIns="91425" wrap="square" tIns="91425">
            <a:normAutofit/>
          </a:bodyPr>
          <a:lstStyle>
            <a:lvl1pPr lvl="0" rtl="0" algn="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
    <p:bg>
      <p:bgPr>
        <a:solidFill>
          <a:schemeClr val="lt1"/>
        </a:solidFill>
      </p:bgPr>
    </p:bg>
    <p:spTree>
      <p:nvGrpSpPr>
        <p:cNvPr id="574" name="Shape 574"/>
        <p:cNvGrpSpPr/>
        <p:nvPr/>
      </p:nvGrpSpPr>
      <p:grpSpPr>
        <a:xfrm>
          <a:off x="0" y="0"/>
          <a:ext cx="0" cy="0"/>
          <a:chOff x="0" y="0"/>
          <a:chExt cx="0" cy="0"/>
        </a:xfrm>
      </p:grpSpPr>
      <p:sp>
        <p:nvSpPr>
          <p:cNvPr id="575" name="Google Shape;575;p37"/>
          <p:cNvSpPr/>
          <p:nvPr/>
        </p:nvSpPr>
        <p:spPr>
          <a:xfrm rot="-5400000">
            <a:off x="-901264" y="3795522"/>
            <a:ext cx="2439119" cy="1993071"/>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7"/>
          <p:cNvSpPr txBox="1"/>
          <p:nvPr>
            <p:ph type="title"/>
          </p:nvPr>
        </p:nvSpPr>
        <p:spPr>
          <a:xfrm>
            <a:off x="720000" y="540000"/>
            <a:ext cx="3775800" cy="1127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3000"/>
              <a:buFont typeface="Merriweather"/>
              <a:buNone/>
              <a:defRPr sz="3000">
                <a:solidFill>
                  <a:schemeClr val="lt2"/>
                </a:solidFill>
                <a:latin typeface="Merriweather"/>
                <a:ea typeface="Merriweather"/>
                <a:cs typeface="Merriweather"/>
                <a:sym typeface="Merriweather"/>
              </a:defRPr>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p:txBody>
      </p:sp>
      <p:sp>
        <p:nvSpPr>
          <p:cNvPr id="577" name="Google Shape;577;p37"/>
          <p:cNvSpPr/>
          <p:nvPr/>
        </p:nvSpPr>
        <p:spPr>
          <a:xfrm rot="781455">
            <a:off x="7286198" y="-474968"/>
            <a:ext cx="2199022" cy="230615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7"/>
          <p:cNvSpPr/>
          <p:nvPr/>
        </p:nvSpPr>
        <p:spPr>
          <a:xfrm rot="6175187">
            <a:off x="6800051" y="3137947"/>
            <a:ext cx="3020768" cy="2931097"/>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7"/>
          <p:cNvSpPr/>
          <p:nvPr/>
        </p:nvSpPr>
        <p:spPr>
          <a:xfrm rot="6833745">
            <a:off x="7436569" y="4002342"/>
            <a:ext cx="2401524" cy="1297352"/>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9">
    <p:spTree>
      <p:nvGrpSpPr>
        <p:cNvPr id="580" name="Shape 580"/>
        <p:cNvGrpSpPr/>
        <p:nvPr/>
      </p:nvGrpSpPr>
      <p:grpSpPr>
        <a:xfrm>
          <a:off x="0" y="0"/>
          <a:ext cx="0" cy="0"/>
          <a:chOff x="0" y="0"/>
          <a:chExt cx="0" cy="0"/>
        </a:xfrm>
      </p:grpSpPr>
      <p:sp>
        <p:nvSpPr>
          <p:cNvPr id="581" name="Google Shape;581;p38"/>
          <p:cNvSpPr txBox="1"/>
          <p:nvPr>
            <p:ph type="title"/>
          </p:nvPr>
        </p:nvSpPr>
        <p:spPr>
          <a:xfrm>
            <a:off x="720000" y="540000"/>
            <a:ext cx="6130200" cy="641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
        <p:nvSpPr>
          <p:cNvPr id="582" name="Google Shape;582;p38"/>
          <p:cNvSpPr/>
          <p:nvPr/>
        </p:nvSpPr>
        <p:spPr>
          <a:xfrm flipH="1" rot="-7265702">
            <a:off x="6522866" y="-1774199"/>
            <a:ext cx="3326456" cy="3228114"/>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8"/>
          <p:cNvSpPr/>
          <p:nvPr/>
        </p:nvSpPr>
        <p:spPr>
          <a:xfrm flipH="1" rot="4968973">
            <a:off x="-1094485" y="4190824"/>
            <a:ext cx="2602188" cy="301526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38"/>
          <p:cNvGrpSpPr/>
          <p:nvPr/>
        </p:nvGrpSpPr>
        <p:grpSpPr>
          <a:xfrm flipH="1" rot="2292518">
            <a:off x="7951099" y="-798039"/>
            <a:ext cx="1713291" cy="1515791"/>
            <a:chOff x="1749700" y="889800"/>
            <a:chExt cx="4276500" cy="3783525"/>
          </a:xfrm>
        </p:grpSpPr>
        <p:sp>
          <p:nvSpPr>
            <p:cNvPr id="585" name="Google Shape;585;p38"/>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8"/>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8"/>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8"/>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8"/>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8"/>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8"/>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8"/>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8"/>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8"/>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8"/>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8"/>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8"/>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8"/>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8"/>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8"/>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8"/>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8"/>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8"/>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8"/>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8"/>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8"/>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8"/>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8"/>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8"/>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8"/>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8"/>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8"/>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8"/>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8"/>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8"/>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8"/>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8"/>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8"/>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8"/>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8"/>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8"/>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8"/>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8"/>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8"/>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4" name="Google Shape;634;p38"/>
          <p:cNvSpPr/>
          <p:nvPr/>
        </p:nvSpPr>
        <p:spPr>
          <a:xfrm rot="-1047400">
            <a:off x="-371916" y="4041066"/>
            <a:ext cx="1157068" cy="1472016"/>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2">
    <p:spTree>
      <p:nvGrpSpPr>
        <p:cNvPr id="635" name="Shape 635"/>
        <p:cNvGrpSpPr/>
        <p:nvPr/>
      </p:nvGrpSpPr>
      <p:grpSpPr>
        <a:xfrm>
          <a:off x="0" y="0"/>
          <a:ext cx="0" cy="0"/>
          <a:chOff x="0" y="0"/>
          <a:chExt cx="0" cy="0"/>
        </a:xfrm>
      </p:grpSpPr>
      <p:sp>
        <p:nvSpPr>
          <p:cNvPr id="636" name="Google Shape;636;p39"/>
          <p:cNvSpPr txBox="1"/>
          <p:nvPr>
            <p:ph type="title"/>
          </p:nvPr>
        </p:nvSpPr>
        <p:spPr>
          <a:xfrm>
            <a:off x="720000" y="540000"/>
            <a:ext cx="3775800" cy="11271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7" name="Google Shape;637;p39"/>
          <p:cNvSpPr/>
          <p:nvPr/>
        </p:nvSpPr>
        <p:spPr>
          <a:xfrm rot="6576580">
            <a:off x="-886522" y="3724954"/>
            <a:ext cx="1804102" cy="189199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9"/>
          <p:cNvSpPr/>
          <p:nvPr/>
        </p:nvSpPr>
        <p:spPr>
          <a:xfrm rot="8813487">
            <a:off x="6984624" y="-1077676"/>
            <a:ext cx="2469629" cy="2862217"/>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39"/>
          <p:cNvGrpSpPr/>
          <p:nvPr/>
        </p:nvGrpSpPr>
        <p:grpSpPr>
          <a:xfrm rot="-5699799">
            <a:off x="244838" y="4227057"/>
            <a:ext cx="707921" cy="1126737"/>
            <a:chOff x="2665800" y="994925"/>
            <a:chExt cx="2326725" cy="3703250"/>
          </a:xfrm>
        </p:grpSpPr>
        <p:sp>
          <p:nvSpPr>
            <p:cNvPr id="640" name="Google Shape;640;p39"/>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9"/>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22_1">
    <p:spTree>
      <p:nvGrpSpPr>
        <p:cNvPr id="642" name="Shape 642"/>
        <p:cNvGrpSpPr/>
        <p:nvPr/>
      </p:nvGrpSpPr>
      <p:grpSpPr>
        <a:xfrm>
          <a:off x="0" y="0"/>
          <a:ext cx="0" cy="0"/>
          <a:chOff x="0" y="0"/>
          <a:chExt cx="0" cy="0"/>
        </a:xfrm>
      </p:grpSpPr>
      <p:sp>
        <p:nvSpPr>
          <p:cNvPr id="643" name="Google Shape;643;p40"/>
          <p:cNvSpPr txBox="1"/>
          <p:nvPr>
            <p:ph type="title"/>
          </p:nvPr>
        </p:nvSpPr>
        <p:spPr>
          <a:xfrm>
            <a:off x="720000" y="540000"/>
            <a:ext cx="3775800" cy="11271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32" name="Shape 32"/>
        <p:cNvGrpSpPr/>
        <p:nvPr/>
      </p:nvGrpSpPr>
      <p:grpSpPr>
        <a:xfrm>
          <a:off x="0" y="0"/>
          <a:ext cx="0" cy="0"/>
          <a:chOff x="0" y="0"/>
          <a:chExt cx="0" cy="0"/>
        </a:xfrm>
      </p:grpSpPr>
      <p:sp>
        <p:nvSpPr>
          <p:cNvPr id="33" name="Google Shape;33;p5"/>
          <p:cNvSpPr/>
          <p:nvPr/>
        </p:nvSpPr>
        <p:spPr>
          <a:xfrm rot="524708">
            <a:off x="7012012" y="-456843"/>
            <a:ext cx="2527416" cy="2649929"/>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1207001" y="2914075"/>
            <a:ext cx="3002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5" name="Google Shape;35;p5"/>
          <p:cNvSpPr txBox="1"/>
          <p:nvPr>
            <p:ph idx="1" type="subTitle"/>
          </p:nvPr>
        </p:nvSpPr>
        <p:spPr>
          <a:xfrm>
            <a:off x="1207000" y="3335825"/>
            <a:ext cx="3002700" cy="897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 name="Google Shape;36;p5"/>
          <p:cNvSpPr txBox="1"/>
          <p:nvPr>
            <p:ph idx="2" type="title"/>
          </p:nvPr>
        </p:nvSpPr>
        <p:spPr>
          <a:xfrm>
            <a:off x="4934276" y="2914075"/>
            <a:ext cx="30027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37" name="Google Shape;37;p5"/>
          <p:cNvSpPr txBox="1"/>
          <p:nvPr>
            <p:ph idx="3" type="subTitle"/>
          </p:nvPr>
        </p:nvSpPr>
        <p:spPr>
          <a:xfrm>
            <a:off x="4934275" y="3335825"/>
            <a:ext cx="3002700" cy="897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 name="Google Shape;38;p5"/>
          <p:cNvSpPr/>
          <p:nvPr/>
        </p:nvSpPr>
        <p:spPr>
          <a:xfrm rot="630903">
            <a:off x="-1301842" y="3432926"/>
            <a:ext cx="2789110" cy="2706654"/>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ph idx="4"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APTION_ONLY_1">
    <p:spTree>
      <p:nvGrpSpPr>
        <p:cNvPr id="644" name="Shape 644"/>
        <p:cNvGrpSpPr/>
        <p:nvPr/>
      </p:nvGrpSpPr>
      <p:grpSpPr>
        <a:xfrm>
          <a:off x="0" y="0"/>
          <a:ext cx="0" cy="0"/>
          <a:chOff x="0" y="0"/>
          <a:chExt cx="0" cy="0"/>
        </a:xfrm>
      </p:grpSpPr>
      <p:sp>
        <p:nvSpPr>
          <p:cNvPr id="645" name="Google Shape;645;p41"/>
          <p:cNvSpPr/>
          <p:nvPr/>
        </p:nvSpPr>
        <p:spPr>
          <a:xfrm rot="-8759009">
            <a:off x="-1484135" y="-4739424"/>
            <a:ext cx="7438621" cy="7372378"/>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1"/>
          <p:cNvSpPr txBox="1"/>
          <p:nvPr>
            <p:ph type="title"/>
          </p:nvPr>
        </p:nvSpPr>
        <p:spPr>
          <a:xfrm>
            <a:off x="713225" y="539500"/>
            <a:ext cx="4836300" cy="9045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3000"/>
              <a:buFont typeface="Merriweather"/>
              <a:buNone/>
              <a:defRPr b="1" sz="3000">
                <a:solidFill>
                  <a:schemeClr val="lt1"/>
                </a:solidFill>
                <a:latin typeface="Merriweather"/>
                <a:ea typeface="Merriweather"/>
                <a:cs typeface="Merriweather"/>
                <a:sym typeface="Merriweather"/>
              </a:defRPr>
            </a:lvl1pPr>
            <a:lvl2pPr lvl="1" rtl="0" algn="r">
              <a:spcBef>
                <a:spcPts val="0"/>
              </a:spcBef>
              <a:spcAft>
                <a:spcPts val="0"/>
              </a:spcAft>
              <a:buSzPts val="2800"/>
              <a:buNone/>
              <a:defRPr>
                <a:latin typeface="Montserrat Medium"/>
                <a:ea typeface="Montserrat Medium"/>
                <a:cs typeface="Montserrat Medium"/>
                <a:sym typeface="Montserrat Medium"/>
              </a:defRPr>
            </a:lvl2pPr>
            <a:lvl3pPr lvl="2" rtl="0" algn="r">
              <a:spcBef>
                <a:spcPts val="0"/>
              </a:spcBef>
              <a:spcAft>
                <a:spcPts val="0"/>
              </a:spcAft>
              <a:buSzPts val="2800"/>
              <a:buNone/>
              <a:defRPr>
                <a:latin typeface="Montserrat Medium"/>
                <a:ea typeface="Montserrat Medium"/>
                <a:cs typeface="Montserrat Medium"/>
                <a:sym typeface="Montserrat Medium"/>
              </a:defRPr>
            </a:lvl3pPr>
            <a:lvl4pPr lvl="3" rtl="0" algn="r">
              <a:spcBef>
                <a:spcPts val="0"/>
              </a:spcBef>
              <a:spcAft>
                <a:spcPts val="0"/>
              </a:spcAft>
              <a:buSzPts val="2800"/>
              <a:buNone/>
              <a:defRPr>
                <a:latin typeface="Montserrat Medium"/>
                <a:ea typeface="Montserrat Medium"/>
                <a:cs typeface="Montserrat Medium"/>
                <a:sym typeface="Montserrat Medium"/>
              </a:defRPr>
            </a:lvl4pPr>
            <a:lvl5pPr lvl="4" rtl="0" algn="r">
              <a:spcBef>
                <a:spcPts val="0"/>
              </a:spcBef>
              <a:spcAft>
                <a:spcPts val="0"/>
              </a:spcAft>
              <a:buSzPts val="2800"/>
              <a:buNone/>
              <a:defRPr>
                <a:latin typeface="Montserrat Medium"/>
                <a:ea typeface="Montserrat Medium"/>
                <a:cs typeface="Montserrat Medium"/>
                <a:sym typeface="Montserrat Medium"/>
              </a:defRPr>
            </a:lvl5pPr>
            <a:lvl6pPr lvl="5" rtl="0" algn="r">
              <a:spcBef>
                <a:spcPts val="0"/>
              </a:spcBef>
              <a:spcAft>
                <a:spcPts val="0"/>
              </a:spcAft>
              <a:buSzPts val="2800"/>
              <a:buNone/>
              <a:defRPr>
                <a:latin typeface="Montserrat Medium"/>
                <a:ea typeface="Montserrat Medium"/>
                <a:cs typeface="Montserrat Medium"/>
                <a:sym typeface="Montserrat Medium"/>
              </a:defRPr>
            </a:lvl6pPr>
            <a:lvl7pPr lvl="6" rtl="0" algn="r">
              <a:spcBef>
                <a:spcPts val="0"/>
              </a:spcBef>
              <a:spcAft>
                <a:spcPts val="0"/>
              </a:spcAft>
              <a:buSzPts val="2800"/>
              <a:buNone/>
              <a:defRPr>
                <a:latin typeface="Montserrat Medium"/>
                <a:ea typeface="Montserrat Medium"/>
                <a:cs typeface="Montserrat Medium"/>
                <a:sym typeface="Montserrat Medium"/>
              </a:defRPr>
            </a:lvl7pPr>
            <a:lvl8pPr lvl="7" rtl="0" algn="r">
              <a:spcBef>
                <a:spcPts val="0"/>
              </a:spcBef>
              <a:spcAft>
                <a:spcPts val="0"/>
              </a:spcAft>
              <a:buSzPts val="2800"/>
              <a:buNone/>
              <a:defRPr>
                <a:latin typeface="Montserrat Medium"/>
                <a:ea typeface="Montserrat Medium"/>
                <a:cs typeface="Montserrat Medium"/>
                <a:sym typeface="Montserrat Medium"/>
              </a:defRPr>
            </a:lvl8pPr>
            <a:lvl9pPr lvl="8" rtl="0" algn="r">
              <a:spcBef>
                <a:spcPts val="0"/>
              </a:spcBef>
              <a:spcAft>
                <a:spcPts val="0"/>
              </a:spcAft>
              <a:buSzPts val="2800"/>
              <a:buNone/>
              <a:defRPr>
                <a:latin typeface="Montserrat Medium"/>
                <a:ea typeface="Montserrat Medium"/>
                <a:cs typeface="Montserrat Medium"/>
                <a:sym typeface="Montserrat Medium"/>
              </a:defRPr>
            </a:lvl9pPr>
          </a:lstStyle>
          <a:p/>
        </p:txBody>
      </p:sp>
      <p:sp>
        <p:nvSpPr>
          <p:cNvPr id="647" name="Google Shape;647;p41"/>
          <p:cNvSpPr/>
          <p:nvPr/>
        </p:nvSpPr>
        <p:spPr>
          <a:xfrm rot="6963931">
            <a:off x="6491535" y="2817041"/>
            <a:ext cx="4429254" cy="4390027"/>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9_1">
    <p:spTree>
      <p:nvGrpSpPr>
        <p:cNvPr id="648" name="Shape 648"/>
        <p:cNvGrpSpPr/>
        <p:nvPr/>
      </p:nvGrpSpPr>
      <p:grpSpPr>
        <a:xfrm>
          <a:off x="0" y="0"/>
          <a:ext cx="0" cy="0"/>
          <a:chOff x="0" y="0"/>
          <a:chExt cx="0" cy="0"/>
        </a:xfrm>
      </p:grpSpPr>
      <p:sp>
        <p:nvSpPr>
          <p:cNvPr id="649" name="Google Shape;649;p42"/>
          <p:cNvSpPr txBox="1"/>
          <p:nvPr>
            <p:ph type="title"/>
          </p:nvPr>
        </p:nvSpPr>
        <p:spPr>
          <a:xfrm>
            <a:off x="720000" y="540000"/>
            <a:ext cx="6130200" cy="641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spTree>
      <p:nvGrpSpPr>
        <p:cNvPr id="650" name="Shape 650"/>
        <p:cNvGrpSpPr/>
        <p:nvPr/>
      </p:nvGrpSpPr>
      <p:grpSpPr>
        <a:xfrm>
          <a:off x="0" y="0"/>
          <a:ext cx="0" cy="0"/>
          <a:chOff x="0" y="0"/>
          <a:chExt cx="0" cy="0"/>
        </a:xfrm>
      </p:grpSpPr>
      <p:sp>
        <p:nvSpPr>
          <p:cNvPr id="651" name="Google Shape;651;p43"/>
          <p:cNvSpPr txBox="1"/>
          <p:nvPr>
            <p:ph type="title"/>
          </p:nvPr>
        </p:nvSpPr>
        <p:spPr>
          <a:xfrm>
            <a:off x="720000" y="540000"/>
            <a:ext cx="3775800" cy="1127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3000"/>
              <a:buFont typeface="Merriweather"/>
              <a:buNone/>
              <a:defRPr sz="3000">
                <a:solidFill>
                  <a:schemeClr val="lt2"/>
                </a:solidFill>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2" name="Google Shape;652;p43"/>
          <p:cNvSpPr/>
          <p:nvPr/>
        </p:nvSpPr>
        <p:spPr>
          <a:xfrm rot="-8881978">
            <a:off x="4376513" y="-464660"/>
            <a:ext cx="6009760" cy="630254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3"/>
          <p:cNvSpPr txBox="1"/>
          <p:nvPr>
            <p:ph idx="1" type="subTitle"/>
          </p:nvPr>
        </p:nvSpPr>
        <p:spPr>
          <a:xfrm>
            <a:off x="5435950" y="1236500"/>
            <a:ext cx="2664300" cy="557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4" name="Google Shape;654;p43"/>
          <p:cNvSpPr txBox="1"/>
          <p:nvPr>
            <p:ph idx="2" type="subTitle"/>
          </p:nvPr>
        </p:nvSpPr>
        <p:spPr>
          <a:xfrm>
            <a:off x="5435950" y="2582111"/>
            <a:ext cx="2664300" cy="557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5" name="Google Shape;655;p43"/>
          <p:cNvSpPr txBox="1"/>
          <p:nvPr>
            <p:ph idx="3" type="subTitle"/>
          </p:nvPr>
        </p:nvSpPr>
        <p:spPr>
          <a:xfrm>
            <a:off x="5435950" y="3927722"/>
            <a:ext cx="2664300" cy="557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dk2"/>
              </a:buClr>
              <a:buSzPts val="1400"/>
              <a:buNone/>
              <a:defRPr sz="1400">
                <a:solidFill>
                  <a:srgbClr val="043025"/>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6" name="Google Shape;656;p43"/>
          <p:cNvSpPr txBox="1"/>
          <p:nvPr>
            <p:ph hasCustomPrompt="1" idx="4" type="title"/>
          </p:nvPr>
        </p:nvSpPr>
        <p:spPr>
          <a:xfrm>
            <a:off x="5435950" y="731250"/>
            <a:ext cx="1176900" cy="545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7" name="Google Shape;657;p43"/>
          <p:cNvSpPr txBox="1"/>
          <p:nvPr>
            <p:ph hasCustomPrompt="1" idx="5" type="title"/>
          </p:nvPr>
        </p:nvSpPr>
        <p:spPr>
          <a:xfrm>
            <a:off x="5435950" y="2046570"/>
            <a:ext cx="1176900" cy="545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8" name="Google Shape;658;p43"/>
          <p:cNvSpPr txBox="1"/>
          <p:nvPr>
            <p:ph hasCustomPrompt="1" idx="6" type="title"/>
          </p:nvPr>
        </p:nvSpPr>
        <p:spPr>
          <a:xfrm>
            <a:off x="5435950" y="3361890"/>
            <a:ext cx="1176900" cy="545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9" name="Google Shape;659;p43"/>
          <p:cNvSpPr/>
          <p:nvPr/>
        </p:nvSpPr>
        <p:spPr>
          <a:xfrm rot="-9166514">
            <a:off x="-685878" y="3508085"/>
            <a:ext cx="2096014" cy="2197615"/>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3_1">
    <p:spTree>
      <p:nvGrpSpPr>
        <p:cNvPr id="660" name="Shape 660"/>
        <p:cNvGrpSpPr/>
        <p:nvPr/>
      </p:nvGrpSpPr>
      <p:grpSpPr>
        <a:xfrm>
          <a:off x="0" y="0"/>
          <a:ext cx="0" cy="0"/>
          <a:chOff x="0" y="0"/>
          <a:chExt cx="0" cy="0"/>
        </a:xfrm>
      </p:grpSpPr>
      <p:sp>
        <p:nvSpPr>
          <p:cNvPr id="661" name="Google Shape;661;p44"/>
          <p:cNvSpPr/>
          <p:nvPr/>
        </p:nvSpPr>
        <p:spPr>
          <a:xfrm rot="7531902">
            <a:off x="7107831" y="-2233318"/>
            <a:ext cx="3500153" cy="3670674"/>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44"/>
          <p:cNvGrpSpPr/>
          <p:nvPr/>
        </p:nvGrpSpPr>
        <p:grpSpPr>
          <a:xfrm rot="1596282">
            <a:off x="7842902" y="-227510"/>
            <a:ext cx="1934695" cy="1711672"/>
            <a:chOff x="1749700" y="889800"/>
            <a:chExt cx="4276500" cy="3783525"/>
          </a:xfrm>
        </p:grpSpPr>
        <p:sp>
          <p:nvSpPr>
            <p:cNvPr id="663" name="Google Shape;663;p44"/>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4"/>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4"/>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4"/>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4"/>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4"/>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4"/>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4"/>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4"/>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4"/>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4"/>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4"/>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4"/>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4"/>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4"/>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4"/>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4"/>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4"/>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44"/>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4"/>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4"/>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4"/>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4"/>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4"/>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4"/>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4"/>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4"/>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4"/>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4"/>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44"/>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4"/>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4"/>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4"/>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4"/>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4"/>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4"/>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4"/>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4"/>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4"/>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4"/>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4"/>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4"/>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4"/>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4"/>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4"/>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4"/>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4"/>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4"/>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4"/>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44"/>
          <p:cNvSpPr/>
          <p:nvPr/>
        </p:nvSpPr>
        <p:spPr>
          <a:xfrm rot="-1523006">
            <a:off x="-1095102" y="4375315"/>
            <a:ext cx="2469611" cy="2862216"/>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4"/>
          <p:cNvSpPr/>
          <p:nvPr/>
        </p:nvSpPr>
        <p:spPr>
          <a:xfrm flipH="1" rot="5140586">
            <a:off x="1699298" y="4585605"/>
            <a:ext cx="1711800" cy="2177743"/>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4"/>
          <p:cNvSpPr txBox="1"/>
          <p:nvPr>
            <p:ph idx="1" type="subTitle"/>
          </p:nvPr>
        </p:nvSpPr>
        <p:spPr>
          <a:xfrm>
            <a:off x="720000" y="3927728"/>
            <a:ext cx="2664300" cy="557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5" name="Google Shape;715;p44"/>
          <p:cNvSpPr txBox="1"/>
          <p:nvPr>
            <p:ph idx="2" type="subTitle"/>
          </p:nvPr>
        </p:nvSpPr>
        <p:spPr>
          <a:xfrm>
            <a:off x="5759700" y="3927722"/>
            <a:ext cx="2664300" cy="5577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dk2"/>
              </a:buClr>
              <a:buSzPts val="1400"/>
              <a:buNone/>
              <a:defRPr sz="1400">
                <a:solidFill>
                  <a:schemeClr val="dk2"/>
                </a:solidFill>
                <a:latin typeface="Montserrat"/>
                <a:ea typeface="Montserrat"/>
                <a:cs typeface="Montserrat"/>
                <a:sym typeface="Montserrat"/>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16" name="Google Shape;716;p44"/>
          <p:cNvSpPr txBox="1"/>
          <p:nvPr>
            <p:ph hasCustomPrompt="1" type="title"/>
          </p:nvPr>
        </p:nvSpPr>
        <p:spPr>
          <a:xfrm>
            <a:off x="1463700" y="3361912"/>
            <a:ext cx="1176900" cy="545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Font typeface="Merriweather"/>
              <a:buNone/>
              <a:defRPr sz="3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7" name="Google Shape;717;p44"/>
          <p:cNvSpPr txBox="1"/>
          <p:nvPr>
            <p:ph hasCustomPrompt="1" idx="3" type="title"/>
          </p:nvPr>
        </p:nvSpPr>
        <p:spPr>
          <a:xfrm>
            <a:off x="6503400" y="3361890"/>
            <a:ext cx="1176900" cy="545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000"/>
              <a:buFont typeface="Merriweather"/>
              <a:buNone/>
              <a:defRPr sz="3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8" name="Google Shape;718;p44"/>
          <p:cNvSpPr txBox="1"/>
          <p:nvPr>
            <p:ph idx="4" type="title"/>
          </p:nvPr>
        </p:nvSpPr>
        <p:spPr>
          <a:xfrm>
            <a:off x="720000" y="540134"/>
            <a:ext cx="43683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atin typeface="Merriweather"/>
                <a:ea typeface="Merriweather"/>
                <a:cs typeface="Merriweather"/>
                <a:sym typeface="Merriweather"/>
              </a:defRPr>
            </a:lvl1pPr>
            <a:lvl2pPr lvl="1" rtl="0">
              <a:spcBef>
                <a:spcPts val="0"/>
              </a:spcBef>
              <a:spcAft>
                <a:spcPts val="0"/>
              </a:spcAft>
              <a:buSzPts val="2800"/>
              <a:buNone/>
              <a:defRPr>
                <a:latin typeface="Montserrat Medium"/>
                <a:ea typeface="Montserrat Medium"/>
                <a:cs typeface="Montserrat Medium"/>
                <a:sym typeface="Montserrat Medium"/>
              </a:defRPr>
            </a:lvl2pPr>
            <a:lvl3pPr lvl="2" rtl="0">
              <a:spcBef>
                <a:spcPts val="0"/>
              </a:spcBef>
              <a:spcAft>
                <a:spcPts val="0"/>
              </a:spcAft>
              <a:buSzPts val="2800"/>
              <a:buNone/>
              <a:defRPr>
                <a:latin typeface="Montserrat Medium"/>
                <a:ea typeface="Montserrat Medium"/>
                <a:cs typeface="Montserrat Medium"/>
                <a:sym typeface="Montserrat Medium"/>
              </a:defRPr>
            </a:lvl3pPr>
            <a:lvl4pPr lvl="3" rtl="0">
              <a:spcBef>
                <a:spcPts val="0"/>
              </a:spcBef>
              <a:spcAft>
                <a:spcPts val="0"/>
              </a:spcAft>
              <a:buSzPts val="2800"/>
              <a:buNone/>
              <a:defRPr>
                <a:latin typeface="Montserrat Medium"/>
                <a:ea typeface="Montserrat Medium"/>
                <a:cs typeface="Montserrat Medium"/>
                <a:sym typeface="Montserrat Medium"/>
              </a:defRPr>
            </a:lvl4pPr>
            <a:lvl5pPr lvl="4" rtl="0">
              <a:spcBef>
                <a:spcPts val="0"/>
              </a:spcBef>
              <a:spcAft>
                <a:spcPts val="0"/>
              </a:spcAft>
              <a:buSzPts val="2800"/>
              <a:buNone/>
              <a:defRPr>
                <a:latin typeface="Montserrat Medium"/>
                <a:ea typeface="Montserrat Medium"/>
                <a:cs typeface="Montserrat Medium"/>
                <a:sym typeface="Montserrat Medium"/>
              </a:defRPr>
            </a:lvl5pPr>
            <a:lvl6pPr lvl="5" rtl="0">
              <a:spcBef>
                <a:spcPts val="0"/>
              </a:spcBef>
              <a:spcAft>
                <a:spcPts val="0"/>
              </a:spcAft>
              <a:buSzPts val="2800"/>
              <a:buNone/>
              <a:defRPr>
                <a:latin typeface="Montserrat Medium"/>
                <a:ea typeface="Montserrat Medium"/>
                <a:cs typeface="Montserrat Medium"/>
                <a:sym typeface="Montserrat Medium"/>
              </a:defRPr>
            </a:lvl6pPr>
            <a:lvl7pPr lvl="6" rtl="0">
              <a:spcBef>
                <a:spcPts val="0"/>
              </a:spcBef>
              <a:spcAft>
                <a:spcPts val="0"/>
              </a:spcAft>
              <a:buSzPts val="2800"/>
              <a:buNone/>
              <a:defRPr>
                <a:latin typeface="Montserrat Medium"/>
                <a:ea typeface="Montserrat Medium"/>
                <a:cs typeface="Montserrat Medium"/>
                <a:sym typeface="Montserrat Medium"/>
              </a:defRPr>
            </a:lvl7pPr>
            <a:lvl8pPr lvl="7" rtl="0">
              <a:spcBef>
                <a:spcPts val="0"/>
              </a:spcBef>
              <a:spcAft>
                <a:spcPts val="0"/>
              </a:spcAft>
              <a:buSzPts val="2800"/>
              <a:buNone/>
              <a:defRPr>
                <a:latin typeface="Montserrat Medium"/>
                <a:ea typeface="Montserrat Medium"/>
                <a:cs typeface="Montserrat Medium"/>
                <a:sym typeface="Montserrat Medium"/>
              </a:defRPr>
            </a:lvl8pPr>
            <a:lvl9pPr lvl="8" rtl="0">
              <a:spcBef>
                <a:spcPts val="0"/>
              </a:spcBef>
              <a:spcAft>
                <a:spcPts val="0"/>
              </a:spcAft>
              <a:buSzPts val="2800"/>
              <a:buNone/>
              <a:defRPr>
                <a:latin typeface="Montserrat Medium"/>
                <a:ea typeface="Montserrat Medium"/>
                <a:cs typeface="Montserrat Medium"/>
                <a:sym typeface="Montserrat Medium"/>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719" name="Shape 719"/>
        <p:cNvGrpSpPr/>
        <p:nvPr/>
      </p:nvGrpSpPr>
      <p:grpSpPr>
        <a:xfrm>
          <a:off x="0" y="0"/>
          <a:ext cx="0" cy="0"/>
          <a:chOff x="0" y="0"/>
          <a:chExt cx="0" cy="0"/>
        </a:xfrm>
      </p:grpSpPr>
      <p:sp>
        <p:nvSpPr>
          <p:cNvPr id="720" name="Google Shape;720;p45"/>
          <p:cNvSpPr/>
          <p:nvPr/>
        </p:nvSpPr>
        <p:spPr>
          <a:xfrm rot="-1316922">
            <a:off x="-894923" y="4252886"/>
            <a:ext cx="1753009" cy="1701184"/>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5"/>
          <p:cNvSpPr txBox="1"/>
          <p:nvPr>
            <p:ph type="title"/>
          </p:nvPr>
        </p:nvSpPr>
        <p:spPr>
          <a:xfrm>
            <a:off x="711050" y="360620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22" name="Google Shape;722;p45"/>
          <p:cNvSpPr txBox="1"/>
          <p:nvPr>
            <p:ph idx="1" type="subTitle"/>
          </p:nvPr>
        </p:nvSpPr>
        <p:spPr>
          <a:xfrm>
            <a:off x="711100" y="3966100"/>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3" name="Google Shape;723;p45"/>
          <p:cNvSpPr txBox="1"/>
          <p:nvPr>
            <p:ph idx="2" type="title"/>
          </p:nvPr>
        </p:nvSpPr>
        <p:spPr>
          <a:xfrm>
            <a:off x="3293363" y="360620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24" name="Google Shape;724;p45"/>
          <p:cNvSpPr txBox="1"/>
          <p:nvPr>
            <p:ph idx="3" type="subTitle"/>
          </p:nvPr>
        </p:nvSpPr>
        <p:spPr>
          <a:xfrm>
            <a:off x="3293390" y="3966100"/>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5" name="Google Shape;725;p45"/>
          <p:cNvSpPr txBox="1"/>
          <p:nvPr>
            <p:ph idx="4" type="title"/>
          </p:nvPr>
        </p:nvSpPr>
        <p:spPr>
          <a:xfrm>
            <a:off x="5875675" y="3606200"/>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26" name="Google Shape;726;p45"/>
          <p:cNvSpPr txBox="1"/>
          <p:nvPr>
            <p:ph idx="5" type="subTitle"/>
          </p:nvPr>
        </p:nvSpPr>
        <p:spPr>
          <a:xfrm>
            <a:off x="5875705" y="3966100"/>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7" name="Google Shape;727;p45"/>
          <p:cNvSpPr txBox="1"/>
          <p:nvPr>
            <p:ph idx="6" type="title"/>
          </p:nvPr>
        </p:nvSpPr>
        <p:spPr>
          <a:xfrm>
            <a:off x="711065" y="2041888"/>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28" name="Google Shape;728;p45"/>
          <p:cNvSpPr txBox="1"/>
          <p:nvPr>
            <p:ph idx="7" type="subTitle"/>
          </p:nvPr>
        </p:nvSpPr>
        <p:spPr>
          <a:xfrm>
            <a:off x="711075" y="2374575"/>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9" name="Google Shape;729;p45"/>
          <p:cNvSpPr txBox="1"/>
          <p:nvPr>
            <p:ph idx="8" type="title"/>
          </p:nvPr>
        </p:nvSpPr>
        <p:spPr>
          <a:xfrm>
            <a:off x="3293363" y="2041888"/>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30" name="Google Shape;730;p45"/>
          <p:cNvSpPr txBox="1"/>
          <p:nvPr>
            <p:ph idx="9" type="subTitle"/>
          </p:nvPr>
        </p:nvSpPr>
        <p:spPr>
          <a:xfrm>
            <a:off x="3293383" y="2374575"/>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1" name="Google Shape;731;p45"/>
          <p:cNvSpPr txBox="1"/>
          <p:nvPr>
            <p:ph idx="13" type="title"/>
          </p:nvPr>
        </p:nvSpPr>
        <p:spPr>
          <a:xfrm>
            <a:off x="5875675" y="2041888"/>
            <a:ext cx="25572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32" name="Google Shape;732;p45"/>
          <p:cNvSpPr txBox="1"/>
          <p:nvPr>
            <p:ph idx="14" type="subTitle"/>
          </p:nvPr>
        </p:nvSpPr>
        <p:spPr>
          <a:xfrm>
            <a:off x="5875702" y="2374575"/>
            <a:ext cx="2557200" cy="639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33" name="Google Shape;733;p45"/>
          <p:cNvSpPr/>
          <p:nvPr/>
        </p:nvSpPr>
        <p:spPr>
          <a:xfrm rot="2513191">
            <a:off x="7691629" y="-224916"/>
            <a:ext cx="2325384" cy="1823625"/>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5"/>
          <p:cNvSpPr txBox="1"/>
          <p:nvPr>
            <p:ph hasCustomPrompt="1" idx="15" type="title"/>
          </p:nvPr>
        </p:nvSpPr>
        <p:spPr>
          <a:xfrm>
            <a:off x="1727315" y="1594250"/>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5" name="Google Shape;735;p45"/>
          <p:cNvSpPr txBox="1"/>
          <p:nvPr>
            <p:ph hasCustomPrompt="1" idx="16" type="title"/>
          </p:nvPr>
        </p:nvSpPr>
        <p:spPr>
          <a:xfrm>
            <a:off x="4337515" y="1594250"/>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6" name="Google Shape;736;p45"/>
          <p:cNvSpPr txBox="1"/>
          <p:nvPr>
            <p:ph hasCustomPrompt="1" idx="17" type="title"/>
          </p:nvPr>
        </p:nvSpPr>
        <p:spPr>
          <a:xfrm>
            <a:off x="6866865" y="1594250"/>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7" name="Google Shape;737;p45"/>
          <p:cNvSpPr txBox="1"/>
          <p:nvPr>
            <p:ph hasCustomPrompt="1" idx="18" type="title"/>
          </p:nvPr>
        </p:nvSpPr>
        <p:spPr>
          <a:xfrm>
            <a:off x="1791515" y="3205395"/>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8" name="Google Shape;738;p45"/>
          <p:cNvSpPr txBox="1"/>
          <p:nvPr>
            <p:ph hasCustomPrompt="1" idx="19" type="title"/>
          </p:nvPr>
        </p:nvSpPr>
        <p:spPr>
          <a:xfrm>
            <a:off x="4343002" y="3205395"/>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9" name="Google Shape;739;p45"/>
          <p:cNvSpPr txBox="1"/>
          <p:nvPr>
            <p:ph hasCustomPrompt="1" idx="20" type="title"/>
          </p:nvPr>
        </p:nvSpPr>
        <p:spPr>
          <a:xfrm>
            <a:off x="6892115" y="3205395"/>
            <a:ext cx="524700" cy="415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000"/>
              <a:buFont typeface="Merriweather"/>
              <a:buNone/>
              <a:defRPr sz="2000">
                <a:latin typeface="Merriweather"/>
                <a:ea typeface="Merriweather"/>
                <a:cs typeface="Merriweather"/>
                <a:sym typeface="Merriweather"/>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40" name="Google Shape;740;p45"/>
          <p:cNvSpPr txBox="1"/>
          <p:nvPr>
            <p:ph idx="21"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
    <p:spTree>
      <p:nvGrpSpPr>
        <p:cNvPr id="741" name="Shape 741"/>
        <p:cNvGrpSpPr/>
        <p:nvPr/>
      </p:nvGrpSpPr>
      <p:grpSpPr>
        <a:xfrm>
          <a:off x="0" y="0"/>
          <a:ext cx="0" cy="0"/>
          <a:chOff x="0" y="0"/>
          <a:chExt cx="0" cy="0"/>
        </a:xfrm>
      </p:grpSpPr>
      <p:sp>
        <p:nvSpPr>
          <p:cNvPr id="742" name="Google Shape;742;p46"/>
          <p:cNvSpPr txBox="1"/>
          <p:nvPr>
            <p:ph type="title"/>
          </p:nvPr>
        </p:nvSpPr>
        <p:spPr>
          <a:xfrm>
            <a:off x="2043688" y="3625875"/>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43" name="Google Shape;743;p46"/>
          <p:cNvSpPr txBox="1"/>
          <p:nvPr>
            <p:ph idx="1" type="subTitle"/>
          </p:nvPr>
        </p:nvSpPr>
        <p:spPr>
          <a:xfrm>
            <a:off x="2043688" y="396875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4" name="Google Shape;744;p46"/>
          <p:cNvSpPr txBox="1"/>
          <p:nvPr>
            <p:ph idx="2" type="title"/>
          </p:nvPr>
        </p:nvSpPr>
        <p:spPr>
          <a:xfrm>
            <a:off x="5771565" y="1423821"/>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45" name="Google Shape;745;p46"/>
          <p:cNvSpPr txBox="1"/>
          <p:nvPr>
            <p:ph idx="3" type="subTitle"/>
          </p:nvPr>
        </p:nvSpPr>
        <p:spPr>
          <a:xfrm>
            <a:off x="5771567" y="176670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6" name="Google Shape;746;p46"/>
          <p:cNvSpPr txBox="1"/>
          <p:nvPr>
            <p:ph idx="4" type="title"/>
          </p:nvPr>
        </p:nvSpPr>
        <p:spPr>
          <a:xfrm>
            <a:off x="5771565" y="3625875"/>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47" name="Google Shape;747;p46"/>
          <p:cNvSpPr txBox="1"/>
          <p:nvPr>
            <p:ph idx="5" type="subTitle"/>
          </p:nvPr>
        </p:nvSpPr>
        <p:spPr>
          <a:xfrm>
            <a:off x="5771567" y="396875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48" name="Google Shape;748;p46"/>
          <p:cNvSpPr txBox="1"/>
          <p:nvPr>
            <p:ph idx="6" type="title"/>
          </p:nvPr>
        </p:nvSpPr>
        <p:spPr>
          <a:xfrm>
            <a:off x="2043688" y="2524848"/>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49" name="Google Shape;749;p46"/>
          <p:cNvSpPr txBox="1"/>
          <p:nvPr>
            <p:ph idx="7" type="subTitle"/>
          </p:nvPr>
        </p:nvSpPr>
        <p:spPr>
          <a:xfrm>
            <a:off x="2043688" y="2867725"/>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0" name="Google Shape;750;p46"/>
          <p:cNvSpPr txBox="1"/>
          <p:nvPr>
            <p:ph idx="8" type="title"/>
          </p:nvPr>
        </p:nvSpPr>
        <p:spPr>
          <a:xfrm>
            <a:off x="2043688" y="1423821"/>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51" name="Google Shape;751;p46"/>
          <p:cNvSpPr txBox="1"/>
          <p:nvPr>
            <p:ph idx="9" type="subTitle"/>
          </p:nvPr>
        </p:nvSpPr>
        <p:spPr>
          <a:xfrm>
            <a:off x="2043688" y="1766700"/>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2" name="Google Shape;752;p46"/>
          <p:cNvSpPr txBox="1"/>
          <p:nvPr>
            <p:ph idx="13" type="title"/>
          </p:nvPr>
        </p:nvSpPr>
        <p:spPr>
          <a:xfrm>
            <a:off x="5771565" y="2524848"/>
            <a:ext cx="2557200" cy="38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2"/>
              </a:buClr>
              <a:buSzPts val="1800"/>
              <a:buNone/>
              <a:defRPr sz="1800">
                <a:solidFill>
                  <a:schemeClr val="lt2"/>
                </a:solidFill>
              </a:defRPr>
            </a:lvl1pPr>
            <a:lvl2pPr lvl="1"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2pPr>
            <a:lvl3pPr lvl="2"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3pPr>
            <a:lvl4pPr lvl="3"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4pPr>
            <a:lvl5pPr lvl="4"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5pPr>
            <a:lvl6pPr lvl="5"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6pPr>
            <a:lvl7pPr lvl="6"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7pPr>
            <a:lvl8pPr lvl="7"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8pPr>
            <a:lvl9pPr lvl="8" rtl="0" algn="ctr">
              <a:spcBef>
                <a:spcPts val="0"/>
              </a:spcBef>
              <a:spcAft>
                <a:spcPts val="0"/>
              </a:spcAft>
              <a:buClr>
                <a:schemeClr val="lt2"/>
              </a:buClr>
              <a:buSzPts val="1800"/>
              <a:buNone/>
              <a:defRPr sz="1800">
                <a:solidFill>
                  <a:schemeClr val="lt2"/>
                </a:solidFill>
                <a:latin typeface="Montserrat Medium"/>
                <a:ea typeface="Montserrat Medium"/>
                <a:cs typeface="Montserrat Medium"/>
                <a:sym typeface="Montserrat Medium"/>
              </a:defRPr>
            </a:lvl9pPr>
          </a:lstStyle>
          <a:p/>
        </p:txBody>
      </p:sp>
      <p:sp>
        <p:nvSpPr>
          <p:cNvPr id="753" name="Google Shape;753;p46"/>
          <p:cNvSpPr txBox="1"/>
          <p:nvPr>
            <p:ph idx="14" type="subTitle"/>
          </p:nvPr>
        </p:nvSpPr>
        <p:spPr>
          <a:xfrm>
            <a:off x="5771567" y="2867725"/>
            <a:ext cx="2557200" cy="639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54" name="Google Shape;754;p46"/>
          <p:cNvSpPr txBox="1"/>
          <p:nvPr>
            <p:ph idx="15"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Idea 2">
  <p:cSld name="MAIN_POINT_1">
    <p:bg>
      <p:bgPr>
        <a:solidFill>
          <a:schemeClr val="accent3"/>
        </a:solidFill>
      </p:bgPr>
    </p:bg>
    <p:spTree>
      <p:nvGrpSpPr>
        <p:cNvPr id="755" name="Shape 755"/>
        <p:cNvGrpSpPr/>
        <p:nvPr/>
      </p:nvGrpSpPr>
      <p:grpSpPr>
        <a:xfrm>
          <a:off x="0" y="0"/>
          <a:ext cx="0" cy="0"/>
          <a:chOff x="0" y="0"/>
          <a:chExt cx="0" cy="0"/>
        </a:xfrm>
      </p:grpSpPr>
      <p:sp>
        <p:nvSpPr>
          <p:cNvPr id="756" name="Google Shape;756;p47"/>
          <p:cNvSpPr txBox="1"/>
          <p:nvPr>
            <p:ph type="title"/>
          </p:nvPr>
        </p:nvSpPr>
        <p:spPr>
          <a:xfrm>
            <a:off x="716550" y="1468950"/>
            <a:ext cx="7710900" cy="2205600"/>
          </a:xfrm>
          <a:prstGeom prst="rect">
            <a:avLst/>
          </a:prstGeom>
        </p:spPr>
        <p:txBody>
          <a:bodyPr anchorCtr="0" anchor="ctr" bIns="91425" lIns="91425" spcFirstLastPara="1" rIns="91425" wrap="square" tIns="91425">
            <a:normAutofit/>
          </a:bodyPr>
          <a:lstStyle>
            <a:lvl1pPr lvl="0" rtl="0" algn="r">
              <a:lnSpc>
                <a:spcPct val="90000"/>
              </a:lnSpc>
              <a:spcBef>
                <a:spcPts val="0"/>
              </a:spcBef>
              <a:spcAft>
                <a:spcPts val="0"/>
              </a:spcAft>
              <a:buSzPts val="8300"/>
              <a:buFont typeface="Merriweather"/>
              <a:buNone/>
              <a:defRPr b="1" sz="7200">
                <a:latin typeface="Merriweather"/>
                <a:ea typeface="Merriweather"/>
                <a:cs typeface="Merriweather"/>
                <a:sym typeface="Merriweather"/>
              </a:defRPr>
            </a:lvl1pPr>
            <a:lvl2pPr lvl="1"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2pPr>
            <a:lvl3pPr lvl="2"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3pPr>
            <a:lvl4pPr lvl="3"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4pPr>
            <a:lvl5pPr lvl="4"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5pPr>
            <a:lvl6pPr lvl="5"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6pPr>
            <a:lvl7pPr lvl="6"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7pPr>
            <a:lvl8pPr lvl="7"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8pPr>
            <a:lvl9pPr lvl="8" rt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BIG_NUMBER_1">
    <p:bg>
      <p:bgPr>
        <a:solidFill>
          <a:schemeClr val="accent3"/>
        </a:solidFill>
      </p:bgPr>
    </p:bg>
    <p:spTree>
      <p:nvGrpSpPr>
        <p:cNvPr id="757" name="Shape 757"/>
        <p:cNvGrpSpPr/>
        <p:nvPr/>
      </p:nvGrpSpPr>
      <p:grpSpPr>
        <a:xfrm>
          <a:off x="0" y="0"/>
          <a:ext cx="0" cy="0"/>
          <a:chOff x="0" y="0"/>
          <a:chExt cx="0" cy="0"/>
        </a:xfrm>
      </p:grpSpPr>
      <p:sp>
        <p:nvSpPr>
          <p:cNvPr id="758" name="Google Shape;758;p48"/>
          <p:cNvSpPr/>
          <p:nvPr/>
        </p:nvSpPr>
        <p:spPr>
          <a:xfrm flipH="1" rot="382274">
            <a:off x="696119" y="-1887115"/>
            <a:ext cx="9226511" cy="8727830"/>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8"/>
          <p:cNvSpPr txBox="1"/>
          <p:nvPr>
            <p:ph hasCustomPrompt="1" type="title"/>
          </p:nvPr>
        </p:nvSpPr>
        <p:spPr>
          <a:xfrm>
            <a:off x="2094413" y="868738"/>
            <a:ext cx="4952400" cy="983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800"/>
              <a:buFont typeface="Merriweather"/>
              <a:buNone/>
              <a:defRPr sz="8000">
                <a:latin typeface="Merriweather"/>
                <a:ea typeface="Merriweather"/>
                <a:cs typeface="Merriweather"/>
                <a:sym typeface="Merriweather"/>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60" name="Google Shape;760;p48"/>
          <p:cNvSpPr txBox="1"/>
          <p:nvPr>
            <p:ph idx="1" type="subTitle"/>
          </p:nvPr>
        </p:nvSpPr>
        <p:spPr>
          <a:xfrm>
            <a:off x="2411325" y="1851963"/>
            <a:ext cx="4317600" cy="58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Montserrat"/>
              <a:buNone/>
              <a:defRPr>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
        <p:nvSpPr>
          <p:cNvPr id="761" name="Google Shape;761;p48"/>
          <p:cNvSpPr txBox="1"/>
          <p:nvPr>
            <p:ph hasCustomPrompt="1" idx="2" type="title"/>
          </p:nvPr>
        </p:nvSpPr>
        <p:spPr>
          <a:xfrm>
            <a:off x="2097189" y="2709238"/>
            <a:ext cx="4952400" cy="983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800"/>
              <a:buFont typeface="Merriweather"/>
              <a:buNone/>
              <a:defRPr sz="8000">
                <a:latin typeface="Merriweather"/>
                <a:ea typeface="Merriweather"/>
                <a:cs typeface="Merriweather"/>
                <a:sym typeface="Merriweather"/>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762" name="Google Shape;762;p48"/>
          <p:cNvSpPr txBox="1"/>
          <p:nvPr>
            <p:ph idx="3" type="subTitle"/>
          </p:nvPr>
        </p:nvSpPr>
        <p:spPr>
          <a:xfrm>
            <a:off x="2413200" y="3692463"/>
            <a:ext cx="4317600" cy="58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Font typeface="Montserrat"/>
              <a:buNone/>
              <a:defRPr>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_1_1_1">
    <p:bg>
      <p:bgPr>
        <a:solidFill>
          <a:schemeClr val="lt1"/>
        </a:solidFill>
      </p:bgPr>
    </p:bg>
    <p:spTree>
      <p:nvGrpSpPr>
        <p:cNvPr id="763" name="Shape 763"/>
        <p:cNvGrpSpPr/>
        <p:nvPr/>
      </p:nvGrpSpPr>
      <p:grpSpPr>
        <a:xfrm>
          <a:off x="0" y="0"/>
          <a:ext cx="0" cy="0"/>
          <a:chOff x="0" y="0"/>
          <a:chExt cx="0" cy="0"/>
        </a:xfrm>
      </p:grpSpPr>
      <p:sp>
        <p:nvSpPr>
          <p:cNvPr id="764" name="Google Shape;764;p49"/>
          <p:cNvSpPr/>
          <p:nvPr/>
        </p:nvSpPr>
        <p:spPr>
          <a:xfrm rot="480862">
            <a:off x="7040989" y="-145481"/>
            <a:ext cx="2698735" cy="2829552"/>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9"/>
          <p:cNvSpPr/>
          <p:nvPr/>
        </p:nvSpPr>
        <p:spPr>
          <a:xfrm rot="4593561">
            <a:off x="-674121" y="-671795"/>
            <a:ext cx="2788231" cy="2706579"/>
          </a:xfrm>
          <a:custGeom>
            <a:rect b="b" l="l" r="r" t="t"/>
            <a:pathLst>
              <a:path extrusionOk="0" h="77334" w="79667">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9"/>
          <p:cNvSpPr txBox="1"/>
          <p:nvPr>
            <p:ph type="title"/>
          </p:nvPr>
        </p:nvSpPr>
        <p:spPr>
          <a:xfrm>
            <a:off x="2228400" y="304750"/>
            <a:ext cx="4687200" cy="12198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Font typeface="Merriweather"/>
              <a:buNone/>
              <a:defRPr b="1" sz="8700">
                <a:latin typeface="Merriweather"/>
                <a:ea typeface="Merriweather"/>
                <a:cs typeface="Merriweather"/>
                <a:sym typeface="Merriweather"/>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7" name="Google Shape;767;p49"/>
          <p:cNvSpPr txBox="1"/>
          <p:nvPr>
            <p:ph idx="1" type="subTitle"/>
          </p:nvPr>
        </p:nvSpPr>
        <p:spPr>
          <a:xfrm>
            <a:off x="2838450" y="1729625"/>
            <a:ext cx="3467100" cy="1219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200"/>
              <a:buNone/>
              <a:defRPr sz="1400">
                <a:latin typeface="Montserrat"/>
                <a:ea typeface="Montserrat"/>
                <a:cs typeface="Montserrat"/>
                <a:sym typeface="Montserrat"/>
              </a:defRPr>
            </a:lvl1pPr>
            <a:lvl2pPr lvl="1" rtl="0" algn="ctr">
              <a:spcBef>
                <a:spcPts val="0"/>
              </a:spcBef>
              <a:spcAft>
                <a:spcPts val="0"/>
              </a:spcAft>
              <a:buSzPts val="1200"/>
              <a:buNone/>
              <a:defRPr sz="1200"/>
            </a:lvl2pPr>
            <a:lvl3pPr lvl="2" rtl="0" algn="ctr">
              <a:spcBef>
                <a:spcPts val="0"/>
              </a:spcBef>
              <a:spcAft>
                <a:spcPts val="0"/>
              </a:spcAft>
              <a:buSzPts val="1200"/>
              <a:buNone/>
              <a:defRPr sz="1200"/>
            </a:lvl3pPr>
            <a:lvl4pPr lvl="3" rtl="0" algn="ctr">
              <a:spcBef>
                <a:spcPts val="0"/>
              </a:spcBef>
              <a:spcAft>
                <a:spcPts val="0"/>
              </a:spcAft>
              <a:buSzPts val="1200"/>
              <a:buNone/>
              <a:defRPr sz="1200"/>
            </a:lvl4pPr>
            <a:lvl5pPr lvl="4" rtl="0" algn="ctr">
              <a:spcBef>
                <a:spcPts val="0"/>
              </a:spcBef>
              <a:spcAft>
                <a:spcPts val="0"/>
              </a:spcAft>
              <a:buSzPts val="1200"/>
              <a:buNone/>
              <a:defRPr sz="1200"/>
            </a:lvl5pPr>
            <a:lvl6pPr lvl="5" rtl="0" algn="ctr">
              <a:spcBef>
                <a:spcPts val="0"/>
              </a:spcBef>
              <a:spcAft>
                <a:spcPts val="0"/>
              </a:spcAft>
              <a:buSzPts val="1200"/>
              <a:buNone/>
              <a:defRPr sz="1200"/>
            </a:lvl6pPr>
            <a:lvl7pPr lvl="6" rtl="0" algn="ctr">
              <a:spcBef>
                <a:spcPts val="0"/>
              </a:spcBef>
              <a:spcAft>
                <a:spcPts val="0"/>
              </a:spcAft>
              <a:buSzPts val="1200"/>
              <a:buNone/>
              <a:defRPr sz="1200"/>
            </a:lvl7pPr>
            <a:lvl8pPr lvl="7" rtl="0" algn="ctr">
              <a:spcBef>
                <a:spcPts val="0"/>
              </a:spcBef>
              <a:spcAft>
                <a:spcPts val="0"/>
              </a:spcAft>
              <a:buSzPts val="1200"/>
              <a:buNone/>
              <a:defRPr sz="1200"/>
            </a:lvl8pPr>
            <a:lvl9pPr lvl="8" rtl="0" algn="ctr">
              <a:spcBef>
                <a:spcPts val="0"/>
              </a:spcBef>
              <a:spcAft>
                <a:spcPts val="0"/>
              </a:spcAft>
              <a:buSzPts val="1200"/>
              <a:buNone/>
              <a:defRPr sz="1200"/>
            </a:lvl9pPr>
          </a:lstStyle>
          <a:p/>
        </p:txBody>
      </p:sp>
      <p:sp>
        <p:nvSpPr>
          <p:cNvPr id="768" name="Google Shape;768;p49"/>
          <p:cNvSpPr txBox="1"/>
          <p:nvPr/>
        </p:nvSpPr>
        <p:spPr>
          <a:xfrm>
            <a:off x="1975500" y="3804025"/>
            <a:ext cx="5193000" cy="754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dk2"/>
                </a:solidFill>
                <a:latin typeface="Montserrat"/>
                <a:ea typeface="Montserrat"/>
                <a:cs typeface="Montserrat"/>
                <a:sym typeface="Montserrat"/>
              </a:rPr>
              <a:t>CREDITS: This presentation template was created by </a:t>
            </a:r>
            <a:r>
              <a:rPr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 infographics &amp; images by </a:t>
            </a:r>
            <a:r>
              <a:rPr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r>
              <a:rPr lang="en" sz="1000">
                <a:solidFill>
                  <a:schemeClr val="dk2"/>
                </a:solidFill>
                <a:latin typeface="Montserrat"/>
                <a:ea typeface="Montserrat"/>
                <a:cs typeface="Montserrat"/>
                <a:sym typeface="Montserrat"/>
              </a:rPr>
              <a:t> and illustrations by </a:t>
            </a:r>
            <a:r>
              <a:rPr lang="en" sz="1000">
                <a:solidFill>
                  <a:schemeClr val="dk2"/>
                </a:solidFill>
                <a:uFill>
                  <a:noFill/>
                </a:uFill>
                <a:latin typeface="Montserrat"/>
                <a:ea typeface="Montserrat"/>
                <a:cs typeface="Montserrat"/>
                <a:sym typeface="Montserrat"/>
                <a:hlinkClick r:id="rId5">
                  <a:extLst>
                    <a:ext uri="{A12FA001-AC4F-418D-AE19-62706E023703}">
                      <ahyp:hlinkClr val="tx"/>
                    </a:ext>
                  </a:extLst>
                </a:hlinkClick>
              </a:rPr>
              <a:t>Storyset</a:t>
            </a:r>
            <a:endParaRPr sz="1000">
              <a:solidFill>
                <a:schemeClr val="dk2"/>
              </a:solidFill>
              <a:latin typeface="Montserrat"/>
              <a:ea typeface="Montserrat"/>
              <a:cs typeface="Montserrat"/>
              <a:sym typeface="Montserrat"/>
            </a:endParaRPr>
          </a:p>
          <a:p>
            <a:pPr indent="0" lvl="0" marL="0" rtl="0" algn="ctr">
              <a:spcBef>
                <a:spcPts val="300"/>
              </a:spcBef>
              <a:spcAft>
                <a:spcPts val="0"/>
              </a:spcAft>
              <a:buNone/>
            </a:pPr>
            <a:r>
              <a:t/>
            </a:r>
            <a:endParaRPr sz="800">
              <a:solidFill>
                <a:srgbClr val="434343"/>
              </a:solidFill>
              <a:latin typeface="Montserrat"/>
              <a:ea typeface="Montserrat"/>
              <a:cs typeface="Montserrat"/>
              <a:sym typeface="Montserrat"/>
            </a:endParaRPr>
          </a:p>
        </p:txBody>
      </p:sp>
      <p:sp>
        <p:nvSpPr>
          <p:cNvPr id="769" name="Google Shape;769;p49"/>
          <p:cNvSpPr/>
          <p:nvPr/>
        </p:nvSpPr>
        <p:spPr>
          <a:xfrm rot="-3303890">
            <a:off x="-236492" y="3585563"/>
            <a:ext cx="1987166" cy="2083977"/>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9"/>
          <p:cNvSpPr/>
          <p:nvPr/>
        </p:nvSpPr>
        <p:spPr>
          <a:xfrm rot="-7076759">
            <a:off x="7699081" y="3196509"/>
            <a:ext cx="2469507" cy="2862087"/>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_1">
    <p:spTree>
      <p:nvGrpSpPr>
        <p:cNvPr id="771" name="Shape 771"/>
        <p:cNvGrpSpPr/>
        <p:nvPr/>
      </p:nvGrpSpPr>
      <p:grpSpPr>
        <a:xfrm>
          <a:off x="0" y="0"/>
          <a:ext cx="0" cy="0"/>
          <a:chOff x="0" y="0"/>
          <a:chExt cx="0" cy="0"/>
        </a:xfrm>
      </p:grpSpPr>
      <p:sp>
        <p:nvSpPr>
          <p:cNvPr id="772" name="Google Shape;772;p50"/>
          <p:cNvSpPr/>
          <p:nvPr/>
        </p:nvSpPr>
        <p:spPr>
          <a:xfrm flipH="1" rot="-8556996">
            <a:off x="7548054" y="-938833"/>
            <a:ext cx="2329787" cy="2442906"/>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50"/>
          <p:cNvGrpSpPr/>
          <p:nvPr/>
        </p:nvGrpSpPr>
        <p:grpSpPr>
          <a:xfrm rot="2872183">
            <a:off x="7842762" y="-187012"/>
            <a:ext cx="1654962" cy="1464186"/>
            <a:chOff x="1749700" y="889800"/>
            <a:chExt cx="4276500" cy="3783525"/>
          </a:xfrm>
        </p:grpSpPr>
        <p:sp>
          <p:nvSpPr>
            <p:cNvPr id="774" name="Google Shape;774;p50"/>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0"/>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0"/>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0"/>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0"/>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0"/>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0"/>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0"/>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0"/>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0"/>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0"/>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0"/>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0"/>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0"/>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0"/>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0"/>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0"/>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0"/>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0"/>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0"/>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0"/>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0"/>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0"/>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0"/>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0"/>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0"/>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0"/>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0"/>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0"/>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0"/>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0"/>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0"/>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0"/>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0"/>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0"/>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0"/>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0"/>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0"/>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0"/>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0"/>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0"/>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0"/>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0"/>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0"/>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0"/>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50"/>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50"/>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0"/>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50"/>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50"/>
          <p:cNvSpPr/>
          <p:nvPr/>
        </p:nvSpPr>
        <p:spPr>
          <a:xfrm rot="567993">
            <a:off x="-2178179" y="1980557"/>
            <a:ext cx="2950664" cy="3420355"/>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rot="-657057">
            <a:off x="7413624" y="-369781"/>
            <a:ext cx="2007542" cy="1084515"/>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txBox="1"/>
          <p:nvPr>
            <p:ph type="title"/>
          </p:nvPr>
        </p:nvSpPr>
        <p:spPr>
          <a:xfrm>
            <a:off x="720000" y="540000"/>
            <a:ext cx="59277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Merriweather"/>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6"/>
          <p:cNvSpPr/>
          <p:nvPr/>
        </p:nvSpPr>
        <p:spPr>
          <a:xfrm flipH="1" rot="6873964">
            <a:off x="-971062" y="3770201"/>
            <a:ext cx="1796084" cy="2083680"/>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6"/>
          <p:cNvGrpSpPr/>
          <p:nvPr/>
        </p:nvGrpSpPr>
        <p:grpSpPr>
          <a:xfrm flipH="1" rot="-8463753">
            <a:off x="-405039" y="4409891"/>
            <a:ext cx="1189264" cy="1156339"/>
            <a:chOff x="7947391" y="-480937"/>
            <a:chExt cx="1346701" cy="1309323"/>
          </a:xfrm>
        </p:grpSpPr>
        <p:sp>
          <p:nvSpPr>
            <p:cNvPr id="45" name="Google Shape;45;p6"/>
            <p:cNvSpPr/>
            <p:nvPr/>
          </p:nvSpPr>
          <p:spPr>
            <a:xfrm rot="-1013057">
              <a:off x="8198288" y="347701"/>
              <a:ext cx="147105" cy="101628"/>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1013057">
              <a:off x="8566892" y="710110"/>
              <a:ext cx="103678" cy="105494"/>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rot="-1013057">
              <a:off x="8284647" y="712822"/>
              <a:ext cx="113401" cy="89503"/>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p:nvPr/>
          </p:nvSpPr>
          <p:spPr>
            <a:xfrm rot="-1013057">
              <a:off x="8502682" y="488583"/>
              <a:ext cx="120196" cy="99121"/>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rot="-1013057">
              <a:off x="9017970" y="406003"/>
              <a:ext cx="90112" cy="72984"/>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rot="-1013057">
              <a:off x="8096734" y="-344260"/>
              <a:ext cx="85812" cy="106138"/>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1013057">
              <a:off x="8225874" y="-75962"/>
              <a:ext cx="132953" cy="87089"/>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rot="-1013057">
              <a:off x="8339411" y="-274232"/>
              <a:ext cx="124343" cy="103479"/>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1013057">
              <a:off x="7959390" y="-103401"/>
              <a:ext cx="130318" cy="101967"/>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13057">
              <a:off x="8503057" y="190474"/>
              <a:ext cx="110871" cy="161526"/>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1013057">
              <a:off x="8011695" y="154523"/>
              <a:ext cx="96450" cy="84231"/>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rot="-1013057">
              <a:off x="8319413" y="141733"/>
              <a:ext cx="92748" cy="71942"/>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rot="-1013057">
              <a:off x="8631017" y="-222177"/>
              <a:ext cx="91974" cy="92724"/>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rot="-1013057">
              <a:off x="8556776" y="-466827"/>
              <a:ext cx="109477" cy="82977"/>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rot="-1013057">
              <a:off x="8568946" y="27280"/>
              <a:ext cx="135308" cy="128678"/>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rot="-1013057">
              <a:off x="8820475" y="98464"/>
              <a:ext cx="90651" cy="89432"/>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1013057">
              <a:off x="8813561" y="-223965"/>
              <a:ext cx="109922" cy="73746"/>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rot="-1013057">
              <a:off x="8755497" y="307952"/>
              <a:ext cx="150034" cy="147246"/>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1013057">
              <a:off x="8789654" y="-79536"/>
              <a:ext cx="83950" cy="65299"/>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rot="-1013057">
              <a:off x="8945872" y="292844"/>
              <a:ext cx="60777" cy="53409"/>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rot="-1013057">
              <a:off x="9131034" y="726352"/>
              <a:ext cx="89948" cy="78174"/>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rot="-1013057">
              <a:off x="8685462" y="510501"/>
              <a:ext cx="83692" cy="65030"/>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rot="-1013057">
              <a:off x="9015698" y="581831"/>
              <a:ext cx="77823" cy="56759"/>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rot="-1013057">
              <a:off x="9192785" y="611946"/>
              <a:ext cx="94083" cy="63706"/>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2">
    <p:spTree>
      <p:nvGrpSpPr>
        <p:cNvPr id="824" name="Shape 824"/>
        <p:cNvGrpSpPr/>
        <p:nvPr/>
      </p:nvGrpSpPr>
      <p:grpSpPr>
        <a:xfrm>
          <a:off x="0" y="0"/>
          <a:ext cx="0" cy="0"/>
          <a:chOff x="0" y="0"/>
          <a:chExt cx="0" cy="0"/>
        </a:xfrm>
      </p:grpSpPr>
      <p:sp>
        <p:nvSpPr>
          <p:cNvPr id="825" name="Google Shape;825;p51"/>
          <p:cNvSpPr/>
          <p:nvPr/>
        </p:nvSpPr>
        <p:spPr>
          <a:xfrm rot="843818">
            <a:off x="-559378" y="3974642"/>
            <a:ext cx="2401967" cy="1297592"/>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1"/>
          <p:cNvSpPr/>
          <p:nvPr/>
        </p:nvSpPr>
        <p:spPr>
          <a:xfrm rot="-7199673">
            <a:off x="7656240" y="-240286"/>
            <a:ext cx="1979062" cy="1552030"/>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7" name="Google Shape;827;p51"/>
          <p:cNvGrpSpPr/>
          <p:nvPr/>
        </p:nvGrpSpPr>
        <p:grpSpPr>
          <a:xfrm rot="-3253193">
            <a:off x="7921564" y="-230179"/>
            <a:ext cx="877152" cy="1540359"/>
            <a:chOff x="7948816" y="69079"/>
            <a:chExt cx="877117" cy="1540296"/>
          </a:xfrm>
        </p:grpSpPr>
        <p:sp>
          <p:nvSpPr>
            <p:cNvPr id="828" name="Google Shape;828;p51"/>
            <p:cNvSpPr/>
            <p:nvPr/>
          </p:nvSpPr>
          <p:spPr>
            <a:xfrm rot="-7485599">
              <a:off x="7974867" y="301560"/>
              <a:ext cx="825014" cy="495085"/>
            </a:xfrm>
            <a:custGeom>
              <a:rect b="b" l="l" r="r" t="t"/>
              <a:pathLst>
                <a:path extrusionOk="0" h="8317" w="1386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1"/>
            <p:cNvSpPr/>
            <p:nvPr/>
          </p:nvSpPr>
          <p:spPr>
            <a:xfrm rot="-7485599">
              <a:off x="8139388" y="1167210"/>
              <a:ext cx="431139" cy="337637"/>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7"/>
          <p:cNvSpPr txBox="1"/>
          <p:nvPr>
            <p:ph type="title"/>
          </p:nvPr>
        </p:nvSpPr>
        <p:spPr>
          <a:xfrm>
            <a:off x="720000" y="540000"/>
            <a:ext cx="5352000" cy="627000"/>
          </a:xfrm>
          <a:prstGeom prst="rect">
            <a:avLst/>
          </a:prstGeom>
        </p:spPr>
        <p:txBody>
          <a:bodyPr anchorCtr="0" anchor="ctr" bIns="91425" lIns="91425" spcFirstLastPara="1" rIns="91425" wrap="square" tIns="91425">
            <a:normAutofit/>
          </a:bodyPr>
          <a:lstStyle>
            <a:lvl1pPr lvl="0" rtl="0">
              <a:spcBef>
                <a:spcPts val="0"/>
              </a:spcBef>
              <a:spcAft>
                <a:spcPts val="0"/>
              </a:spcAft>
              <a:buSzPts val="3000"/>
              <a:buFont typeface="Merriweather"/>
              <a:buNone/>
              <a:defRPr b="1" sz="3000">
                <a:latin typeface="Merriweather"/>
                <a:ea typeface="Merriweather"/>
                <a:cs typeface="Merriweather"/>
                <a:sym typeface="Merriweather"/>
              </a:defRPr>
            </a:lvl1pPr>
            <a:lvl2pPr lvl="1" rtl="0" algn="ctr">
              <a:spcBef>
                <a:spcPts val="0"/>
              </a:spcBef>
              <a:spcAft>
                <a:spcPts val="0"/>
              </a:spcAft>
              <a:buSzPts val="3000"/>
              <a:buFont typeface="Merriweather"/>
              <a:buNone/>
              <a:defRPr b="1" sz="3000">
                <a:latin typeface="Merriweather"/>
                <a:ea typeface="Merriweather"/>
                <a:cs typeface="Merriweather"/>
                <a:sym typeface="Merriweather"/>
              </a:defRPr>
            </a:lvl2pPr>
            <a:lvl3pPr lvl="2" rtl="0" algn="ctr">
              <a:spcBef>
                <a:spcPts val="0"/>
              </a:spcBef>
              <a:spcAft>
                <a:spcPts val="0"/>
              </a:spcAft>
              <a:buSzPts val="3000"/>
              <a:buFont typeface="Merriweather"/>
              <a:buNone/>
              <a:defRPr b="1" sz="3000">
                <a:latin typeface="Merriweather"/>
                <a:ea typeface="Merriweather"/>
                <a:cs typeface="Merriweather"/>
                <a:sym typeface="Merriweather"/>
              </a:defRPr>
            </a:lvl3pPr>
            <a:lvl4pPr lvl="3" rtl="0" algn="ctr">
              <a:spcBef>
                <a:spcPts val="0"/>
              </a:spcBef>
              <a:spcAft>
                <a:spcPts val="0"/>
              </a:spcAft>
              <a:buSzPts val="3000"/>
              <a:buFont typeface="Merriweather"/>
              <a:buNone/>
              <a:defRPr b="1" sz="3000">
                <a:latin typeface="Merriweather"/>
                <a:ea typeface="Merriweather"/>
                <a:cs typeface="Merriweather"/>
                <a:sym typeface="Merriweather"/>
              </a:defRPr>
            </a:lvl4pPr>
            <a:lvl5pPr lvl="4" rtl="0" algn="ctr">
              <a:spcBef>
                <a:spcPts val="0"/>
              </a:spcBef>
              <a:spcAft>
                <a:spcPts val="0"/>
              </a:spcAft>
              <a:buSzPts val="3000"/>
              <a:buFont typeface="Merriweather"/>
              <a:buNone/>
              <a:defRPr b="1" sz="3000">
                <a:latin typeface="Merriweather"/>
                <a:ea typeface="Merriweather"/>
                <a:cs typeface="Merriweather"/>
                <a:sym typeface="Merriweather"/>
              </a:defRPr>
            </a:lvl5pPr>
            <a:lvl6pPr lvl="5" rtl="0" algn="ctr">
              <a:spcBef>
                <a:spcPts val="0"/>
              </a:spcBef>
              <a:spcAft>
                <a:spcPts val="0"/>
              </a:spcAft>
              <a:buSzPts val="3000"/>
              <a:buFont typeface="Merriweather"/>
              <a:buNone/>
              <a:defRPr b="1" sz="3000">
                <a:latin typeface="Merriweather"/>
                <a:ea typeface="Merriweather"/>
                <a:cs typeface="Merriweather"/>
                <a:sym typeface="Merriweather"/>
              </a:defRPr>
            </a:lvl6pPr>
            <a:lvl7pPr lvl="6" rtl="0" algn="ctr">
              <a:spcBef>
                <a:spcPts val="0"/>
              </a:spcBef>
              <a:spcAft>
                <a:spcPts val="0"/>
              </a:spcAft>
              <a:buSzPts val="3000"/>
              <a:buFont typeface="Merriweather"/>
              <a:buNone/>
              <a:defRPr b="1" sz="3000">
                <a:latin typeface="Merriweather"/>
                <a:ea typeface="Merriweather"/>
                <a:cs typeface="Merriweather"/>
                <a:sym typeface="Merriweather"/>
              </a:defRPr>
            </a:lvl7pPr>
            <a:lvl8pPr lvl="7" rtl="0" algn="ctr">
              <a:spcBef>
                <a:spcPts val="0"/>
              </a:spcBef>
              <a:spcAft>
                <a:spcPts val="0"/>
              </a:spcAft>
              <a:buSzPts val="3000"/>
              <a:buFont typeface="Merriweather"/>
              <a:buNone/>
              <a:defRPr b="1" sz="3000">
                <a:latin typeface="Merriweather"/>
                <a:ea typeface="Merriweather"/>
                <a:cs typeface="Merriweather"/>
                <a:sym typeface="Merriweather"/>
              </a:defRPr>
            </a:lvl8pPr>
            <a:lvl9pPr lvl="8" rtl="0" algn="ctr">
              <a:spcBef>
                <a:spcPts val="0"/>
              </a:spcBef>
              <a:spcAft>
                <a:spcPts val="0"/>
              </a:spcAft>
              <a:buSzPts val="3000"/>
              <a:buFont typeface="Merriweather"/>
              <a:buNone/>
              <a:defRPr b="1" sz="3000">
                <a:latin typeface="Merriweather"/>
                <a:ea typeface="Merriweather"/>
                <a:cs typeface="Merriweather"/>
                <a:sym typeface="Merriweather"/>
              </a:defRPr>
            </a:lvl9pPr>
          </a:lstStyle>
          <a:p/>
        </p:txBody>
      </p:sp>
      <p:sp>
        <p:nvSpPr>
          <p:cNvPr id="71" name="Google Shape;71;p7"/>
          <p:cNvSpPr txBox="1"/>
          <p:nvPr>
            <p:ph idx="1" type="subTitle"/>
          </p:nvPr>
        </p:nvSpPr>
        <p:spPr>
          <a:xfrm>
            <a:off x="720000" y="1688925"/>
            <a:ext cx="4856100" cy="2299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Char char="●"/>
              <a:defRPr sz="1400">
                <a:latin typeface="Montserrat"/>
                <a:ea typeface="Montserrat"/>
                <a:cs typeface="Montserrat"/>
                <a:sym typeface="Montserrat"/>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72" name="Google Shape;72;p7"/>
          <p:cNvSpPr/>
          <p:nvPr/>
        </p:nvSpPr>
        <p:spPr>
          <a:xfrm rot="-10508718">
            <a:off x="-993076" y="3624195"/>
            <a:ext cx="2461083" cy="2580983"/>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rot="658164">
            <a:off x="7207029" y="-582371"/>
            <a:ext cx="2610320" cy="2532549"/>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flipH="1" rot="3721777">
            <a:off x="7020368" y="4232633"/>
            <a:ext cx="2589633" cy="3000837"/>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75" name="Shape 75"/>
        <p:cNvGrpSpPr/>
        <p:nvPr/>
      </p:nvGrpSpPr>
      <p:grpSpPr>
        <a:xfrm>
          <a:off x="0" y="0"/>
          <a:ext cx="0" cy="0"/>
          <a:chOff x="0" y="0"/>
          <a:chExt cx="0" cy="0"/>
        </a:xfrm>
      </p:grpSpPr>
      <p:sp>
        <p:nvSpPr>
          <p:cNvPr id="76" name="Google Shape;76;p8"/>
          <p:cNvSpPr/>
          <p:nvPr/>
        </p:nvSpPr>
        <p:spPr>
          <a:xfrm rot="2223556">
            <a:off x="-423626" y="-808151"/>
            <a:ext cx="5223997" cy="4268671"/>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txBox="1"/>
          <p:nvPr>
            <p:ph type="title"/>
          </p:nvPr>
        </p:nvSpPr>
        <p:spPr>
          <a:xfrm>
            <a:off x="1388100" y="526350"/>
            <a:ext cx="6367800" cy="4090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1pPr>
            <a:lvl2pPr lvl="1"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2pPr>
            <a:lvl3pPr lvl="2"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3pPr>
            <a:lvl4pPr lvl="3"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4pPr>
            <a:lvl5pPr lvl="4"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5pPr>
            <a:lvl6pPr lvl="5"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6pPr>
            <a:lvl7pPr lvl="6"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7pPr>
            <a:lvl8pPr lvl="7"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8pPr>
            <a:lvl9pPr lvl="8" algn="ctr">
              <a:lnSpc>
                <a:spcPct val="90000"/>
              </a:lnSpc>
              <a:spcBef>
                <a:spcPts val="0"/>
              </a:spcBef>
              <a:spcAft>
                <a:spcPts val="0"/>
              </a:spcAft>
              <a:buSzPts val="8300"/>
              <a:buFont typeface="Merriweather"/>
              <a:buNone/>
              <a:defRPr b="1" sz="8300">
                <a:latin typeface="Merriweather"/>
                <a:ea typeface="Merriweather"/>
                <a:cs typeface="Merriweather"/>
                <a:sym typeface="Merriweather"/>
              </a:defRPr>
            </a:lvl9pPr>
          </a:lstStyle>
          <a:p/>
        </p:txBody>
      </p:sp>
      <p:sp>
        <p:nvSpPr>
          <p:cNvPr id="78" name="Google Shape;78;p8"/>
          <p:cNvSpPr/>
          <p:nvPr/>
        </p:nvSpPr>
        <p:spPr>
          <a:xfrm rot="-5400000">
            <a:off x="6261529" y="2885382"/>
            <a:ext cx="3310044" cy="3836941"/>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9910375">
            <a:off x="-116599" y="3298682"/>
            <a:ext cx="3563372" cy="3531507"/>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7634050" y="4324320"/>
            <a:ext cx="668111" cy="558356"/>
            <a:chOff x="11941" y="4642456"/>
            <a:chExt cx="530121" cy="442999"/>
          </a:xfrm>
        </p:grpSpPr>
        <p:sp>
          <p:nvSpPr>
            <p:cNvPr id="81" name="Google Shape;81;p8"/>
            <p:cNvSpPr/>
            <p:nvPr/>
          </p:nvSpPr>
          <p:spPr>
            <a:xfrm flipH="1">
              <a:off x="468210" y="4642456"/>
              <a:ext cx="73852" cy="442999"/>
            </a:xfrm>
            <a:custGeom>
              <a:rect b="b" l="l" r="r" t="t"/>
              <a:pathLst>
                <a:path extrusionOk="0" h="23436" w="3907">
                  <a:moveTo>
                    <a:pt x="2160" y="1"/>
                  </a:moveTo>
                  <a:cubicBezTo>
                    <a:pt x="1404" y="1"/>
                    <a:pt x="651" y="496"/>
                    <a:pt x="651" y="1486"/>
                  </a:cubicBezTo>
                  <a:lnTo>
                    <a:pt x="678" y="5256"/>
                  </a:lnTo>
                  <a:cubicBezTo>
                    <a:pt x="461" y="11006"/>
                    <a:pt x="0" y="16946"/>
                    <a:pt x="760" y="22561"/>
                  </a:cubicBezTo>
                  <a:cubicBezTo>
                    <a:pt x="850" y="23149"/>
                    <a:pt x="1375" y="23435"/>
                    <a:pt x="1909" y="23435"/>
                  </a:cubicBezTo>
                  <a:cubicBezTo>
                    <a:pt x="2015" y="23435"/>
                    <a:pt x="2121" y="23424"/>
                    <a:pt x="2224" y="23402"/>
                  </a:cubicBezTo>
                  <a:cubicBezTo>
                    <a:pt x="2267" y="23405"/>
                    <a:pt x="2310" y="23406"/>
                    <a:pt x="2353" y="23406"/>
                  </a:cubicBezTo>
                  <a:cubicBezTo>
                    <a:pt x="3127" y="23406"/>
                    <a:pt x="3906" y="22939"/>
                    <a:pt x="3906" y="21937"/>
                  </a:cubicBezTo>
                  <a:lnTo>
                    <a:pt x="3798" y="2652"/>
                  </a:lnTo>
                  <a:cubicBezTo>
                    <a:pt x="3798" y="2462"/>
                    <a:pt x="3770" y="2245"/>
                    <a:pt x="3689" y="2082"/>
                  </a:cubicBezTo>
                  <a:lnTo>
                    <a:pt x="3689" y="1486"/>
                  </a:lnTo>
                  <a:cubicBezTo>
                    <a:pt x="3676" y="496"/>
                    <a:pt x="2916" y="1"/>
                    <a:pt x="2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354398" y="4642456"/>
              <a:ext cx="73852" cy="442999"/>
            </a:xfrm>
            <a:custGeom>
              <a:rect b="b" l="l" r="r" t="t"/>
              <a:pathLst>
                <a:path extrusionOk="0" h="23436" w="3907">
                  <a:moveTo>
                    <a:pt x="2160" y="1"/>
                  </a:moveTo>
                  <a:cubicBezTo>
                    <a:pt x="1404" y="1"/>
                    <a:pt x="652" y="496"/>
                    <a:pt x="652" y="1486"/>
                  </a:cubicBezTo>
                  <a:lnTo>
                    <a:pt x="679" y="5256"/>
                  </a:lnTo>
                  <a:cubicBezTo>
                    <a:pt x="462" y="11006"/>
                    <a:pt x="1" y="16946"/>
                    <a:pt x="760" y="22561"/>
                  </a:cubicBezTo>
                  <a:cubicBezTo>
                    <a:pt x="851" y="23149"/>
                    <a:pt x="1375" y="23435"/>
                    <a:pt x="1909" y="23435"/>
                  </a:cubicBezTo>
                  <a:cubicBezTo>
                    <a:pt x="2015" y="23435"/>
                    <a:pt x="2122" y="23424"/>
                    <a:pt x="2225" y="23402"/>
                  </a:cubicBezTo>
                  <a:cubicBezTo>
                    <a:pt x="2268" y="23405"/>
                    <a:pt x="2310" y="23406"/>
                    <a:pt x="2353" y="23406"/>
                  </a:cubicBezTo>
                  <a:cubicBezTo>
                    <a:pt x="3127" y="23406"/>
                    <a:pt x="3907" y="22939"/>
                    <a:pt x="3907" y="21937"/>
                  </a:cubicBezTo>
                  <a:lnTo>
                    <a:pt x="3798" y="2652"/>
                  </a:lnTo>
                  <a:cubicBezTo>
                    <a:pt x="3798" y="2462"/>
                    <a:pt x="3771" y="2245"/>
                    <a:pt x="3690" y="2082"/>
                  </a:cubicBezTo>
                  <a:lnTo>
                    <a:pt x="3690" y="1486"/>
                  </a:lnTo>
                  <a:cubicBezTo>
                    <a:pt x="3676" y="496"/>
                    <a:pt x="2917" y="1"/>
                    <a:pt x="21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240113" y="4642456"/>
              <a:ext cx="73795" cy="442999"/>
            </a:xfrm>
            <a:custGeom>
              <a:rect b="b" l="l" r="r" t="t"/>
              <a:pathLst>
                <a:path extrusionOk="0" h="23436" w="3904">
                  <a:moveTo>
                    <a:pt x="2147" y="1"/>
                  </a:moveTo>
                  <a:cubicBezTo>
                    <a:pt x="1384" y="1"/>
                    <a:pt x="624" y="496"/>
                    <a:pt x="624" y="1486"/>
                  </a:cubicBezTo>
                  <a:lnTo>
                    <a:pt x="678" y="5256"/>
                  </a:lnTo>
                  <a:cubicBezTo>
                    <a:pt x="461" y="11006"/>
                    <a:pt x="0" y="16946"/>
                    <a:pt x="760" y="22561"/>
                  </a:cubicBezTo>
                  <a:cubicBezTo>
                    <a:pt x="828" y="23149"/>
                    <a:pt x="1368" y="23435"/>
                    <a:pt x="1907" y="23435"/>
                  </a:cubicBezTo>
                  <a:cubicBezTo>
                    <a:pt x="2014" y="23435"/>
                    <a:pt x="2121" y="23424"/>
                    <a:pt x="2225" y="23402"/>
                  </a:cubicBezTo>
                  <a:cubicBezTo>
                    <a:pt x="2297" y="23413"/>
                    <a:pt x="2369" y="23418"/>
                    <a:pt x="2440" y="23418"/>
                  </a:cubicBezTo>
                  <a:cubicBezTo>
                    <a:pt x="3222" y="23418"/>
                    <a:pt x="3904" y="22758"/>
                    <a:pt x="3879" y="21937"/>
                  </a:cubicBezTo>
                  <a:lnTo>
                    <a:pt x="3798" y="2652"/>
                  </a:lnTo>
                  <a:cubicBezTo>
                    <a:pt x="3771" y="2462"/>
                    <a:pt x="3743" y="2245"/>
                    <a:pt x="3689" y="2082"/>
                  </a:cubicBezTo>
                  <a:lnTo>
                    <a:pt x="3689" y="1486"/>
                  </a:lnTo>
                  <a:cubicBezTo>
                    <a:pt x="3676" y="496"/>
                    <a:pt x="2909" y="1"/>
                    <a:pt x="2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126245" y="4642456"/>
              <a:ext cx="73852" cy="442999"/>
            </a:xfrm>
            <a:custGeom>
              <a:rect b="b" l="l" r="r" t="t"/>
              <a:pathLst>
                <a:path extrusionOk="0" h="23436" w="3907">
                  <a:moveTo>
                    <a:pt x="2147" y="1"/>
                  </a:moveTo>
                  <a:cubicBezTo>
                    <a:pt x="1384" y="1"/>
                    <a:pt x="625" y="496"/>
                    <a:pt x="625" y="1486"/>
                  </a:cubicBezTo>
                  <a:cubicBezTo>
                    <a:pt x="625" y="2733"/>
                    <a:pt x="652" y="4008"/>
                    <a:pt x="679" y="5256"/>
                  </a:cubicBezTo>
                  <a:cubicBezTo>
                    <a:pt x="462" y="11006"/>
                    <a:pt x="1" y="16946"/>
                    <a:pt x="760" y="22561"/>
                  </a:cubicBezTo>
                  <a:cubicBezTo>
                    <a:pt x="851" y="23149"/>
                    <a:pt x="1376" y="23435"/>
                    <a:pt x="1909" y="23435"/>
                  </a:cubicBezTo>
                  <a:cubicBezTo>
                    <a:pt x="2015" y="23435"/>
                    <a:pt x="2122" y="23424"/>
                    <a:pt x="2225" y="23402"/>
                  </a:cubicBezTo>
                  <a:cubicBezTo>
                    <a:pt x="2300" y="23413"/>
                    <a:pt x="2373" y="23418"/>
                    <a:pt x="2446" y="23418"/>
                  </a:cubicBezTo>
                  <a:cubicBezTo>
                    <a:pt x="3246" y="23418"/>
                    <a:pt x="3907" y="22758"/>
                    <a:pt x="3907" y="21937"/>
                  </a:cubicBezTo>
                  <a:cubicBezTo>
                    <a:pt x="3852" y="15509"/>
                    <a:pt x="3825" y="9080"/>
                    <a:pt x="3798" y="2652"/>
                  </a:cubicBezTo>
                  <a:cubicBezTo>
                    <a:pt x="3798" y="2462"/>
                    <a:pt x="3744" y="2245"/>
                    <a:pt x="3690" y="2082"/>
                  </a:cubicBezTo>
                  <a:lnTo>
                    <a:pt x="3690" y="1486"/>
                  </a:lnTo>
                  <a:cubicBezTo>
                    <a:pt x="3676" y="496"/>
                    <a:pt x="2910" y="1"/>
                    <a:pt x="21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11941" y="4642456"/>
              <a:ext cx="74325" cy="442999"/>
            </a:xfrm>
            <a:custGeom>
              <a:rect b="b" l="l" r="r" t="t"/>
              <a:pathLst>
                <a:path extrusionOk="0" h="23436" w="3932">
                  <a:moveTo>
                    <a:pt x="2170" y="1"/>
                  </a:moveTo>
                  <a:cubicBezTo>
                    <a:pt x="1411" y="1"/>
                    <a:pt x="651" y="496"/>
                    <a:pt x="651" y="1486"/>
                  </a:cubicBezTo>
                  <a:lnTo>
                    <a:pt x="678" y="5256"/>
                  </a:lnTo>
                  <a:cubicBezTo>
                    <a:pt x="461" y="11006"/>
                    <a:pt x="0" y="16946"/>
                    <a:pt x="760" y="22561"/>
                  </a:cubicBezTo>
                  <a:cubicBezTo>
                    <a:pt x="850" y="23149"/>
                    <a:pt x="1375" y="23435"/>
                    <a:pt x="1909" y="23435"/>
                  </a:cubicBezTo>
                  <a:cubicBezTo>
                    <a:pt x="2015" y="23435"/>
                    <a:pt x="2121" y="23424"/>
                    <a:pt x="2225" y="23402"/>
                  </a:cubicBezTo>
                  <a:cubicBezTo>
                    <a:pt x="2299" y="23413"/>
                    <a:pt x="2373" y="23418"/>
                    <a:pt x="2446" y="23418"/>
                  </a:cubicBezTo>
                  <a:cubicBezTo>
                    <a:pt x="3249" y="23418"/>
                    <a:pt x="3931" y="22758"/>
                    <a:pt x="3906" y="21937"/>
                  </a:cubicBezTo>
                  <a:cubicBezTo>
                    <a:pt x="3879" y="15509"/>
                    <a:pt x="3852" y="9080"/>
                    <a:pt x="3798" y="2652"/>
                  </a:cubicBezTo>
                  <a:cubicBezTo>
                    <a:pt x="3798" y="2462"/>
                    <a:pt x="3771" y="2245"/>
                    <a:pt x="3689" y="2082"/>
                  </a:cubicBezTo>
                  <a:lnTo>
                    <a:pt x="3689" y="1486"/>
                  </a:lnTo>
                  <a:cubicBezTo>
                    <a:pt x="3689" y="496"/>
                    <a:pt x="2930" y="1"/>
                    <a:pt x="21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9"/>
          <p:cNvSpPr/>
          <p:nvPr/>
        </p:nvSpPr>
        <p:spPr>
          <a:xfrm rot="-8720102">
            <a:off x="-555853" y="3516769"/>
            <a:ext cx="2422951" cy="1979860"/>
          </a:xfrm>
          <a:custGeom>
            <a:rect b="b" l="l" r="r" t="t"/>
            <a:pathLst>
              <a:path extrusionOk="0" h="113776" w="139239">
                <a:moveTo>
                  <a:pt x="73529" y="1"/>
                </a:moveTo>
                <a:cubicBezTo>
                  <a:pt x="72268" y="1"/>
                  <a:pt x="71006" y="19"/>
                  <a:pt x="69744" y="59"/>
                </a:cubicBezTo>
                <a:lnTo>
                  <a:pt x="69426" y="104"/>
                </a:lnTo>
                <a:cubicBezTo>
                  <a:pt x="47065" y="3880"/>
                  <a:pt x="27480" y="17301"/>
                  <a:pt x="15924" y="36819"/>
                </a:cubicBezTo>
                <a:lnTo>
                  <a:pt x="2139" y="60044"/>
                </a:lnTo>
                <a:cubicBezTo>
                  <a:pt x="1" y="61955"/>
                  <a:pt x="23" y="65344"/>
                  <a:pt x="2230" y="67209"/>
                </a:cubicBezTo>
                <a:lnTo>
                  <a:pt x="2275" y="67232"/>
                </a:lnTo>
                <a:cubicBezTo>
                  <a:pt x="13945" y="77082"/>
                  <a:pt x="7439" y="92573"/>
                  <a:pt x="18517" y="103082"/>
                </a:cubicBezTo>
                <a:cubicBezTo>
                  <a:pt x="24932" y="109133"/>
                  <a:pt x="50568" y="108451"/>
                  <a:pt x="58507" y="112318"/>
                </a:cubicBezTo>
                <a:cubicBezTo>
                  <a:pt x="59940" y="113023"/>
                  <a:pt x="61464" y="113637"/>
                  <a:pt x="63079" y="113751"/>
                </a:cubicBezTo>
                <a:cubicBezTo>
                  <a:pt x="63296" y="113767"/>
                  <a:pt x="63511" y="113775"/>
                  <a:pt x="63725" y="113775"/>
                </a:cubicBezTo>
                <a:cubicBezTo>
                  <a:pt x="67381" y="113775"/>
                  <a:pt x="70691" y="111458"/>
                  <a:pt x="73657" y="109201"/>
                </a:cubicBezTo>
                <a:cubicBezTo>
                  <a:pt x="80959" y="103674"/>
                  <a:pt x="88261" y="98032"/>
                  <a:pt x="96473" y="93960"/>
                </a:cubicBezTo>
                <a:cubicBezTo>
                  <a:pt x="104321" y="90071"/>
                  <a:pt x="113010" y="87591"/>
                  <a:pt x="119743" y="82018"/>
                </a:cubicBezTo>
                <a:cubicBezTo>
                  <a:pt x="125499" y="77241"/>
                  <a:pt x="129366" y="70531"/>
                  <a:pt x="132300" y="63638"/>
                </a:cubicBezTo>
                <a:cubicBezTo>
                  <a:pt x="132346" y="63547"/>
                  <a:pt x="132391" y="63456"/>
                  <a:pt x="132437" y="63365"/>
                </a:cubicBezTo>
                <a:cubicBezTo>
                  <a:pt x="139238" y="47305"/>
                  <a:pt x="136008" y="28743"/>
                  <a:pt x="124361" y="15755"/>
                </a:cubicBezTo>
                <a:lnTo>
                  <a:pt x="122792" y="14003"/>
                </a:lnTo>
                <a:cubicBezTo>
                  <a:pt x="116400" y="6906"/>
                  <a:pt x="107596" y="2447"/>
                  <a:pt x="98088" y="1560"/>
                </a:cubicBezTo>
                <a:lnTo>
                  <a:pt x="97951" y="1537"/>
                </a:lnTo>
                <a:cubicBezTo>
                  <a:pt x="89835" y="769"/>
                  <a:pt x="81684" y="1"/>
                  <a:pt x="735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txBox="1"/>
          <p:nvPr>
            <p:ph idx="1" type="subTitle"/>
          </p:nvPr>
        </p:nvSpPr>
        <p:spPr>
          <a:xfrm>
            <a:off x="1626450" y="2173861"/>
            <a:ext cx="5891100" cy="1440900"/>
          </a:xfrm>
          <a:prstGeom prst="rect">
            <a:avLst/>
          </a:prstGeom>
        </p:spPr>
        <p:txBody>
          <a:bodyPr anchorCtr="0" anchor="ctr" bIns="91425" lIns="91425" spcFirstLastPara="1" rIns="91425" wrap="square" tIns="91425">
            <a:normAutofit/>
          </a:bodyPr>
          <a:lstStyle>
            <a:lvl1pPr lvl="0" rtl="0" algn="ctr">
              <a:lnSpc>
                <a:spcPct val="100000"/>
              </a:lnSpc>
              <a:spcBef>
                <a:spcPts val="0"/>
              </a:spcBef>
              <a:spcAft>
                <a:spcPts val="0"/>
              </a:spcAft>
              <a:buSzPts val="1400"/>
              <a:buFont typeface="Montserrat"/>
              <a:buNone/>
              <a:defRPr sz="1600">
                <a:solidFill>
                  <a:schemeClr val="dk2"/>
                </a:solidFill>
                <a:latin typeface="Montserrat"/>
                <a:ea typeface="Montserrat"/>
                <a:cs typeface="Montserrat"/>
                <a:sym typeface="Montserrat"/>
              </a:defRPr>
            </a:lvl1pPr>
            <a:lvl2pPr lvl="1" rtl="0" algn="r">
              <a:spcBef>
                <a:spcPts val="0"/>
              </a:spcBef>
              <a:spcAft>
                <a:spcPts val="0"/>
              </a:spcAft>
              <a:buSzPts val="1400"/>
              <a:buFont typeface="Montserrat"/>
              <a:buNone/>
              <a:defRPr>
                <a:latin typeface="Montserrat"/>
                <a:ea typeface="Montserrat"/>
                <a:cs typeface="Montserrat"/>
                <a:sym typeface="Montserrat"/>
              </a:defRPr>
            </a:lvl2pPr>
            <a:lvl3pPr lvl="2" rtl="0" algn="r">
              <a:spcBef>
                <a:spcPts val="0"/>
              </a:spcBef>
              <a:spcAft>
                <a:spcPts val="0"/>
              </a:spcAft>
              <a:buSzPts val="1400"/>
              <a:buFont typeface="Montserrat"/>
              <a:buNone/>
              <a:defRPr>
                <a:latin typeface="Montserrat"/>
                <a:ea typeface="Montserrat"/>
                <a:cs typeface="Montserrat"/>
                <a:sym typeface="Montserrat"/>
              </a:defRPr>
            </a:lvl3pPr>
            <a:lvl4pPr lvl="3" rtl="0" algn="r">
              <a:spcBef>
                <a:spcPts val="0"/>
              </a:spcBef>
              <a:spcAft>
                <a:spcPts val="0"/>
              </a:spcAft>
              <a:buSzPts val="1400"/>
              <a:buFont typeface="Montserrat"/>
              <a:buNone/>
              <a:defRPr>
                <a:latin typeface="Montserrat"/>
                <a:ea typeface="Montserrat"/>
                <a:cs typeface="Montserrat"/>
                <a:sym typeface="Montserrat"/>
              </a:defRPr>
            </a:lvl4pPr>
            <a:lvl5pPr lvl="4" rtl="0" algn="r">
              <a:spcBef>
                <a:spcPts val="0"/>
              </a:spcBef>
              <a:spcAft>
                <a:spcPts val="0"/>
              </a:spcAft>
              <a:buSzPts val="1400"/>
              <a:buFont typeface="Montserrat"/>
              <a:buNone/>
              <a:defRPr>
                <a:latin typeface="Montserrat"/>
                <a:ea typeface="Montserrat"/>
                <a:cs typeface="Montserrat"/>
                <a:sym typeface="Montserrat"/>
              </a:defRPr>
            </a:lvl5pPr>
            <a:lvl6pPr lvl="5" rtl="0" algn="r">
              <a:spcBef>
                <a:spcPts val="0"/>
              </a:spcBef>
              <a:spcAft>
                <a:spcPts val="0"/>
              </a:spcAft>
              <a:buSzPts val="1400"/>
              <a:buFont typeface="Montserrat"/>
              <a:buNone/>
              <a:defRPr>
                <a:latin typeface="Montserrat"/>
                <a:ea typeface="Montserrat"/>
                <a:cs typeface="Montserrat"/>
                <a:sym typeface="Montserrat"/>
              </a:defRPr>
            </a:lvl6pPr>
            <a:lvl7pPr lvl="6" rtl="0" algn="r">
              <a:spcBef>
                <a:spcPts val="0"/>
              </a:spcBef>
              <a:spcAft>
                <a:spcPts val="0"/>
              </a:spcAft>
              <a:buSzPts val="1400"/>
              <a:buFont typeface="Montserrat"/>
              <a:buNone/>
              <a:defRPr>
                <a:latin typeface="Montserrat"/>
                <a:ea typeface="Montserrat"/>
                <a:cs typeface="Montserrat"/>
                <a:sym typeface="Montserrat"/>
              </a:defRPr>
            </a:lvl7pPr>
            <a:lvl8pPr lvl="7" rtl="0" algn="r">
              <a:spcBef>
                <a:spcPts val="0"/>
              </a:spcBef>
              <a:spcAft>
                <a:spcPts val="0"/>
              </a:spcAft>
              <a:buSzPts val="1400"/>
              <a:buFont typeface="Montserrat"/>
              <a:buNone/>
              <a:defRPr>
                <a:latin typeface="Montserrat"/>
                <a:ea typeface="Montserrat"/>
                <a:cs typeface="Montserrat"/>
                <a:sym typeface="Montserrat"/>
              </a:defRPr>
            </a:lvl8pPr>
            <a:lvl9pPr lvl="8" rtl="0" algn="r">
              <a:spcBef>
                <a:spcPts val="0"/>
              </a:spcBef>
              <a:spcAft>
                <a:spcPts val="0"/>
              </a:spcAft>
              <a:buSzPts val="1400"/>
              <a:buFont typeface="Montserrat"/>
              <a:buNone/>
              <a:defRPr>
                <a:latin typeface="Montserrat"/>
                <a:ea typeface="Montserrat"/>
                <a:cs typeface="Montserrat"/>
                <a:sym typeface="Montserrat"/>
              </a:defRPr>
            </a:lvl9pPr>
          </a:lstStyle>
          <a:p/>
        </p:txBody>
      </p:sp>
      <p:sp>
        <p:nvSpPr>
          <p:cNvPr id="89" name="Google Shape;89;p9"/>
          <p:cNvSpPr/>
          <p:nvPr/>
        </p:nvSpPr>
        <p:spPr>
          <a:xfrm flipH="1" rot="-8099691">
            <a:off x="-322415" y="-1754575"/>
            <a:ext cx="2602255" cy="3015128"/>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rot="5894485">
            <a:off x="6192603" y="2508650"/>
            <a:ext cx="3326594" cy="3227901"/>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txBox="1"/>
          <p:nvPr>
            <p:ph type="title"/>
          </p:nvPr>
        </p:nvSpPr>
        <p:spPr>
          <a:xfrm>
            <a:off x="1623150" y="1528738"/>
            <a:ext cx="5897700" cy="5727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000"/>
              <a:buFont typeface="Merriweather"/>
              <a:buNone/>
              <a:defRPr sz="4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2" name="Shape 92"/>
        <p:cNvGrpSpPr/>
        <p:nvPr/>
      </p:nvGrpSpPr>
      <p:grpSpPr>
        <a:xfrm>
          <a:off x="0" y="0"/>
          <a:ext cx="0" cy="0"/>
          <a:chOff x="0" y="0"/>
          <a:chExt cx="0" cy="0"/>
        </a:xfrm>
      </p:grpSpPr>
      <p:sp>
        <p:nvSpPr>
          <p:cNvPr id="93" name="Google Shape;93;p10"/>
          <p:cNvSpPr txBox="1"/>
          <p:nvPr>
            <p:ph type="title"/>
          </p:nvPr>
        </p:nvSpPr>
        <p:spPr>
          <a:xfrm>
            <a:off x="3587700" y="3699000"/>
            <a:ext cx="4836300" cy="904500"/>
          </a:xfrm>
          <a:prstGeom prst="rect">
            <a:avLst/>
          </a:prstGeom>
        </p:spPr>
        <p:txBody>
          <a:bodyPr anchorCtr="0" anchor="t" bIns="91425" lIns="91425" spcFirstLastPara="1" rIns="91425" wrap="square" tIns="91425">
            <a:normAutofit/>
          </a:bodyPr>
          <a:lstStyle>
            <a:lvl1pPr lvl="0" rtl="0" algn="r">
              <a:spcBef>
                <a:spcPts val="0"/>
              </a:spcBef>
              <a:spcAft>
                <a:spcPts val="0"/>
              </a:spcAft>
              <a:buClr>
                <a:schemeClr val="lt2"/>
              </a:buClr>
              <a:buSzPts val="3000"/>
              <a:buFont typeface="Merriweather"/>
              <a:buNone/>
              <a:defRPr b="1" sz="3000">
                <a:solidFill>
                  <a:schemeClr val="lt2"/>
                </a:solidFill>
                <a:latin typeface="Merriweather"/>
                <a:ea typeface="Merriweather"/>
                <a:cs typeface="Merriweather"/>
                <a:sym typeface="Merriweather"/>
              </a:defRPr>
            </a:lvl1pPr>
            <a:lvl2pPr lvl="1" rtl="0" algn="r">
              <a:spcBef>
                <a:spcPts val="0"/>
              </a:spcBef>
              <a:spcAft>
                <a:spcPts val="0"/>
              </a:spcAft>
              <a:buSzPts val="2800"/>
              <a:buNone/>
              <a:defRPr>
                <a:latin typeface="Montserrat Medium"/>
                <a:ea typeface="Montserrat Medium"/>
                <a:cs typeface="Montserrat Medium"/>
                <a:sym typeface="Montserrat Medium"/>
              </a:defRPr>
            </a:lvl2pPr>
            <a:lvl3pPr lvl="2" rtl="0" algn="r">
              <a:spcBef>
                <a:spcPts val="0"/>
              </a:spcBef>
              <a:spcAft>
                <a:spcPts val="0"/>
              </a:spcAft>
              <a:buSzPts val="2800"/>
              <a:buNone/>
              <a:defRPr>
                <a:latin typeface="Montserrat Medium"/>
                <a:ea typeface="Montserrat Medium"/>
                <a:cs typeface="Montserrat Medium"/>
                <a:sym typeface="Montserrat Medium"/>
              </a:defRPr>
            </a:lvl3pPr>
            <a:lvl4pPr lvl="3" rtl="0" algn="r">
              <a:spcBef>
                <a:spcPts val="0"/>
              </a:spcBef>
              <a:spcAft>
                <a:spcPts val="0"/>
              </a:spcAft>
              <a:buSzPts val="2800"/>
              <a:buNone/>
              <a:defRPr>
                <a:latin typeface="Montserrat Medium"/>
                <a:ea typeface="Montserrat Medium"/>
                <a:cs typeface="Montserrat Medium"/>
                <a:sym typeface="Montserrat Medium"/>
              </a:defRPr>
            </a:lvl4pPr>
            <a:lvl5pPr lvl="4" rtl="0" algn="r">
              <a:spcBef>
                <a:spcPts val="0"/>
              </a:spcBef>
              <a:spcAft>
                <a:spcPts val="0"/>
              </a:spcAft>
              <a:buSzPts val="2800"/>
              <a:buNone/>
              <a:defRPr>
                <a:latin typeface="Montserrat Medium"/>
                <a:ea typeface="Montserrat Medium"/>
                <a:cs typeface="Montserrat Medium"/>
                <a:sym typeface="Montserrat Medium"/>
              </a:defRPr>
            </a:lvl5pPr>
            <a:lvl6pPr lvl="5" rtl="0" algn="r">
              <a:spcBef>
                <a:spcPts val="0"/>
              </a:spcBef>
              <a:spcAft>
                <a:spcPts val="0"/>
              </a:spcAft>
              <a:buSzPts val="2800"/>
              <a:buNone/>
              <a:defRPr>
                <a:latin typeface="Montserrat Medium"/>
                <a:ea typeface="Montserrat Medium"/>
                <a:cs typeface="Montserrat Medium"/>
                <a:sym typeface="Montserrat Medium"/>
              </a:defRPr>
            </a:lvl6pPr>
            <a:lvl7pPr lvl="6" rtl="0" algn="r">
              <a:spcBef>
                <a:spcPts val="0"/>
              </a:spcBef>
              <a:spcAft>
                <a:spcPts val="0"/>
              </a:spcAft>
              <a:buSzPts val="2800"/>
              <a:buNone/>
              <a:defRPr>
                <a:latin typeface="Montserrat Medium"/>
                <a:ea typeface="Montserrat Medium"/>
                <a:cs typeface="Montserrat Medium"/>
                <a:sym typeface="Montserrat Medium"/>
              </a:defRPr>
            </a:lvl7pPr>
            <a:lvl8pPr lvl="7" rtl="0" algn="r">
              <a:spcBef>
                <a:spcPts val="0"/>
              </a:spcBef>
              <a:spcAft>
                <a:spcPts val="0"/>
              </a:spcAft>
              <a:buSzPts val="2800"/>
              <a:buNone/>
              <a:defRPr>
                <a:latin typeface="Montserrat Medium"/>
                <a:ea typeface="Montserrat Medium"/>
                <a:cs typeface="Montserrat Medium"/>
                <a:sym typeface="Montserrat Medium"/>
              </a:defRPr>
            </a:lvl8pPr>
            <a:lvl9pPr lvl="8" rtl="0" algn="r">
              <a:spcBef>
                <a:spcPts val="0"/>
              </a:spcBef>
              <a:spcAft>
                <a:spcPts val="0"/>
              </a:spcAft>
              <a:buSzPts val="2800"/>
              <a:buNone/>
              <a:defRPr>
                <a:latin typeface="Montserrat Medium"/>
                <a:ea typeface="Montserrat Medium"/>
                <a:cs typeface="Montserrat Medium"/>
                <a:sym typeface="Montserrat Medium"/>
              </a:defRPr>
            </a:lvl9pPr>
          </a:lstStyle>
          <a:p/>
        </p:txBody>
      </p:sp>
      <p:sp>
        <p:nvSpPr>
          <p:cNvPr id="94" name="Google Shape;94;p10"/>
          <p:cNvSpPr/>
          <p:nvPr/>
        </p:nvSpPr>
        <p:spPr>
          <a:xfrm flipH="1" rot="4986211">
            <a:off x="-258564" y="3590956"/>
            <a:ext cx="2552894" cy="2958170"/>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0"/>
          <p:cNvSpPr/>
          <p:nvPr/>
        </p:nvSpPr>
        <p:spPr>
          <a:xfrm rot="-5084717">
            <a:off x="-646469" y="-580011"/>
            <a:ext cx="2071351" cy="2172264"/>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1pPr>
            <a:lvl2pPr lvl="1">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2pPr>
            <a:lvl3pPr lvl="2">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3pPr>
            <a:lvl4pPr lvl="3">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4pPr>
            <a:lvl5pPr lvl="4">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5pPr>
            <a:lvl6pPr lvl="5">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6pPr>
            <a:lvl7pPr lvl="6">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7pPr>
            <a:lvl8pPr lvl="7">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8pPr>
            <a:lvl9pPr lvl="8">
              <a:spcBef>
                <a:spcPts val="0"/>
              </a:spcBef>
              <a:spcAft>
                <a:spcPts val="0"/>
              </a:spcAft>
              <a:buClr>
                <a:schemeClr val="dk1"/>
              </a:buClr>
              <a:buSzPts val="2800"/>
              <a:buFont typeface="Merriweather"/>
              <a:buNone/>
              <a:defRPr b="1" sz="280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rmAutofit/>
          </a:bodyPr>
          <a:lstStyle>
            <a:lvl1pPr indent="-317500" lvl="0" marL="457200">
              <a:lnSpc>
                <a:spcPct val="115000"/>
              </a:lnSpc>
              <a:spcBef>
                <a:spcPts val="0"/>
              </a:spcBef>
              <a:spcAft>
                <a:spcPts val="0"/>
              </a:spcAft>
              <a:buClr>
                <a:schemeClr val="accent2"/>
              </a:buClr>
              <a:buSzPts val="1400"/>
              <a:buFont typeface="Montserrat"/>
              <a:buChar char="●"/>
              <a:defRPr>
                <a:solidFill>
                  <a:schemeClr val="accent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https://www.kaggle.com/datasets/arashnic/fitbit"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slide" Target="/ppt/slides/slide2.xml"/><Relationship Id="rId5" Type="http://schemas.openxmlformats.org/officeDocument/2006/relationships/hyperlink" Target="https://www.kaggle.com/datasets/arashnic/fitbi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image" Target="../media/image2.png"/><Relationship Id="rId5" Type="http://schemas.openxmlformats.org/officeDocument/2006/relationships/hyperlink" Target="https://www.kaggle.com/datasets/harshitaaswani/fitness-consumer-survey-dat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3.xml"/><Relationship Id="rId3"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slide" Target="/ppt/slides/slide6.xml"/><Relationship Id="rId4" Type="http://schemas.openxmlformats.org/officeDocument/2006/relationships/slide" Target="/ppt/slides/slide9.xml"/><Relationship Id="rId5" Type="http://schemas.openxmlformats.org/officeDocument/2006/relationships/slide" Target="/ppt/slides/slide13.xml"/><Relationship Id="rId6" Type="http://schemas.openxmlformats.org/officeDocument/2006/relationships/slide" Target="/ppt/slides/slide3.xml"/><Relationship Id="rId7" Type="http://schemas.openxmlformats.org/officeDocument/2006/relationships/slide" Target="/ppt/slides/slide4.xml"/><Relationship Id="rId8" Type="http://schemas.openxmlformats.org/officeDocument/2006/relationships/slide" Target="/ppt/slides/slid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www.kaggle.com/datasets/arashnic/fitbit" TargetMode="External"/><Relationship Id="rId4" Type="http://schemas.openxmlformats.org/officeDocument/2006/relationships/hyperlink" Target="https://www.kaggle.com/arashnic" TargetMode="External"/><Relationship Id="rId5" Type="http://schemas.openxmlformats.org/officeDocument/2006/relationships/hyperlink" Target="https://www.kaggle.com/datasets/harshitaaswani/fitness-consumer-survey-data" TargetMode="External"/><Relationship Id="rId6" Type="http://schemas.openxmlformats.org/officeDocument/2006/relationships/hyperlink" Target="https://www.kaggle.com/harshitaaswani" TargetMode="External"/><Relationship Id="rId7"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hyperlink" Target="https://www.kaggle.com/datasets/arashnic/fitbit" TargetMode="External"/><Relationship Id="rId4" Type="http://schemas.openxmlformats.org/officeDocument/2006/relationships/hyperlink" Target="https://www.kaggle.com/datasets/harshitaaswani/fitness-consumer-survey-data" TargetMode="External"/><Relationship Id="rId5" Type="http://schemas.openxmlformats.org/officeDocument/2006/relationships/hyperlink" Target="https://docs.google.com/document/d/1MEQteEoWMcMPB_IvvuEY9YCWF3iMPZa5qjPK66bZVa0/edit" TargetMode="External"/><Relationship Id="rId6"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 Id="rId3" Type="http://schemas.openxmlformats.org/officeDocument/2006/relationships/slide" Target="/ppt/slid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https://www.kaggle.com/datasets/arashnic/fitbit"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3" name="Shape 833"/>
        <p:cNvGrpSpPr/>
        <p:nvPr/>
      </p:nvGrpSpPr>
      <p:grpSpPr>
        <a:xfrm>
          <a:off x="0" y="0"/>
          <a:ext cx="0" cy="0"/>
          <a:chOff x="0" y="0"/>
          <a:chExt cx="0" cy="0"/>
        </a:xfrm>
      </p:grpSpPr>
      <p:sp>
        <p:nvSpPr>
          <p:cNvPr id="834" name="Google Shape;834;p52"/>
          <p:cNvSpPr txBox="1"/>
          <p:nvPr>
            <p:ph type="ctrTitle"/>
          </p:nvPr>
        </p:nvSpPr>
        <p:spPr>
          <a:xfrm>
            <a:off x="2122800" y="1248113"/>
            <a:ext cx="4941000" cy="211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t>Bellabeat Capstone Project</a:t>
            </a:r>
            <a:endParaRPr sz="4500"/>
          </a:p>
        </p:txBody>
      </p:sp>
      <p:sp>
        <p:nvSpPr>
          <p:cNvPr id="835" name="Google Shape;835;p52"/>
          <p:cNvSpPr txBox="1"/>
          <p:nvPr>
            <p:ph idx="1" type="subTitle"/>
          </p:nvPr>
        </p:nvSpPr>
        <p:spPr>
          <a:xfrm>
            <a:off x="1778500" y="3392299"/>
            <a:ext cx="5586900" cy="4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Gian Taparan, last updated Feb. 26, 2024</a:t>
            </a:r>
            <a:endParaRPr/>
          </a:p>
          <a:p>
            <a:pPr indent="0" lvl="0" marL="0" rtl="0" algn="l">
              <a:spcBef>
                <a:spcPts val="0"/>
              </a:spcBef>
              <a:spcAft>
                <a:spcPts val="0"/>
              </a:spcAft>
              <a:buNone/>
            </a:pPr>
            <a:r>
              <a:t/>
            </a:r>
            <a:endParaRPr/>
          </a:p>
        </p:txBody>
      </p:sp>
      <p:grpSp>
        <p:nvGrpSpPr>
          <p:cNvPr id="836" name="Google Shape;836;p52"/>
          <p:cNvGrpSpPr/>
          <p:nvPr/>
        </p:nvGrpSpPr>
        <p:grpSpPr>
          <a:xfrm rot="-534122">
            <a:off x="6519576" y="-793444"/>
            <a:ext cx="3131662" cy="3441170"/>
            <a:chOff x="2231273" y="642786"/>
            <a:chExt cx="3674076" cy="4037192"/>
          </a:xfrm>
        </p:grpSpPr>
        <p:sp>
          <p:nvSpPr>
            <p:cNvPr id="837" name="Google Shape;837;p52"/>
            <p:cNvSpPr/>
            <p:nvPr/>
          </p:nvSpPr>
          <p:spPr>
            <a:xfrm>
              <a:off x="2940324" y="1571228"/>
              <a:ext cx="2965025" cy="3108750"/>
            </a:xfrm>
            <a:custGeom>
              <a:rect b="b" l="l" r="r" t="t"/>
              <a:pathLst>
                <a:path extrusionOk="0" h="124350" w="118601">
                  <a:moveTo>
                    <a:pt x="69677" y="1"/>
                  </a:moveTo>
                  <a:cubicBezTo>
                    <a:pt x="57181" y="1"/>
                    <a:pt x="46020" y="10360"/>
                    <a:pt x="36320" y="17351"/>
                  </a:cubicBezTo>
                  <a:cubicBezTo>
                    <a:pt x="22532" y="27309"/>
                    <a:pt x="11517" y="40596"/>
                    <a:pt x="4306" y="55995"/>
                  </a:cubicBezTo>
                  <a:cubicBezTo>
                    <a:pt x="1876" y="61252"/>
                    <a:pt x="1" y="67750"/>
                    <a:pt x="3302" y="72504"/>
                  </a:cubicBezTo>
                  <a:cubicBezTo>
                    <a:pt x="5955" y="76264"/>
                    <a:pt x="10905" y="77405"/>
                    <a:pt x="15618" y="77405"/>
                  </a:cubicBezTo>
                  <a:cubicBezTo>
                    <a:pt x="16301" y="77405"/>
                    <a:pt x="16980" y="77381"/>
                    <a:pt x="17645" y="77338"/>
                  </a:cubicBezTo>
                  <a:cubicBezTo>
                    <a:pt x="20601" y="77161"/>
                    <a:pt x="23615" y="76743"/>
                    <a:pt x="26561" y="76743"/>
                  </a:cubicBezTo>
                  <a:cubicBezTo>
                    <a:pt x="28881" y="76743"/>
                    <a:pt x="31160" y="77002"/>
                    <a:pt x="33335" y="77840"/>
                  </a:cubicBezTo>
                  <a:cubicBezTo>
                    <a:pt x="40230" y="80508"/>
                    <a:pt x="43769" y="88141"/>
                    <a:pt x="45644" y="95300"/>
                  </a:cubicBezTo>
                  <a:cubicBezTo>
                    <a:pt x="47520" y="102458"/>
                    <a:pt x="48550" y="110197"/>
                    <a:pt x="53120" y="116008"/>
                  </a:cubicBezTo>
                  <a:cubicBezTo>
                    <a:pt x="57684" y="121846"/>
                    <a:pt x="64728" y="124350"/>
                    <a:pt x="72147" y="124350"/>
                  </a:cubicBezTo>
                  <a:cubicBezTo>
                    <a:pt x="79196" y="124350"/>
                    <a:pt x="86583" y="122089"/>
                    <a:pt x="92503" y="118280"/>
                  </a:cubicBezTo>
                  <a:cubicBezTo>
                    <a:pt x="108643" y="107899"/>
                    <a:pt x="117967" y="88590"/>
                    <a:pt x="118284" y="69414"/>
                  </a:cubicBezTo>
                  <a:cubicBezTo>
                    <a:pt x="118601" y="50210"/>
                    <a:pt x="110571" y="31456"/>
                    <a:pt x="98156" y="16823"/>
                  </a:cubicBezTo>
                  <a:cubicBezTo>
                    <a:pt x="91975" y="9533"/>
                    <a:pt x="84315" y="2955"/>
                    <a:pt x="75044" y="657"/>
                  </a:cubicBezTo>
                  <a:cubicBezTo>
                    <a:pt x="73229" y="207"/>
                    <a:pt x="71440" y="1"/>
                    <a:pt x="69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2"/>
            <p:cNvSpPr/>
            <p:nvPr/>
          </p:nvSpPr>
          <p:spPr>
            <a:xfrm>
              <a:off x="3083980" y="642786"/>
              <a:ext cx="2578422" cy="2502915"/>
            </a:xfrm>
            <a:custGeom>
              <a:rect b="b" l="l" r="r" t="t"/>
              <a:pathLst>
                <a:path extrusionOk="0" h="77334" w="79667">
                  <a:moveTo>
                    <a:pt x="33717" y="1"/>
                  </a:moveTo>
                  <a:cubicBezTo>
                    <a:pt x="32185" y="1"/>
                    <a:pt x="30661" y="202"/>
                    <a:pt x="29162" y="646"/>
                  </a:cubicBezTo>
                  <a:cubicBezTo>
                    <a:pt x="28792" y="752"/>
                    <a:pt x="28449" y="990"/>
                    <a:pt x="28264" y="1333"/>
                  </a:cubicBezTo>
                  <a:cubicBezTo>
                    <a:pt x="27912" y="1323"/>
                    <a:pt x="27559" y="1317"/>
                    <a:pt x="27207" y="1317"/>
                  </a:cubicBezTo>
                  <a:cubicBezTo>
                    <a:pt x="21281" y="1317"/>
                    <a:pt x="15437" y="2796"/>
                    <a:pt x="10276" y="6087"/>
                  </a:cubicBezTo>
                  <a:cubicBezTo>
                    <a:pt x="4412" y="9812"/>
                    <a:pt x="1" y="17129"/>
                    <a:pt x="3408" y="23970"/>
                  </a:cubicBezTo>
                  <a:cubicBezTo>
                    <a:pt x="7661" y="32449"/>
                    <a:pt x="18279" y="32819"/>
                    <a:pt x="26309" y="34615"/>
                  </a:cubicBezTo>
                  <a:cubicBezTo>
                    <a:pt x="36743" y="36966"/>
                    <a:pt x="45592" y="43781"/>
                    <a:pt x="50558" y="53263"/>
                  </a:cubicBezTo>
                  <a:cubicBezTo>
                    <a:pt x="52882" y="57727"/>
                    <a:pt x="53648" y="62165"/>
                    <a:pt x="54467" y="67025"/>
                  </a:cubicBezTo>
                  <a:cubicBezTo>
                    <a:pt x="55101" y="70723"/>
                    <a:pt x="56290" y="74527"/>
                    <a:pt x="59908" y="76323"/>
                  </a:cubicBezTo>
                  <a:cubicBezTo>
                    <a:pt x="61339" y="77021"/>
                    <a:pt x="62787" y="77333"/>
                    <a:pt x="64203" y="77333"/>
                  </a:cubicBezTo>
                  <a:cubicBezTo>
                    <a:pt x="69272" y="77333"/>
                    <a:pt x="73933" y="73329"/>
                    <a:pt x="75915" y="68663"/>
                  </a:cubicBezTo>
                  <a:cubicBezTo>
                    <a:pt x="79666" y="59867"/>
                    <a:pt x="77923" y="48245"/>
                    <a:pt x="75229" y="39422"/>
                  </a:cubicBezTo>
                  <a:cubicBezTo>
                    <a:pt x="71980" y="28724"/>
                    <a:pt x="65799" y="19163"/>
                    <a:pt x="57399" y="11793"/>
                  </a:cubicBezTo>
                  <a:cubicBezTo>
                    <a:pt x="51315" y="6450"/>
                    <a:pt x="42389" y="1"/>
                    <a:pt x="337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52"/>
            <p:cNvSpPr/>
            <p:nvPr/>
          </p:nvSpPr>
          <p:spPr>
            <a:xfrm>
              <a:off x="2231273" y="934219"/>
              <a:ext cx="2977327" cy="1608443"/>
            </a:xfrm>
            <a:custGeom>
              <a:rect b="b" l="l" r="r" t="t"/>
              <a:pathLst>
                <a:path extrusionOk="0" h="60394" w="111793">
                  <a:moveTo>
                    <a:pt x="8698" y="0"/>
                  </a:moveTo>
                  <a:cubicBezTo>
                    <a:pt x="4448" y="0"/>
                    <a:pt x="1" y="4800"/>
                    <a:pt x="575" y="10353"/>
                  </a:cubicBezTo>
                  <a:cubicBezTo>
                    <a:pt x="971" y="13972"/>
                    <a:pt x="3137" y="17722"/>
                    <a:pt x="6254" y="19413"/>
                  </a:cubicBezTo>
                  <a:cubicBezTo>
                    <a:pt x="7568" y="20126"/>
                    <a:pt x="9180" y="20254"/>
                    <a:pt x="10807" y="20254"/>
                  </a:cubicBezTo>
                  <a:cubicBezTo>
                    <a:pt x="11718" y="20254"/>
                    <a:pt x="12633" y="20214"/>
                    <a:pt x="13504" y="20214"/>
                  </a:cubicBezTo>
                  <a:cubicBezTo>
                    <a:pt x="15113" y="20214"/>
                    <a:pt x="16569" y="20350"/>
                    <a:pt x="17560" y="21130"/>
                  </a:cubicBezTo>
                  <a:cubicBezTo>
                    <a:pt x="20888" y="23798"/>
                    <a:pt x="14020" y="32884"/>
                    <a:pt x="21522" y="37137"/>
                  </a:cubicBezTo>
                  <a:cubicBezTo>
                    <a:pt x="22579" y="37730"/>
                    <a:pt x="23568" y="37941"/>
                    <a:pt x="24512" y="37941"/>
                  </a:cubicBezTo>
                  <a:cubicBezTo>
                    <a:pt x="26858" y="37941"/>
                    <a:pt x="28923" y="36634"/>
                    <a:pt x="31063" y="36634"/>
                  </a:cubicBezTo>
                  <a:cubicBezTo>
                    <a:pt x="31437" y="36634"/>
                    <a:pt x="31813" y="36673"/>
                    <a:pt x="32193" y="36767"/>
                  </a:cubicBezTo>
                  <a:cubicBezTo>
                    <a:pt x="39695" y="38590"/>
                    <a:pt x="34993" y="43106"/>
                    <a:pt x="36868" y="48284"/>
                  </a:cubicBezTo>
                  <a:cubicBezTo>
                    <a:pt x="38347" y="52451"/>
                    <a:pt x="41622" y="54331"/>
                    <a:pt x="45210" y="54331"/>
                  </a:cubicBezTo>
                  <a:cubicBezTo>
                    <a:pt x="47262" y="54331"/>
                    <a:pt x="49417" y="53716"/>
                    <a:pt x="51396" y="52563"/>
                  </a:cubicBezTo>
                  <a:cubicBezTo>
                    <a:pt x="55381" y="50242"/>
                    <a:pt x="57622" y="46755"/>
                    <a:pt x="59930" y="46755"/>
                  </a:cubicBezTo>
                  <a:cubicBezTo>
                    <a:pt x="61248" y="46755"/>
                    <a:pt x="62587" y="47892"/>
                    <a:pt x="64286" y="51031"/>
                  </a:cubicBezTo>
                  <a:cubicBezTo>
                    <a:pt x="66056" y="54280"/>
                    <a:pt x="67694" y="57925"/>
                    <a:pt x="71947" y="59642"/>
                  </a:cubicBezTo>
                  <a:cubicBezTo>
                    <a:pt x="73154" y="60141"/>
                    <a:pt x="74434" y="60393"/>
                    <a:pt x="75714" y="60393"/>
                  </a:cubicBezTo>
                  <a:cubicBezTo>
                    <a:pt x="76871" y="60393"/>
                    <a:pt x="78028" y="60188"/>
                    <a:pt x="79131" y="59774"/>
                  </a:cubicBezTo>
                  <a:cubicBezTo>
                    <a:pt x="83410" y="58110"/>
                    <a:pt x="83226" y="53091"/>
                    <a:pt x="86263" y="51295"/>
                  </a:cubicBezTo>
                  <a:cubicBezTo>
                    <a:pt x="87089" y="50807"/>
                    <a:pt x="87903" y="50603"/>
                    <a:pt x="88716" y="50603"/>
                  </a:cubicBezTo>
                  <a:cubicBezTo>
                    <a:pt x="92980" y="50603"/>
                    <a:pt x="97213" y="56233"/>
                    <a:pt x="102836" y="56233"/>
                  </a:cubicBezTo>
                  <a:cubicBezTo>
                    <a:pt x="104275" y="56233"/>
                    <a:pt x="105804" y="55865"/>
                    <a:pt x="107447" y="54940"/>
                  </a:cubicBezTo>
                  <a:cubicBezTo>
                    <a:pt x="111792" y="52508"/>
                    <a:pt x="110353" y="47395"/>
                    <a:pt x="105262" y="47395"/>
                  </a:cubicBezTo>
                  <a:cubicBezTo>
                    <a:pt x="104658" y="47395"/>
                    <a:pt x="104003" y="47466"/>
                    <a:pt x="103300" y="47623"/>
                  </a:cubicBezTo>
                  <a:cubicBezTo>
                    <a:pt x="103062" y="47676"/>
                    <a:pt x="102823" y="47701"/>
                    <a:pt x="102581" y="47701"/>
                  </a:cubicBezTo>
                  <a:cubicBezTo>
                    <a:pt x="97946" y="47701"/>
                    <a:pt x="92740" y="38516"/>
                    <a:pt x="87692" y="38516"/>
                  </a:cubicBezTo>
                  <a:cubicBezTo>
                    <a:pt x="87436" y="38516"/>
                    <a:pt x="87179" y="38540"/>
                    <a:pt x="86924" y="38590"/>
                  </a:cubicBezTo>
                  <a:cubicBezTo>
                    <a:pt x="81086" y="39752"/>
                    <a:pt x="81667" y="46699"/>
                    <a:pt x="78075" y="48231"/>
                  </a:cubicBezTo>
                  <a:cubicBezTo>
                    <a:pt x="77543" y="48459"/>
                    <a:pt x="77028" y="48564"/>
                    <a:pt x="76527" y="48564"/>
                  </a:cubicBezTo>
                  <a:cubicBezTo>
                    <a:pt x="71231" y="48564"/>
                    <a:pt x="67466" y="36883"/>
                    <a:pt x="61143" y="36160"/>
                  </a:cubicBezTo>
                  <a:cubicBezTo>
                    <a:pt x="60981" y="36141"/>
                    <a:pt x="60814" y="36131"/>
                    <a:pt x="60644" y="36131"/>
                  </a:cubicBezTo>
                  <a:cubicBezTo>
                    <a:pt x="56178" y="36131"/>
                    <a:pt x="49201" y="42428"/>
                    <a:pt x="47310" y="42428"/>
                  </a:cubicBezTo>
                  <a:cubicBezTo>
                    <a:pt x="47270" y="42428"/>
                    <a:pt x="47232" y="42426"/>
                    <a:pt x="47196" y="42420"/>
                  </a:cubicBezTo>
                  <a:cubicBezTo>
                    <a:pt x="43525" y="41759"/>
                    <a:pt x="47910" y="32145"/>
                    <a:pt x="43049" y="28209"/>
                  </a:cubicBezTo>
                  <a:cubicBezTo>
                    <a:pt x="41560" y="27001"/>
                    <a:pt x="39828" y="26643"/>
                    <a:pt x="38073" y="26643"/>
                  </a:cubicBezTo>
                  <a:cubicBezTo>
                    <a:pt x="35513" y="26643"/>
                    <a:pt x="32902" y="27405"/>
                    <a:pt x="30918" y="27405"/>
                  </a:cubicBezTo>
                  <a:cubicBezTo>
                    <a:pt x="29295" y="27405"/>
                    <a:pt x="28091" y="26895"/>
                    <a:pt x="27676" y="25039"/>
                  </a:cubicBezTo>
                  <a:cubicBezTo>
                    <a:pt x="26725" y="20786"/>
                    <a:pt x="32246" y="16455"/>
                    <a:pt x="27888" y="11806"/>
                  </a:cubicBezTo>
                  <a:cubicBezTo>
                    <a:pt x="26918" y="10783"/>
                    <a:pt x="24323" y="9360"/>
                    <a:pt x="21315" y="9360"/>
                  </a:cubicBezTo>
                  <a:cubicBezTo>
                    <a:pt x="19816" y="9360"/>
                    <a:pt x="18216" y="9713"/>
                    <a:pt x="16661" y="10643"/>
                  </a:cubicBezTo>
                  <a:cubicBezTo>
                    <a:pt x="15545" y="11179"/>
                    <a:pt x="14670" y="11412"/>
                    <a:pt x="13987" y="11412"/>
                  </a:cubicBezTo>
                  <a:cubicBezTo>
                    <a:pt x="9614" y="11412"/>
                    <a:pt x="13131" y="1856"/>
                    <a:pt x="11669" y="897"/>
                  </a:cubicBezTo>
                  <a:cubicBezTo>
                    <a:pt x="10739" y="280"/>
                    <a:pt x="9725" y="0"/>
                    <a:pt x="8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52"/>
          <p:cNvGrpSpPr/>
          <p:nvPr/>
        </p:nvGrpSpPr>
        <p:grpSpPr>
          <a:xfrm rot="-8789021">
            <a:off x="-554352" y="3657626"/>
            <a:ext cx="2190240" cy="1937759"/>
            <a:chOff x="1749700" y="889800"/>
            <a:chExt cx="4276500" cy="3783525"/>
          </a:xfrm>
        </p:grpSpPr>
        <p:sp>
          <p:nvSpPr>
            <p:cNvPr id="841" name="Google Shape;841;p52"/>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52"/>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2"/>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2"/>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2"/>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2"/>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2"/>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2"/>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2"/>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2"/>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2"/>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2"/>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2"/>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2"/>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2"/>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2"/>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2"/>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2"/>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52"/>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52"/>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52"/>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52"/>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2"/>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2"/>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2"/>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2"/>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2"/>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2"/>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2"/>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2"/>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52"/>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52"/>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2"/>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52"/>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52"/>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2"/>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2"/>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2"/>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52"/>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52"/>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2"/>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2"/>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52"/>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2"/>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52"/>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2"/>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2"/>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52"/>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52"/>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52"/>
          <p:cNvGrpSpPr/>
          <p:nvPr/>
        </p:nvGrpSpPr>
        <p:grpSpPr>
          <a:xfrm flipH="1">
            <a:off x="7534641" y="4793331"/>
            <a:ext cx="530121" cy="442999"/>
            <a:chOff x="3923575" y="2588450"/>
            <a:chExt cx="701125" cy="585900"/>
          </a:xfrm>
        </p:grpSpPr>
        <p:sp>
          <p:nvSpPr>
            <p:cNvPr id="891" name="Google Shape;891;p52"/>
            <p:cNvSpPr/>
            <p:nvPr/>
          </p:nvSpPr>
          <p:spPr>
            <a:xfrm>
              <a:off x="3923575" y="2588450"/>
              <a:ext cx="97675" cy="585900"/>
            </a:xfrm>
            <a:custGeom>
              <a:rect b="b" l="l" r="r" t="t"/>
              <a:pathLst>
                <a:path extrusionOk="0" h="23436" w="3907">
                  <a:moveTo>
                    <a:pt x="2160" y="1"/>
                  </a:moveTo>
                  <a:cubicBezTo>
                    <a:pt x="1404" y="1"/>
                    <a:pt x="651" y="496"/>
                    <a:pt x="651" y="1486"/>
                  </a:cubicBezTo>
                  <a:lnTo>
                    <a:pt x="678" y="5256"/>
                  </a:lnTo>
                  <a:cubicBezTo>
                    <a:pt x="461" y="11006"/>
                    <a:pt x="0" y="16946"/>
                    <a:pt x="760" y="22561"/>
                  </a:cubicBezTo>
                  <a:cubicBezTo>
                    <a:pt x="850" y="23149"/>
                    <a:pt x="1375" y="23435"/>
                    <a:pt x="1909" y="23435"/>
                  </a:cubicBezTo>
                  <a:cubicBezTo>
                    <a:pt x="2015" y="23435"/>
                    <a:pt x="2121" y="23424"/>
                    <a:pt x="2224" y="23402"/>
                  </a:cubicBezTo>
                  <a:cubicBezTo>
                    <a:pt x="2267" y="23405"/>
                    <a:pt x="2310" y="23406"/>
                    <a:pt x="2353" y="23406"/>
                  </a:cubicBezTo>
                  <a:cubicBezTo>
                    <a:pt x="3127" y="23406"/>
                    <a:pt x="3906" y="22939"/>
                    <a:pt x="3906" y="21937"/>
                  </a:cubicBezTo>
                  <a:lnTo>
                    <a:pt x="3798" y="2652"/>
                  </a:lnTo>
                  <a:cubicBezTo>
                    <a:pt x="3798" y="2462"/>
                    <a:pt x="3770" y="2245"/>
                    <a:pt x="3689" y="2082"/>
                  </a:cubicBezTo>
                  <a:lnTo>
                    <a:pt x="3689" y="1486"/>
                  </a:lnTo>
                  <a:cubicBezTo>
                    <a:pt x="3676" y="496"/>
                    <a:pt x="2916" y="1"/>
                    <a:pt x="2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52"/>
            <p:cNvSpPr/>
            <p:nvPr/>
          </p:nvSpPr>
          <p:spPr>
            <a:xfrm>
              <a:off x="4074100" y="2588450"/>
              <a:ext cx="97675" cy="585900"/>
            </a:xfrm>
            <a:custGeom>
              <a:rect b="b" l="l" r="r" t="t"/>
              <a:pathLst>
                <a:path extrusionOk="0" h="23436" w="3907">
                  <a:moveTo>
                    <a:pt x="2160" y="1"/>
                  </a:moveTo>
                  <a:cubicBezTo>
                    <a:pt x="1404" y="1"/>
                    <a:pt x="652" y="496"/>
                    <a:pt x="652" y="1486"/>
                  </a:cubicBezTo>
                  <a:lnTo>
                    <a:pt x="679" y="5256"/>
                  </a:lnTo>
                  <a:cubicBezTo>
                    <a:pt x="462" y="11006"/>
                    <a:pt x="1" y="16946"/>
                    <a:pt x="760" y="22561"/>
                  </a:cubicBezTo>
                  <a:cubicBezTo>
                    <a:pt x="851" y="23149"/>
                    <a:pt x="1375" y="23435"/>
                    <a:pt x="1909" y="23435"/>
                  </a:cubicBezTo>
                  <a:cubicBezTo>
                    <a:pt x="2015" y="23435"/>
                    <a:pt x="2122" y="23424"/>
                    <a:pt x="2225" y="23402"/>
                  </a:cubicBezTo>
                  <a:cubicBezTo>
                    <a:pt x="2268" y="23405"/>
                    <a:pt x="2310" y="23406"/>
                    <a:pt x="2353" y="23406"/>
                  </a:cubicBezTo>
                  <a:cubicBezTo>
                    <a:pt x="3127" y="23406"/>
                    <a:pt x="3907" y="22939"/>
                    <a:pt x="3907" y="21937"/>
                  </a:cubicBezTo>
                  <a:lnTo>
                    <a:pt x="3798" y="2652"/>
                  </a:lnTo>
                  <a:cubicBezTo>
                    <a:pt x="3798" y="2462"/>
                    <a:pt x="3771" y="2245"/>
                    <a:pt x="3690" y="2082"/>
                  </a:cubicBezTo>
                  <a:lnTo>
                    <a:pt x="3690" y="1486"/>
                  </a:lnTo>
                  <a:cubicBezTo>
                    <a:pt x="3676" y="496"/>
                    <a:pt x="2917" y="1"/>
                    <a:pt x="21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2"/>
            <p:cNvSpPr/>
            <p:nvPr/>
          </p:nvSpPr>
          <p:spPr>
            <a:xfrm>
              <a:off x="4225325" y="2588450"/>
              <a:ext cx="97600" cy="585900"/>
            </a:xfrm>
            <a:custGeom>
              <a:rect b="b" l="l" r="r" t="t"/>
              <a:pathLst>
                <a:path extrusionOk="0" h="23436" w="3904">
                  <a:moveTo>
                    <a:pt x="2147" y="1"/>
                  </a:moveTo>
                  <a:cubicBezTo>
                    <a:pt x="1384" y="1"/>
                    <a:pt x="624" y="496"/>
                    <a:pt x="624" y="1486"/>
                  </a:cubicBezTo>
                  <a:lnTo>
                    <a:pt x="678" y="5256"/>
                  </a:lnTo>
                  <a:cubicBezTo>
                    <a:pt x="461" y="11006"/>
                    <a:pt x="0" y="16946"/>
                    <a:pt x="760" y="22561"/>
                  </a:cubicBezTo>
                  <a:cubicBezTo>
                    <a:pt x="828" y="23149"/>
                    <a:pt x="1368" y="23435"/>
                    <a:pt x="1907" y="23435"/>
                  </a:cubicBezTo>
                  <a:cubicBezTo>
                    <a:pt x="2014" y="23435"/>
                    <a:pt x="2121" y="23424"/>
                    <a:pt x="2225" y="23402"/>
                  </a:cubicBezTo>
                  <a:cubicBezTo>
                    <a:pt x="2297" y="23413"/>
                    <a:pt x="2369" y="23418"/>
                    <a:pt x="2440" y="23418"/>
                  </a:cubicBezTo>
                  <a:cubicBezTo>
                    <a:pt x="3222" y="23418"/>
                    <a:pt x="3904" y="22758"/>
                    <a:pt x="3879" y="21937"/>
                  </a:cubicBezTo>
                  <a:lnTo>
                    <a:pt x="3798" y="2652"/>
                  </a:lnTo>
                  <a:cubicBezTo>
                    <a:pt x="3771" y="2462"/>
                    <a:pt x="3743" y="2245"/>
                    <a:pt x="3689" y="2082"/>
                  </a:cubicBezTo>
                  <a:lnTo>
                    <a:pt x="3689" y="1486"/>
                  </a:lnTo>
                  <a:cubicBezTo>
                    <a:pt x="3676" y="496"/>
                    <a:pt x="2909" y="1"/>
                    <a:pt x="21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2"/>
            <p:cNvSpPr/>
            <p:nvPr/>
          </p:nvSpPr>
          <p:spPr>
            <a:xfrm>
              <a:off x="4375850" y="2588450"/>
              <a:ext cx="97675" cy="585900"/>
            </a:xfrm>
            <a:custGeom>
              <a:rect b="b" l="l" r="r" t="t"/>
              <a:pathLst>
                <a:path extrusionOk="0" h="23436" w="3907">
                  <a:moveTo>
                    <a:pt x="2147" y="1"/>
                  </a:moveTo>
                  <a:cubicBezTo>
                    <a:pt x="1384" y="1"/>
                    <a:pt x="625" y="496"/>
                    <a:pt x="625" y="1486"/>
                  </a:cubicBezTo>
                  <a:cubicBezTo>
                    <a:pt x="625" y="2733"/>
                    <a:pt x="652" y="4008"/>
                    <a:pt x="679" y="5256"/>
                  </a:cubicBezTo>
                  <a:cubicBezTo>
                    <a:pt x="462" y="11006"/>
                    <a:pt x="1" y="16946"/>
                    <a:pt x="760" y="22561"/>
                  </a:cubicBezTo>
                  <a:cubicBezTo>
                    <a:pt x="851" y="23149"/>
                    <a:pt x="1376" y="23435"/>
                    <a:pt x="1909" y="23435"/>
                  </a:cubicBezTo>
                  <a:cubicBezTo>
                    <a:pt x="2015" y="23435"/>
                    <a:pt x="2122" y="23424"/>
                    <a:pt x="2225" y="23402"/>
                  </a:cubicBezTo>
                  <a:cubicBezTo>
                    <a:pt x="2300" y="23413"/>
                    <a:pt x="2373" y="23418"/>
                    <a:pt x="2446" y="23418"/>
                  </a:cubicBezTo>
                  <a:cubicBezTo>
                    <a:pt x="3246" y="23418"/>
                    <a:pt x="3907" y="22758"/>
                    <a:pt x="3907" y="21937"/>
                  </a:cubicBezTo>
                  <a:cubicBezTo>
                    <a:pt x="3852" y="15509"/>
                    <a:pt x="3825" y="9080"/>
                    <a:pt x="3798" y="2652"/>
                  </a:cubicBezTo>
                  <a:cubicBezTo>
                    <a:pt x="3798" y="2462"/>
                    <a:pt x="3744" y="2245"/>
                    <a:pt x="3690" y="2082"/>
                  </a:cubicBezTo>
                  <a:lnTo>
                    <a:pt x="3690" y="1486"/>
                  </a:lnTo>
                  <a:cubicBezTo>
                    <a:pt x="3676" y="496"/>
                    <a:pt x="2910" y="1"/>
                    <a:pt x="21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52"/>
            <p:cNvSpPr/>
            <p:nvPr/>
          </p:nvSpPr>
          <p:spPr>
            <a:xfrm>
              <a:off x="4526400" y="2588450"/>
              <a:ext cx="98300" cy="585900"/>
            </a:xfrm>
            <a:custGeom>
              <a:rect b="b" l="l" r="r" t="t"/>
              <a:pathLst>
                <a:path extrusionOk="0" h="23436" w="3932">
                  <a:moveTo>
                    <a:pt x="2170" y="1"/>
                  </a:moveTo>
                  <a:cubicBezTo>
                    <a:pt x="1411" y="1"/>
                    <a:pt x="651" y="496"/>
                    <a:pt x="651" y="1486"/>
                  </a:cubicBezTo>
                  <a:lnTo>
                    <a:pt x="678" y="5256"/>
                  </a:lnTo>
                  <a:cubicBezTo>
                    <a:pt x="461" y="11006"/>
                    <a:pt x="0" y="16946"/>
                    <a:pt x="760" y="22561"/>
                  </a:cubicBezTo>
                  <a:cubicBezTo>
                    <a:pt x="850" y="23149"/>
                    <a:pt x="1375" y="23435"/>
                    <a:pt x="1909" y="23435"/>
                  </a:cubicBezTo>
                  <a:cubicBezTo>
                    <a:pt x="2015" y="23435"/>
                    <a:pt x="2121" y="23424"/>
                    <a:pt x="2225" y="23402"/>
                  </a:cubicBezTo>
                  <a:cubicBezTo>
                    <a:pt x="2299" y="23413"/>
                    <a:pt x="2373" y="23418"/>
                    <a:pt x="2446" y="23418"/>
                  </a:cubicBezTo>
                  <a:cubicBezTo>
                    <a:pt x="3249" y="23418"/>
                    <a:pt x="3931" y="22758"/>
                    <a:pt x="3906" y="21937"/>
                  </a:cubicBezTo>
                  <a:cubicBezTo>
                    <a:pt x="3879" y="15509"/>
                    <a:pt x="3852" y="9080"/>
                    <a:pt x="3798" y="2652"/>
                  </a:cubicBezTo>
                  <a:cubicBezTo>
                    <a:pt x="3798" y="2462"/>
                    <a:pt x="3771" y="2245"/>
                    <a:pt x="3689" y="2082"/>
                  </a:cubicBezTo>
                  <a:lnTo>
                    <a:pt x="3689" y="1486"/>
                  </a:lnTo>
                  <a:cubicBezTo>
                    <a:pt x="3689" y="496"/>
                    <a:pt x="293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6" name="Google Shape;896;p52"/>
          <p:cNvSpPr/>
          <p:nvPr/>
        </p:nvSpPr>
        <p:spPr>
          <a:xfrm rot="4341006">
            <a:off x="-47725" y="-637160"/>
            <a:ext cx="1868480" cy="2377071"/>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2" name="Shape 1482"/>
        <p:cNvGrpSpPr/>
        <p:nvPr/>
      </p:nvGrpSpPr>
      <p:grpSpPr>
        <a:xfrm>
          <a:off x="0" y="0"/>
          <a:ext cx="0" cy="0"/>
          <a:chOff x="0" y="0"/>
          <a:chExt cx="0" cy="0"/>
        </a:xfrm>
      </p:grpSpPr>
      <p:sp>
        <p:nvSpPr>
          <p:cNvPr id="1483" name="Google Shape;1483;p61">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1"/>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1"/>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1">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1">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5</a:t>
            </a:r>
            <a:endParaRPr b="1" sz="1520">
              <a:solidFill>
                <a:schemeClr val="dk1"/>
              </a:solidFill>
              <a:latin typeface="Merriweather"/>
              <a:ea typeface="Merriweather"/>
              <a:cs typeface="Merriweather"/>
              <a:sym typeface="Merriweather"/>
            </a:endParaRPr>
          </a:p>
        </p:txBody>
      </p:sp>
      <p:sp>
        <p:nvSpPr>
          <p:cNvPr id="1488" name="Google Shape;1488;p61">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1">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0" name="Google Shape;1490;p61"/>
          <p:cNvGrpSpPr/>
          <p:nvPr/>
        </p:nvGrpSpPr>
        <p:grpSpPr>
          <a:xfrm>
            <a:off x="4698169" y="4818774"/>
            <a:ext cx="201117" cy="184529"/>
            <a:chOff x="6319908" y="3696721"/>
            <a:chExt cx="373963" cy="343119"/>
          </a:xfrm>
        </p:grpSpPr>
        <p:sp>
          <p:nvSpPr>
            <p:cNvPr id="1491" name="Google Shape;1491;p61"/>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1"/>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1"/>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1"/>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1"/>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1"/>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1"/>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1"/>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1"/>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0" name="Google Shape;1500;p61">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1"/>
          <p:cNvSpPr txBox="1"/>
          <p:nvPr>
            <p:ph idx="4294967295" type="subTitle"/>
          </p:nvPr>
        </p:nvSpPr>
        <p:spPr>
          <a:xfrm>
            <a:off x="1073700" y="1436575"/>
            <a:ext cx="37494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Hour of Day vs Total Calories (Groups of 4 Hours)</a:t>
            </a:r>
            <a:endParaRPr b="1">
              <a:solidFill>
                <a:schemeClr val="lt2"/>
              </a:solidFill>
            </a:endParaRPr>
          </a:p>
          <a:p>
            <a:pPr indent="-317500" lvl="0" marL="457200" rtl="0" algn="l">
              <a:spcBef>
                <a:spcPts val="1200"/>
              </a:spcBef>
              <a:spcAft>
                <a:spcPts val="0"/>
              </a:spcAft>
              <a:buSzPts val="1400"/>
              <a:buChar char="●"/>
            </a:pPr>
            <a:r>
              <a:rPr lang="en"/>
              <a:t>across all users from the </a:t>
            </a:r>
            <a:r>
              <a:rPr lang="en" u="sng">
                <a:solidFill>
                  <a:schemeClr val="dk2"/>
                </a:solidFill>
                <a:hlinkClick r:id="rId4">
                  <a:extLst>
                    <a:ext uri="{A12FA001-AC4F-418D-AE19-62706E023703}">
                      <ahyp:hlinkClr val="tx"/>
                    </a:ext>
                  </a:extLst>
                </a:hlinkClick>
              </a:rPr>
              <a:t>Fitbit Fitness Tracker Data</a:t>
            </a:r>
            <a:r>
              <a:rPr lang="en"/>
              <a:t> dataset</a:t>
            </a:r>
            <a:br>
              <a:rPr lang="en"/>
            </a:br>
            <a:endParaRPr/>
          </a:p>
          <a:p>
            <a:pPr indent="-317500" lvl="0" marL="457200" rtl="0" algn="l">
              <a:spcBef>
                <a:spcPts val="0"/>
              </a:spcBef>
              <a:spcAft>
                <a:spcPts val="0"/>
              </a:spcAft>
              <a:buSzPts val="1400"/>
              <a:buChar char="●"/>
            </a:pPr>
            <a:r>
              <a:rPr lang="en"/>
              <a:t>4:00 PM - 7:00 PM (435,951) and 12:00 PM - 3:00 PM (418,419) had the most total calories burned, regardless of the day of the week</a:t>
            </a:r>
            <a:endParaRPr/>
          </a:p>
        </p:txBody>
      </p:sp>
      <p:pic>
        <p:nvPicPr>
          <p:cNvPr id="1502" name="Google Shape;1502;p61"/>
          <p:cNvPicPr preferRelativeResize="0"/>
          <p:nvPr/>
        </p:nvPicPr>
        <p:blipFill>
          <a:blip r:embed="rId5">
            <a:alphaModFix/>
          </a:blip>
          <a:stretch>
            <a:fillRect/>
          </a:stretch>
        </p:blipFill>
        <p:spPr>
          <a:xfrm>
            <a:off x="5212675" y="436993"/>
            <a:ext cx="2449350" cy="42695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pic>
        <p:nvPicPr>
          <p:cNvPr id="1507" name="Google Shape;1507;p62"/>
          <p:cNvPicPr preferRelativeResize="0"/>
          <p:nvPr/>
        </p:nvPicPr>
        <p:blipFill>
          <a:blip r:embed="rId3">
            <a:alphaModFix/>
          </a:blip>
          <a:stretch>
            <a:fillRect/>
          </a:stretch>
        </p:blipFill>
        <p:spPr>
          <a:xfrm>
            <a:off x="5037600" y="625839"/>
            <a:ext cx="3392024" cy="3891812"/>
          </a:xfrm>
          <a:prstGeom prst="rect">
            <a:avLst/>
          </a:prstGeom>
          <a:noFill/>
          <a:ln>
            <a:noFill/>
          </a:ln>
        </p:spPr>
      </p:pic>
      <p:sp>
        <p:nvSpPr>
          <p:cNvPr id="1508" name="Google Shape;1508;p62">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2"/>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2">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2">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5</a:t>
            </a:r>
            <a:endParaRPr b="1" sz="1520">
              <a:solidFill>
                <a:schemeClr val="dk1"/>
              </a:solidFill>
              <a:latin typeface="Merriweather"/>
              <a:ea typeface="Merriweather"/>
              <a:cs typeface="Merriweather"/>
              <a:sym typeface="Merriweather"/>
            </a:endParaRPr>
          </a:p>
        </p:txBody>
      </p:sp>
      <p:sp>
        <p:nvSpPr>
          <p:cNvPr id="1513" name="Google Shape;1513;p62">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2">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5" name="Google Shape;1515;p62"/>
          <p:cNvGrpSpPr/>
          <p:nvPr/>
        </p:nvGrpSpPr>
        <p:grpSpPr>
          <a:xfrm>
            <a:off x="4698169" y="4818774"/>
            <a:ext cx="201117" cy="184529"/>
            <a:chOff x="6319908" y="3696721"/>
            <a:chExt cx="373963" cy="343119"/>
          </a:xfrm>
        </p:grpSpPr>
        <p:sp>
          <p:nvSpPr>
            <p:cNvPr id="1516" name="Google Shape;1516;p62"/>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2"/>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2"/>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2"/>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2"/>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2"/>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2"/>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2"/>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2"/>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5" name="Google Shape;1525;p62">
            <a:hlinkClick action="ppaction://hlinksldjump" r:id="rId4"/>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2"/>
          <p:cNvSpPr txBox="1"/>
          <p:nvPr>
            <p:ph idx="4294967295" type="subTitle"/>
          </p:nvPr>
        </p:nvSpPr>
        <p:spPr>
          <a:xfrm>
            <a:off x="1073700" y="1436575"/>
            <a:ext cx="37494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Day of Week vs. Total Calories by Hour Group</a:t>
            </a:r>
            <a:endParaRPr b="1">
              <a:solidFill>
                <a:schemeClr val="lt2"/>
              </a:solidFill>
            </a:endParaRPr>
          </a:p>
          <a:p>
            <a:pPr indent="-317500" lvl="0" marL="457200" rtl="0" algn="l">
              <a:spcBef>
                <a:spcPts val="1200"/>
              </a:spcBef>
              <a:spcAft>
                <a:spcPts val="0"/>
              </a:spcAft>
              <a:buSzPts val="1400"/>
              <a:buChar char="●"/>
            </a:pPr>
            <a:r>
              <a:rPr lang="en"/>
              <a:t>across all users from the </a:t>
            </a:r>
            <a:r>
              <a:rPr lang="en" u="sng">
                <a:solidFill>
                  <a:schemeClr val="dk2"/>
                </a:solidFill>
                <a:hlinkClick r:id="rId5">
                  <a:extLst>
                    <a:ext uri="{A12FA001-AC4F-418D-AE19-62706E023703}">
                      <ahyp:hlinkClr val="tx"/>
                    </a:ext>
                  </a:extLst>
                </a:hlinkClick>
              </a:rPr>
              <a:t>Fitbit Fitness Tracker Data</a:t>
            </a:r>
            <a:r>
              <a:rPr lang="en"/>
              <a:t> dataset</a:t>
            </a:r>
            <a:br>
              <a:rPr lang="en"/>
            </a:br>
            <a:endParaRPr/>
          </a:p>
          <a:p>
            <a:pPr indent="-317500" lvl="0" marL="457200" rtl="0" algn="l">
              <a:spcBef>
                <a:spcPts val="0"/>
              </a:spcBef>
              <a:spcAft>
                <a:spcPts val="0"/>
              </a:spcAft>
              <a:buSzPts val="1400"/>
              <a:buChar char="●"/>
            </a:pPr>
            <a:r>
              <a:rPr lang="en"/>
              <a:t>Wednesday (74,229) and Tuesday (73,725) at 4:00 PM - 7:00 PM had the most total calories burned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p63">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3"/>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3"/>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3">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3">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5</a:t>
            </a:r>
            <a:endParaRPr b="1" sz="1520">
              <a:solidFill>
                <a:schemeClr val="dk1"/>
              </a:solidFill>
              <a:latin typeface="Merriweather"/>
              <a:ea typeface="Merriweather"/>
              <a:cs typeface="Merriweather"/>
              <a:sym typeface="Merriweather"/>
            </a:endParaRPr>
          </a:p>
        </p:txBody>
      </p:sp>
      <p:sp>
        <p:nvSpPr>
          <p:cNvPr id="1536" name="Google Shape;1536;p63">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3">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63"/>
          <p:cNvGrpSpPr/>
          <p:nvPr/>
        </p:nvGrpSpPr>
        <p:grpSpPr>
          <a:xfrm>
            <a:off x="4698169" y="4818774"/>
            <a:ext cx="201117" cy="184529"/>
            <a:chOff x="6319908" y="3696721"/>
            <a:chExt cx="373963" cy="343119"/>
          </a:xfrm>
        </p:grpSpPr>
        <p:sp>
          <p:nvSpPr>
            <p:cNvPr id="1539" name="Google Shape;1539;p63"/>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3"/>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3"/>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3"/>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3"/>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3"/>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3"/>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3"/>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63"/>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8" name="Google Shape;1548;p63">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9" name="Google Shape;1549;p63"/>
          <p:cNvGrpSpPr/>
          <p:nvPr/>
        </p:nvGrpSpPr>
        <p:grpSpPr>
          <a:xfrm rot="-1943842">
            <a:off x="7753672" y="-602398"/>
            <a:ext cx="1934764" cy="1711734"/>
            <a:chOff x="1749700" y="889800"/>
            <a:chExt cx="4276500" cy="3783525"/>
          </a:xfrm>
        </p:grpSpPr>
        <p:sp>
          <p:nvSpPr>
            <p:cNvPr id="1550" name="Google Shape;1550;p63"/>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3"/>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63"/>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3"/>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3"/>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3"/>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3"/>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3"/>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3"/>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3"/>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3"/>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3"/>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3"/>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3"/>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3"/>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3"/>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3"/>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3"/>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3"/>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3"/>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3"/>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3"/>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3"/>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3"/>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3"/>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3"/>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3"/>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3"/>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3"/>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3"/>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3"/>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3"/>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3"/>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3"/>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3"/>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3"/>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3"/>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3"/>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3"/>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3"/>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3"/>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3"/>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3"/>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3"/>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3"/>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3"/>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3"/>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3"/>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3"/>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99" name="Google Shape;1599;p63"/>
          <p:cNvPicPr preferRelativeResize="0"/>
          <p:nvPr/>
        </p:nvPicPr>
        <p:blipFill rotWithShape="1">
          <a:blip r:embed="rId4">
            <a:alphaModFix/>
          </a:blip>
          <a:srcRect b="0" l="8402" r="8402" t="0"/>
          <a:stretch/>
        </p:blipFill>
        <p:spPr>
          <a:xfrm>
            <a:off x="5037600" y="625839"/>
            <a:ext cx="3392024" cy="3891811"/>
          </a:xfrm>
          <a:prstGeom prst="rect">
            <a:avLst/>
          </a:prstGeom>
          <a:noFill/>
          <a:ln>
            <a:noFill/>
          </a:ln>
        </p:spPr>
      </p:pic>
      <p:sp>
        <p:nvSpPr>
          <p:cNvPr id="1600" name="Google Shape;1600;p63"/>
          <p:cNvSpPr txBox="1"/>
          <p:nvPr>
            <p:ph idx="4294967295" type="subTitle"/>
          </p:nvPr>
        </p:nvSpPr>
        <p:spPr>
          <a:xfrm>
            <a:off x="1081450" y="626000"/>
            <a:ext cx="3749400" cy="38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Age Group Count for Fitness Survey</a:t>
            </a:r>
            <a:endParaRPr b="1">
              <a:solidFill>
                <a:schemeClr val="lt2"/>
              </a:solidFill>
            </a:endParaRPr>
          </a:p>
          <a:p>
            <a:pPr indent="-317500" lvl="0" marL="457200" rtl="0" algn="l">
              <a:spcBef>
                <a:spcPts val="1200"/>
              </a:spcBef>
              <a:spcAft>
                <a:spcPts val="0"/>
              </a:spcAft>
              <a:buSzPts val="1400"/>
              <a:buChar char="●"/>
            </a:pPr>
            <a:r>
              <a:rPr lang="en"/>
              <a:t>across all respondents from the </a:t>
            </a:r>
            <a:r>
              <a:rPr lang="en" u="sng">
                <a:solidFill>
                  <a:schemeClr val="dk2"/>
                </a:solidFill>
                <a:hlinkClick r:id="rId5">
                  <a:extLst>
                    <a:ext uri="{A12FA001-AC4F-418D-AE19-62706E023703}">
                      <ahyp:hlinkClr val="tx"/>
                    </a:ext>
                  </a:extLst>
                </a:hlinkClick>
              </a:rPr>
              <a:t>Fitness Consumer Survey Data</a:t>
            </a:r>
            <a:r>
              <a:rPr lang="en"/>
              <a:t> dataset</a:t>
            </a:r>
            <a:br>
              <a:rPr lang="en"/>
            </a:br>
            <a:endParaRPr/>
          </a:p>
          <a:p>
            <a:pPr indent="-317500" lvl="0" marL="457200" rtl="0" algn="l">
              <a:spcBef>
                <a:spcPts val="0"/>
              </a:spcBef>
              <a:spcAft>
                <a:spcPts val="0"/>
              </a:spcAft>
              <a:buSzPts val="1400"/>
              <a:buChar char="●"/>
            </a:pPr>
            <a:r>
              <a:rPr lang="en"/>
              <a:t>Under 18 (5), 18-24 (10), and 25-34 (6) were the three age groups with the most respondents</a:t>
            </a:r>
            <a:br>
              <a:rPr lang="en"/>
            </a:br>
            <a:endParaRPr/>
          </a:p>
          <a:p>
            <a:pPr indent="-317500" lvl="0" marL="457200" rtl="0" algn="l">
              <a:spcBef>
                <a:spcPts val="0"/>
              </a:spcBef>
              <a:spcAft>
                <a:spcPts val="0"/>
              </a:spcAft>
              <a:buSzPts val="1400"/>
              <a:buChar char="●"/>
            </a:pPr>
            <a:r>
              <a:rPr lang="en"/>
              <a:t>o</a:t>
            </a:r>
            <a:r>
              <a:rPr lang="en"/>
              <a:t>f the 21 respondents in these age groups, 14 (66%) answered that fitness wearables influenced them to buy other fitness products</a:t>
            </a:r>
            <a:endParaRPr/>
          </a:p>
          <a:p>
            <a:pPr indent="-317500" lvl="1" marL="914400" rtl="0" algn="l">
              <a:spcBef>
                <a:spcPts val="0"/>
              </a:spcBef>
              <a:spcAft>
                <a:spcPts val="0"/>
              </a:spcAft>
              <a:buSzPts val="1400"/>
              <a:buChar char="○"/>
            </a:pPr>
            <a:r>
              <a:rPr lang="en"/>
              <a:t>a</a:t>
            </a:r>
            <a:r>
              <a:rPr lang="en"/>
              <a:t>nother 5 (24%) answered neutrally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64"/>
          <p:cNvSpPr/>
          <p:nvPr/>
        </p:nvSpPr>
        <p:spPr>
          <a:xfrm flipH="1" rot="-956724">
            <a:off x="6987059" y="-1492482"/>
            <a:ext cx="2873882" cy="2253771"/>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4"/>
          <p:cNvSpPr txBox="1"/>
          <p:nvPr>
            <p:ph idx="15" type="title"/>
          </p:nvPr>
        </p:nvSpPr>
        <p:spPr>
          <a:xfrm>
            <a:off x="720000" y="540000"/>
            <a:ext cx="59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607" name="Google Shape;1607;p64"/>
          <p:cNvSpPr/>
          <p:nvPr/>
        </p:nvSpPr>
        <p:spPr>
          <a:xfrm rot="-8454623">
            <a:off x="8082049" y="3814743"/>
            <a:ext cx="1567861" cy="1994624"/>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8" name="Google Shape;1608;p64"/>
          <p:cNvGrpSpPr/>
          <p:nvPr/>
        </p:nvGrpSpPr>
        <p:grpSpPr>
          <a:xfrm flipH="1" rot="9209165">
            <a:off x="8072940" y="-934109"/>
            <a:ext cx="1928384" cy="1706088"/>
            <a:chOff x="1749700" y="889800"/>
            <a:chExt cx="4276500" cy="3783525"/>
          </a:xfrm>
        </p:grpSpPr>
        <p:sp>
          <p:nvSpPr>
            <p:cNvPr id="1609" name="Google Shape;1609;p64"/>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4"/>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4"/>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4"/>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4"/>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4"/>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4"/>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4"/>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4"/>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4"/>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4"/>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4"/>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4"/>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4"/>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4"/>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4"/>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4"/>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64"/>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4"/>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4"/>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4"/>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4"/>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4"/>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4"/>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4"/>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4"/>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4"/>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4"/>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4"/>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4"/>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4"/>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4"/>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4"/>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4"/>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4"/>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4"/>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4"/>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4"/>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4"/>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4"/>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4"/>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4"/>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4"/>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4"/>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4"/>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4"/>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4"/>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4"/>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4"/>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8" name="Google Shape;1658;p64"/>
          <p:cNvSpPr/>
          <p:nvPr/>
        </p:nvSpPr>
        <p:spPr>
          <a:xfrm rot="1774016">
            <a:off x="-1349869" y="4457867"/>
            <a:ext cx="2617761" cy="3034460"/>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9" name="Google Shape;1659;p64"/>
          <p:cNvGrpSpPr/>
          <p:nvPr/>
        </p:nvGrpSpPr>
        <p:grpSpPr>
          <a:xfrm rot="5400000">
            <a:off x="5810501" y="-689788"/>
            <a:ext cx="1237384" cy="1555190"/>
            <a:chOff x="8112943" y="2396104"/>
            <a:chExt cx="1237384" cy="1555190"/>
          </a:xfrm>
        </p:grpSpPr>
        <p:sp>
          <p:nvSpPr>
            <p:cNvPr id="1660" name="Google Shape;1660;p64"/>
            <p:cNvSpPr/>
            <p:nvPr/>
          </p:nvSpPr>
          <p:spPr>
            <a:xfrm flipH="1" rot="-1639023">
              <a:off x="8189750" y="3205009"/>
              <a:ext cx="937462" cy="562545"/>
            </a:xfrm>
            <a:custGeom>
              <a:rect b="b" l="l" r="r" t="t"/>
              <a:pathLst>
                <a:path extrusionOk="0" h="8317" w="13860">
                  <a:moveTo>
                    <a:pt x="2551" y="0"/>
                  </a:moveTo>
                  <a:cubicBezTo>
                    <a:pt x="1693" y="0"/>
                    <a:pt x="832" y="618"/>
                    <a:pt x="461" y="1446"/>
                  </a:cubicBezTo>
                  <a:cubicBezTo>
                    <a:pt x="0" y="2450"/>
                    <a:pt x="136" y="3616"/>
                    <a:pt x="461" y="4674"/>
                  </a:cubicBezTo>
                  <a:cubicBezTo>
                    <a:pt x="570" y="5189"/>
                    <a:pt x="814" y="5651"/>
                    <a:pt x="1167" y="6030"/>
                  </a:cubicBezTo>
                  <a:cubicBezTo>
                    <a:pt x="1601" y="6383"/>
                    <a:pt x="2089" y="6654"/>
                    <a:pt x="2658" y="6763"/>
                  </a:cubicBezTo>
                  <a:cubicBezTo>
                    <a:pt x="5235" y="7603"/>
                    <a:pt x="7893" y="8119"/>
                    <a:pt x="10606" y="8309"/>
                  </a:cubicBezTo>
                  <a:cubicBezTo>
                    <a:pt x="10705" y="8314"/>
                    <a:pt x="10802" y="8317"/>
                    <a:pt x="10895" y="8317"/>
                  </a:cubicBezTo>
                  <a:cubicBezTo>
                    <a:pt x="13610" y="8317"/>
                    <a:pt x="13860" y="6085"/>
                    <a:pt x="11474" y="4511"/>
                  </a:cubicBezTo>
                  <a:cubicBezTo>
                    <a:pt x="10389" y="3779"/>
                    <a:pt x="9114" y="3426"/>
                    <a:pt x="7921" y="2938"/>
                  </a:cubicBezTo>
                  <a:cubicBezTo>
                    <a:pt x="6564" y="2396"/>
                    <a:pt x="5262" y="1636"/>
                    <a:pt x="4123" y="741"/>
                  </a:cubicBezTo>
                  <a:cubicBezTo>
                    <a:pt x="3825" y="470"/>
                    <a:pt x="3526" y="280"/>
                    <a:pt x="3174" y="117"/>
                  </a:cubicBezTo>
                  <a:cubicBezTo>
                    <a:pt x="2971" y="37"/>
                    <a:pt x="2761" y="0"/>
                    <a:pt x="25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64"/>
            <p:cNvSpPr/>
            <p:nvPr/>
          </p:nvSpPr>
          <p:spPr>
            <a:xfrm flipH="1" rot="-1639023">
              <a:off x="8799712" y="2487123"/>
              <a:ext cx="489902" cy="383642"/>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2" name="Google Shape;1662;p64">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64"/>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4"/>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4">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4">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6</a:t>
            </a:r>
            <a:endParaRPr b="1" sz="1520">
              <a:solidFill>
                <a:schemeClr val="dk1"/>
              </a:solidFill>
              <a:latin typeface="Merriweather"/>
              <a:ea typeface="Merriweather"/>
              <a:cs typeface="Merriweather"/>
              <a:sym typeface="Merriweather"/>
            </a:endParaRPr>
          </a:p>
        </p:txBody>
      </p:sp>
      <p:sp>
        <p:nvSpPr>
          <p:cNvPr id="1667" name="Google Shape;1667;p64">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4">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9" name="Google Shape;1669;p64"/>
          <p:cNvGrpSpPr/>
          <p:nvPr/>
        </p:nvGrpSpPr>
        <p:grpSpPr>
          <a:xfrm>
            <a:off x="4698169" y="4818774"/>
            <a:ext cx="201117" cy="184529"/>
            <a:chOff x="6319908" y="3696721"/>
            <a:chExt cx="373963" cy="343119"/>
          </a:xfrm>
        </p:grpSpPr>
        <p:sp>
          <p:nvSpPr>
            <p:cNvPr id="1670" name="Google Shape;1670;p64"/>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4"/>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4"/>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4"/>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4"/>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4"/>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4"/>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4"/>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4"/>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9" name="Google Shape;1679;p64">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4"/>
          <p:cNvSpPr txBox="1"/>
          <p:nvPr>
            <p:ph idx="5" type="subTitle"/>
          </p:nvPr>
        </p:nvSpPr>
        <p:spPr>
          <a:xfrm>
            <a:off x="1149900" y="1436575"/>
            <a:ext cx="68529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analysis of the data, I found a trend emerges in which fitness </a:t>
            </a:r>
            <a:r>
              <a:rPr lang="en"/>
              <a:t>wearable</a:t>
            </a:r>
            <a:r>
              <a:rPr lang="en"/>
              <a:t> users tend to be part of younger age groups and more active</a:t>
            </a:r>
            <a:r>
              <a:rPr lang="en"/>
              <a:t> during the middle of the week, as well as in the afternoon/early evening.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would recommend developing and introducing trial offers, promotions, and referral programs for the Bellabeat membership program targeting users that prefer to exercise during these times. For example, flexible subscription options based on usage of the membership during the week.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can help broaden Bellabeat’s clientele by utilizing the existing community to incentivize non-Bellabeat customers to try out the product and eventually become regular customers.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53"/>
          <p:cNvSpPr/>
          <p:nvPr/>
        </p:nvSpPr>
        <p:spPr>
          <a:xfrm rot="-6128302">
            <a:off x="5878428" y="298548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3"/>
          <p:cNvSpPr/>
          <p:nvPr/>
        </p:nvSpPr>
        <p:spPr>
          <a:xfrm rot="-6128302">
            <a:off x="3296153" y="140194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3"/>
          <p:cNvSpPr/>
          <p:nvPr/>
        </p:nvSpPr>
        <p:spPr>
          <a:xfrm rot="-6128302">
            <a:off x="713878" y="140194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3"/>
          <p:cNvSpPr/>
          <p:nvPr/>
        </p:nvSpPr>
        <p:spPr>
          <a:xfrm rot="-6128302">
            <a:off x="5878428" y="140194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3"/>
          <p:cNvSpPr/>
          <p:nvPr/>
        </p:nvSpPr>
        <p:spPr>
          <a:xfrm rot="-6128302">
            <a:off x="3296153" y="298548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3"/>
          <p:cNvSpPr/>
          <p:nvPr/>
        </p:nvSpPr>
        <p:spPr>
          <a:xfrm rot="-6128302">
            <a:off x="713878" y="2985489"/>
            <a:ext cx="519060" cy="60217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3"/>
          <p:cNvSpPr txBox="1"/>
          <p:nvPr>
            <p:ph type="title"/>
          </p:nvPr>
        </p:nvSpPr>
        <p:spPr>
          <a:xfrm>
            <a:off x="720000" y="540000"/>
            <a:ext cx="532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08" name="Google Shape;908;p53"/>
          <p:cNvSpPr txBox="1"/>
          <p:nvPr>
            <p:ph idx="2" type="title"/>
          </p:nvPr>
        </p:nvSpPr>
        <p:spPr>
          <a:xfrm>
            <a:off x="711050" y="3530000"/>
            <a:ext cx="255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uFill>
                  <a:noFill/>
                </a:uFill>
                <a:hlinkClick action="ppaction://hlinksldjump" r:id="rId3"/>
              </a:rPr>
              <a:t>Analysis Summary</a:t>
            </a:r>
            <a:endParaRPr/>
          </a:p>
        </p:txBody>
      </p:sp>
      <p:sp>
        <p:nvSpPr>
          <p:cNvPr id="909" name="Google Shape;909;p53"/>
          <p:cNvSpPr txBox="1"/>
          <p:nvPr>
            <p:ph idx="1" type="subTitle"/>
          </p:nvPr>
        </p:nvSpPr>
        <p:spPr>
          <a:xfrm>
            <a:off x="711050" y="3966100"/>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 and trends in the data</a:t>
            </a:r>
            <a:endParaRPr/>
          </a:p>
        </p:txBody>
      </p:sp>
      <p:sp>
        <p:nvSpPr>
          <p:cNvPr id="910" name="Google Shape;910;p53"/>
          <p:cNvSpPr txBox="1"/>
          <p:nvPr>
            <p:ph idx="3" type="title"/>
          </p:nvPr>
        </p:nvSpPr>
        <p:spPr>
          <a:xfrm>
            <a:off x="3293363" y="3530000"/>
            <a:ext cx="255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a:uFill>
                  <a:noFill/>
                </a:uFill>
                <a:hlinkClick action="ppaction://hlinksldjump" r:id="rId4"/>
              </a:rPr>
              <a:t>Data Visualizations</a:t>
            </a:r>
            <a:endParaRPr/>
          </a:p>
        </p:txBody>
      </p:sp>
      <p:sp>
        <p:nvSpPr>
          <p:cNvPr id="911" name="Google Shape;911;p53"/>
          <p:cNvSpPr txBox="1"/>
          <p:nvPr>
            <p:ph idx="4" type="subTitle"/>
          </p:nvPr>
        </p:nvSpPr>
        <p:spPr>
          <a:xfrm>
            <a:off x="3293363" y="3966100"/>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Plots, charts, and other graphs</a:t>
            </a:r>
            <a:endParaRPr/>
          </a:p>
        </p:txBody>
      </p:sp>
      <p:sp>
        <p:nvSpPr>
          <p:cNvPr id="912" name="Google Shape;912;p53"/>
          <p:cNvSpPr txBox="1"/>
          <p:nvPr>
            <p:ph idx="5" type="title"/>
          </p:nvPr>
        </p:nvSpPr>
        <p:spPr>
          <a:xfrm>
            <a:off x="5875675" y="3530000"/>
            <a:ext cx="255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uFill>
                  <a:noFill/>
                </a:uFill>
                <a:hlinkClick action="ppaction://hlinksldjump" r:id="rId5"/>
              </a:rPr>
              <a:t>Recommendations</a:t>
            </a:r>
            <a:endParaRPr/>
          </a:p>
        </p:txBody>
      </p:sp>
      <p:sp>
        <p:nvSpPr>
          <p:cNvPr id="913" name="Google Shape;913;p53"/>
          <p:cNvSpPr txBox="1"/>
          <p:nvPr>
            <p:ph idx="6" type="subTitle"/>
          </p:nvPr>
        </p:nvSpPr>
        <p:spPr>
          <a:xfrm>
            <a:off x="5875675" y="3966100"/>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content recommendations</a:t>
            </a:r>
            <a:endParaRPr/>
          </a:p>
        </p:txBody>
      </p:sp>
      <p:sp>
        <p:nvSpPr>
          <p:cNvPr id="914" name="Google Shape;914;p53"/>
          <p:cNvSpPr txBox="1"/>
          <p:nvPr>
            <p:ph idx="7" type="title"/>
          </p:nvPr>
        </p:nvSpPr>
        <p:spPr>
          <a:xfrm>
            <a:off x="711050" y="1965688"/>
            <a:ext cx="255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uFill>
                  <a:noFill/>
                </a:uFill>
                <a:hlinkClick action="ppaction://hlinksldjump" r:id="rId6"/>
              </a:rPr>
              <a:t>Business Task</a:t>
            </a:r>
            <a:endParaRPr/>
          </a:p>
        </p:txBody>
      </p:sp>
      <p:sp>
        <p:nvSpPr>
          <p:cNvPr id="915" name="Google Shape;915;p53"/>
          <p:cNvSpPr txBox="1"/>
          <p:nvPr>
            <p:ph idx="8" type="subTitle"/>
          </p:nvPr>
        </p:nvSpPr>
        <p:spPr>
          <a:xfrm>
            <a:off x="711050" y="2374575"/>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Identifying Bellabeat’s needs</a:t>
            </a:r>
            <a:endParaRPr/>
          </a:p>
        </p:txBody>
      </p:sp>
      <p:sp>
        <p:nvSpPr>
          <p:cNvPr id="916" name="Google Shape;916;p53"/>
          <p:cNvSpPr txBox="1"/>
          <p:nvPr>
            <p:ph idx="9" type="title"/>
          </p:nvPr>
        </p:nvSpPr>
        <p:spPr>
          <a:xfrm>
            <a:off x="3293363" y="1965688"/>
            <a:ext cx="255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a:uFill>
                  <a:noFill/>
                </a:uFill>
                <a:hlinkClick action="ppaction://hlinksldjump" r:id="rId7"/>
              </a:rPr>
              <a:t>Data Description</a:t>
            </a:r>
            <a:endParaRPr/>
          </a:p>
        </p:txBody>
      </p:sp>
      <p:sp>
        <p:nvSpPr>
          <p:cNvPr id="917" name="Google Shape;917;p53"/>
          <p:cNvSpPr txBox="1"/>
          <p:nvPr>
            <p:ph idx="13" type="subTitle"/>
          </p:nvPr>
        </p:nvSpPr>
        <p:spPr>
          <a:xfrm>
            <a:off x="3293363" y="2374575"/>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the data comes from and its credibility</a:t>
            </a:r>
            <a:endParaRPr/>
          </a:p>
        </p:txBody>
      </p:sp>
      <p:sp>
        <p:nvSpPr>
          <p:cNvPr id="918" name="Google Shape;918;p53"/>
          <p:cNvSpPr txBox="1"/>
          <p:nvPr>
            <p:ph idx="14" type="title"/>
          </p:nvPr>
        </p:nvSpPr>
        <p:spPr>
          <a:xfrm>
            <a:off x="5875675" y="1965700"/>
            <a:ext cx="266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lang="en">
                <a:uFill>
                  <a:noFill/>
                </a:uFill>
                <a:hlinkClick action="ppaction://hlinksldjump" r:id="rId8"/>
              </a:rPr>
              <a:t>Data Documentation</a:t>
            </a:r>
            <a:endParaRPr/>
          </a:p>
        </p:txBody>
      </p:sp>
      <p:sp>
        <p:nvSpPr>
          <p:cNvPr id="919" name="Google Shape;919;p53"/>
          <p:cNvSpPr txBox="1"/>
          <p:nvPr>
            <p:ph idx="15" type="subTitle"/>
          </p:nvPr>
        </p:nvSpPr>
        <p:spPr>
          <a:xfrm>
            <a:off x="5875675" y="2374575"/>
            <a:ext cx="2557200" cy="6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manipulation of data</a:t>
            </a:r>
            <a:endParaRPr/>
          </a:p>
        </p:txBody>
      </p:sp>
      <p:sp>
        <p:nvSpPr>
          <p:cNvPr id="920" name="Google Shape;920;p53"/>
          <p:cNvSpPr txBox="1"/>
          <p:nvPr>
            <p:ph idx="16" type="title"/>
          </p:nvPr>
        </p:nvSpPr>
        <p:spPr>
          <a:xfrm>
            <a:off x="711050" y="1518050"/>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921" name="Google Shape;921;p53"/>
          <p:cNvSpPr txBox="1"/>
          <p:nvPr>
            <p:ph idx="17" type="title"/>
          </p:nvPr>
        </p:nvSpPr>
        <p:spPr>
          <a:xfrm>
            <a:off x="3293363" y="1518050"/>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922" name="Google Shape;922;p53"/>
          <p:cNvSpPr txBox="1"/>
          <p:nvPr>
            <p:ph idx="18" type="title"/>
          </p:nvPr>
        </p:nvSpPr>
        <p:spPr>
          <a:xfrm>
            <a:off x="5875675" y="1518050"/>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923" name="Google Shape;923;p53"/>
          <p:cNvSpPr txBox="1"/>
          <p:nvPr>
            <p:ph idx="19" type="title"/>
          </p:nvPr>
        </p:nvSpPr>
        <p:spPr>
          <a:xfrm>
            <a:off x="711050" y="3129195"/>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924" name="Google Shape;924;p53"/>
          <p:cNvSpPr txBox="1"/>
          <p:nvPr>
            <p:ph idx="20" type="title"/>
          </p:nvPr>
        </p:nvSpPr>
        <p:spPr>
          <a:xfrm>
            <a:off x="3293363" y="3129195"/>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925" name="Google Shape;925;p53"/>
          <p:cNvSpPr txBox="1"/>
          <p:nvPr>
            <p:ph idx="21" type="title"/>
          </p:nvPr>
        </p:nvSpPr>
        <p:spPr>
          <a:xfrm>
            <a:off x="5875675" y="3129195"/>
            <a:ext cx="5247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926" name="Google Shape;926;p53"/>
          <p:cNvSpPr/>
          <p:nvPr/>
        </p:nvSpPr>
        <p:spPr>
          <a:xfrm flipH="1" rot="-781455">
            <a:off x="8038242" y="-1056643"/>
            <a:ext cx="2199022" cy="2306155"/>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53"/>
          <p:cNvGrpSpPr/>
          <p:nvPr/>
        </p:nvGrpSpPr>
        <p:grpSpPr>
          <a:xfrm flipH="1" rot="3600242">
            <a:off x="7658424" y="-416956"/>
            <a:ext cx="1936635" cy="1713389"/>
            <a:chOff x="1749700" y="889800"/>
            <a:chExt cx="4276500" cy="3783525"/>
          </a:xfrm>
        </p:grpSpPr>
        <p:sp>
          <p:nvSpPr>
            <p:cNvPr id="928" name="Google Shape;928;p53"/>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3"/>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3"/>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3"/>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3"/>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3"/>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3"/>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53"/>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3"/>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3"/>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3"/>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3"/>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53"/>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3"/>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3"/>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3"/>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3"/>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53"/>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53"/>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3"/>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3"/>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53"/>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3"/>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3"/>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3"/>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3"/>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3"/>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3"/>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53"/>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53"/>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3"/>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3"/>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53"/>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53"/>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3"/>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53"/>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53"/>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3"/>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53"/>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53"/>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3"/>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3"/>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3"/>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3"/>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3"/>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3"/>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53"/>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3"/>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3"/>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53"/>
          <p:cNvSpPr/>
          <p:nvPr/>
        </p:nvSpPr>
        <p:spPr>
          <a:xfrm flipH="1" rot="2700000">
            <a:off x="7872417" y="3979084"/>
            <a:ext cx="1711776" cy="2177712"/>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53"/>
          <p:cNvSpPr/>
          <p:nvPr/>
        </p:nvSpPr>
        <p:spPr>
          <a:xfrm rot="-10799215">
            <a:off x="-1018240" y="3424633"/>
            <a:ext cx="2761498" cy="2679552"/>
          </a:xfrm>
          <a:custGeom>
            <a:rect b="b" l="l" r="r" t="t"/>
            <a:pathLst>
              <a:path extrusionOk="0" h="122340" w="126067">
                <a:moveTo>
                  <a:pt x="53372" y="0"/>
                </a:moveTo>
                <a:cubicBezTo>
                  <a:pt x="50944" y="0"/>
                  <a:pt x="48529" y="321"/>
                  <a:pt x="46155" y="1029"/>
                </a:cubicBezTo>
                <a:cubicBezTo>
                  <a:pt x="45541" y="1189"/>
                  <a:pt x="45040" y="1575"/>
                  <a:pt x="44722" y="2121"/>
                </a:cubicBezTo>
                <a:cubicBezTo>
                  <a:pt x="44123" y="2102"/>
                  <a:pt x="43525" y="2092"/>
                  <a:pt x="42927" y="2092"/>
                </a:cubicBezTo>
                <a:cubicBezTo>
                  <a:pt x="33632" y="2092"/>
                  <a:pt x="24385" y="4433"/>
                  <a:pt x="16242" y="9605"/>
                </a:cubicBezTo>
                <a:cubicBezTo>
                  <a:pt x="6984" y="15520"/>
                  <a:pt x="0" y="27075"/>
                  <a:pt x="5414" y="37903"/>
                </a:cubicBezTo>
                <a:cubicBezTo>
                  <a:pt x="12124" y="51347"/>
                  <a:pt x="28912" y="51893"/>
                  <a:pt x="41651" y="54759"/>
                </a:cubicBezTo>
                <a:cubicBezTo>
                  <a:pt x="58143" y="58490"/>
                  <a:pt x="72155" y="69272"/>
                  <a:pt x="79980" y="84285"/>
                </a:cubicBezTo>
                <a:cubicBezTo>
                  <a:pt x="83688" y="91291"/>
                  <a:pt x="84894" y="98320"/>
                  <a:pt x="86190" y="106009"/>
                </a:cubicBezTo>
                <a:cubicBezTo>
                  <a:pt x="87191" y="111901"/>
                  <a:pt x="89079" y="117906"/>
                  <a:pt x="94812" y="120727"/>
                </a:cubicBezTo>
                <a:cubicBezTo>
                  <a:pt x="97076" y="121841"/>
                  <a:pt x="99369" y="122340"/>
                  <a:pt x="101613" y="122340"/>
                </a:cubicBezTo>
                <a:cubicBezTo>
                  <a:pt x="109626" y="122340"/>
                  <a:pt x="117002" y="115982"/>
                  <a:pt x="120130" y="108625"/>
                </a:cubicBezTo>
                <a:cubicBezTo>
                  <a:pt x="126067" y="94749"/>
                  <a:pt x="123291" y="76346"/>
                  <a:pt x="119038" y="62379"/>
                </a:cubicBezTo>
                <a:cubicBezTo>
                  <a:pt x="113920" y="45455"/>
                  <a:pt x="104138" y="30305"/>
                  <a:pt x="90854" y="18659"/>
                </a:cubicBezTo>
                <a:cubicBezTo>
                  <a:pt x="81210" y="10233"/>
                  <a:pt x="67084" y="0"/>
                  <a:pt x="533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53"/>
          <p:cNvSpPr/>
          <p:nvPr/>
        </p:nvSpPr>
        <p:spPr>
          <a:xfrm flipH="1" rot="-7653826">
            <a:off x="5045792" y="-1118080"/>
            <a:ext cx="1678417" cy="1944981"/>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54"/>
          <p:cNvSpPr txBox="1"/>
          <p:nvPr>
            <p:ph type="title"/>
          </p:nvPr>
        </p:nvSpPr>
        <p:spPr>
          <a:xfrm>
            <a:off x="720000" y="540000"/>
            <a:ext cx="5352000" cy="627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Task</a:t>
            </a:r>
            <a:endParaRPr/>
          </a:p>
        </p:txBody>
      </p:sp>
      <p:grpSp>
        <p:nvGrpSpPr>
          <p:cNvPr id="985" name="Google Shape;985;p54"/>
          <p:cNvGrpSpPr/>
          <p:nvPr/>
        </p:nvGrpSpPr>
        <p:grpSpPr>
          <a:xfrm>
            <a:off x="4958167" y="1229744"/>
            <a:ext cx="3465825" cy="3217876"/>
            <a:chOff x="1494575" y="802125"/>
            <a:chExt cx="4603300" cy="4273975"/>
          </a:xfrm>
        </p:grpSpPr>
        <p:sp>
          <p:nvSpPr>
            <p:cNvPr id="986" name="Google Shape;986;p54"/>
            <p:cNvSpPr/>
            <p:nvPr/>
          </p:nvSpPr>
          <p:spPr>
            <a:xfrm>
              <a:off x="1494575" y="5069900"/>
              <a:ext cx="4603300" cy="5025"/>
            </a:xfrm>
            <a:custGeom>
              <a:rect b="b" l="l" r="r" t="t"/>
              <a:pathLst>
                <a:path extrusionOk="0" h="201" w="184132">
                  <a:moveTo>
                    <a:pt x="92066" y="1"/>
                  </a:moveTo>
                  <a:cubicBezTo>
                    <a:pt x="41230" y="1"/>
                    <a:pt x="0" y="34"/>
                    <a:pt x="0" y="101"/>
                  </a:cubicBezTo>
                  <a:cubicBezTo>
                    <a:pt x="0" y="167"/>
                    <a:pt x="41230" y="201"/>
                    <a:pt x="92066" y="201"/>
                  </a:cubicBezTo>
                  <a:cubicBezTo>
                    <a:pt x="142902" y="201"/>
                    <a:pt x="184132" y="167"/>
                    <a:pt x="184132" y="101"/>
                  </a:cubicBezTo>
                  <a:cubicBezTo>
                    <a:pt x="184132" y="34"/>
                    <a:pt x="142936" y="1"/>
                    <a:pt x="9206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54"/>
            <p:cNvSpPr/>
            <p:nvPr/>
          </p:nvSpPr>
          <p:spPr>
            <a:xfrm>
              <a:off x="1750600" y="4031650"/>
              <a:ext cx="485350" cy="1040775"/>
            </a:xfrm>
            <a:custGeom>
              <a:rect b="b" l="l" r="r" t="t"/>
              <a:pathLst>
                <a:path extrusionOk="0" h="41631" w="19414">
                  <a:moveTo>
                    <a:pt x="200" y="1"/>
                  </a:moveTo>
                  <a:lnTo>
                    <a:pt x="200" y="1"/>
                  </a:lnTo>
                  <a:cubicBezTo>
                    <a:pt x="0" y="3537"/>
                    <a:pt x="767" y="7039"/>
                    <a:pt x="2435" y="10175"/>
                  </a:cubicBezTo>
                  <a:cubicBezTo>
                    <a:pt x="3069" y="11442"/>
                    <a:pt x="3869" y="12643"/>
                    <a:pt x="4103" y="14044"/>
                  </a:cubicBezTo>
                  <a:cubicBezTo>
                    <a:pt x="4437" y="16313"/>
                    <a:pt x="3169" y="18614"/>
                    <a:pt x="3736" y="20849"/>
                  </a:cubicBezTo>
                  <a:cubicBezTo>
                    <a:pt x="4370" y="23418"/>
                    <a:pt x="7239" y="25119"/>
                    <a:pt x="7372" y="27721"/>
                  </a:cubicBezTo>
                  <a:cubicBezTo>
                    <a:pt x="7472" y="29956"/>
                    <a:pt x="5537" y="31890"/>
                    <a:pt x="5704" y="34092"/>
                  </a:cubicBezTo>
                  <a:cubicBezTo>
                    <a:pt x="5804" y="35059"/>
                    <a:pt x="6138" y="35960"/>
                    <a:pt x="6705" y="36727"/>
                  </a:cubicBezTo>
                  <a:cubicBezTo>
                    <a:pt x="8378" y="39516"/>
                    <a:pt x="10826" y="41466"/>
                    <a:pt x="14555" y="41466"/>
                  </a:cubicBezTo>
                  <a:cubicBezTo>
                    <a:pt x="14618" y="41466"/>
                    <a:pt x="14681" y="41465"/>
                    <a:pt x="14744" y="41464"/>
                  </a:cubicBezTo>
                  <a:lnTo>
                    <a:pt x="19414" y="41631"/>
                  </a:lnTo>
                  <a:lnTo>
                    <a:pt x="16212" y="30823"/>
                  </a:lnTo>
                  <a:cubicBezTo>
                    <a:pt x="16645" y="29289"/>
                    <a:pt x="15611" y="27721"/>
                    <a:pt x="14477" y="26653"/>
                  </a:cubicBezTo>
                  <a:cubicBezTo>
                    <a:pt x="13343" y="25553"/>
                    <a:pt x="12009" y="24519"/>
                    <a:pt x="11408" y="23051"/>
                  </a:cubicBezTo>
                  <a:cubicBezTo>
                    <a:pt x="10474" y="20682"/>
                    <a:pt x="11742" y="17580"/>
                    <a:pt x="10107" y="15612"/>
                  </a:cubicBezTo>
                  <a:cubicBezTo>
                    <a:pt x="9173" y="14445"/>
                    <a:pt x="7472" y="14044"/>
                    <a:pt x="6605" y="12777"/>
                  </a:cubicBezTo>
                  <a:cubicBezTo>
                    <a:pt x="6204" y="12110"/>
                    <a:pt x="5971" y="11342"/>
                    <a:pt x="5838" y="10575"/>
                  </a:cubicBezTo>
                  <a:cubicBezTo>
                    <a:pt x="4937" y="6606"/>
                    <a:pt x="3002" y="2936"/>
                    <a:pt x="2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4"/>
            <p:cNvSpPr/>
            <p:nvPr/>
          </p:nvSpPr>
          <p:spPr>
            <a:xfrm>
              <a:off x="1750600" y="4031650"/>
              <a:ext cx="485350" cy="1040775"/>
            </a:xfrm>
            <a:custGeom>
              <a:rect b="b" l="l" r="r" t="t"/>
              <a:pathLst>
                <a:path extrusionOk="0" h="41631" w="19414">
                  <a:moveTo>
                    <a:pt x="200" y="1"/>
                  </a:moveTo>
                  <a:lnTo>
                    <a:pt x="200" y="1"/>
                  </a:lnTo>
                  <a:cubicBezTo>
                    <a:pt x="0" y="3537"/>
                    <a:pt x="767" y="7039"/>
                    <a:pt x="2435" y="10175"/>
                  </a:cubicBezTo>
                  <a:cubicBezTo>
                    <a:pt x="3069" y="11442"/>
                    <a:pt x="3869" y="12643"/>
                    <a:pt x="4103" y="14044"/>
                  </a:cubicBezTo>
                  <a:cubicBezTo>
                    <a:pt x="4437" y="16313"/>
                    <a:pt x="3169" y="18614"/>
                    <a:pt x="3736" y="20849"/>
                  </a:cubicBezTo>
                  <a:cubicBezTo>
                    <a:pt x="4370" y="23418"/>
                    <a:pt x="7239" y="25119"/>
                    <a:pt x="7372" y="27721"/>
                  </a:cubicBezTo>
                  <a:cubicBezTo>
                    <a:pt x="7472" y="29956"/>
                    <a:pt x="5537" y="31890"/>
                    <a:pt x="5704" y="34092"/>
                  </a:cubicBezTo>
                  <a:cubicBezTo>
                    <a:pt x="5804" y="35059"/>
                    <a:pt x="6138" y="35960"/>
                    <a:pt x="6705" y="36727"/>
                  </a:cubicBezTo>
                  <a:cubicBezTo>
                    <a:pt x="8378" y="39516"/>
                    <a:pt x="10826" y="41466"/>
                    <a:pt x="14555" y="41466"/>
                  </a:cubicBezTo>
                  <a:cubicBezTo>
                    <a:pt x="14618" y="41466"/>
                    <a:pt x="14681" y="41465"/>
                    <a:pt x="14744" y="41464"/>
                  </a:cubicBezTo>
                  <a:lnTo>
                    <a:pt x="19414" y="41631"/>
                  </a:lnTo>
                  <a:lnTo>
                    <a:pt x="16212" y="30823"/>
                  </a:lnTo>
                  <a:cubicBezTo>
                    <a:pt x="16645" y="29289"/>
                    <a:pt x="15611" y="27721"/>
                    <a:pt x="14477" y="26653"/>
                  </a:cubicBezTo>
                  <a:cubicBezTo>
                    <a:pt x="13343" y="25553"/>
                    <a:pt x="12009" y="24519"/>
                    <a:pt x="11408" y="23051"/>
                  </a:cubicBezTo>
                  <a:cubicBezTo>
                    <a:pt x="10474" y="20682"/>
                    <a:pt x="11742" y="17580"/>
                    <a:pt x="10107" y="15612"/>
                  </a:cubicBezTo>
                  <a:cubicBezTo>
                    <a:pt x="9173" y="14445"/>
                    <a:pt x="7472" y="14044"/>
                    <a:pt x="6605" y="12777"/>
                  </a:cubicBezTo>
                  <a:cubicBezTo>
                    <a:pt x="6204" y="12110"/>
                    <a:pt x="5971" y="11342"/>
                    <a:pt x="5838" y="10575"/>
                  </a:cubicBezTo>
                  <a:cubicBezTo>
                    <a:pt x="4937" y="6606"/>
                    <a:pt x="3002" y="2936"/>
                    <a:pt x="20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4"/>
            <p:cNvSpPr/>
            <p:nvPr/>
          </p:nvSpPr>
          <p:spPr>
            <a:xfrm>
              <a:off x="2200075" y="3630550"/>
              <a:ext cx="467850" cy="1445550"/>
            </a:xfrm>
            <a:custGeom>
              <a:rect b="b" l="l" r="r" t="t"/>
              <a:pathLst>
                <a:path extrusionOk="0" h="57822" w="18714">
                  <a:moveTo>
                    <a:pt x="18047" y="0"/>
                  </a:moveTo>
                  <a:lnTo>
                    <a:pt x="17880" y="67"/>
                  </a:lnTo>
                  <a:cubicBezTo>
                    <a:pt x="16879" y="601"/>
                    <a:pt x="16045" y="1301"/>
                    <a:pt x="15378" y="2202"/>
                  </a:cubicBezTo>
                  <a:cubicBezTo>
                    <a:pt x="14711" y="3069"/>
                    <a:pt x="14211" y="4036"/>
                    <a:pt x="13844" y="5037"/>
                  </a:cubicBezTo>
                  <a:cubicBezTo>
                    <a:pt x="13043" y="7039"/>
                    <a:pt x="12776" y="9140"/>
                    <a:pt x="12376" y="11175"/>
                  </a:cubicBezTo>
                  <a:cubicBezTo>
                    <a:pt x="11976" y="13176"/>
                    <a:pt x="11475" y="15144"/>
                    <a:pt x="10475" y="16812"/>
                  </a:cubicBezTo>
                  <a:cubicBezTo>
                    <a:pt x="9941" y="17646"/>
                    <a:pt x="9341" y="18413"/>
                    <a:pt x="8807" y="19214"/>
                  </a:cubicBezTo>
                  <a:cubicBezTo>
                    <a:pt x="8206" y="20014"/>
                    <a:pt x="7806" y="20915"/>
                    <a:pt x="7639" y="21882"/>
                  </a:cubicBezTo>
                  <a:cubicBezTo>
                    <a:pt x="7339" y="23851"/>
                    <a:pt x="8440" y="25585"/>
                    <a:pt x="8206" y="27320"/>
                  </a:cubicBezTo>
                  <a:cubicBezTo>
                    <a:pt x="8106" y="28187"/>
                    <a:pt x="7839" y="29021"/>
                    <a:pt x="7372" y="29755"/>
                  </a:cubicBezTo>
                  <a:cubicBezTo>
                    <a:pt x="6972" y="30489"/>
                    <a:pt x="6472" y="31189"/>
                    <a:pt x="5971" y="31890"/>
                  </a:cubicBezTo>
                  <a:cubicBezTo>
                    <a:pt x="5504" y="32557"/>
                    <a:pt x="5071" y="33291"/>
                    <a:pt x="4737" y="34058"/>
                  </a:cubicBezTo>
                  <a:cubicBezTo>
                    <a:pt x="4404" y="34792"/>
                    <a:pt x="4204" y="35559"/>
                    <a:pt x="4170" y="36393"/>
                  </a:cubicBezTo>
                  <a:cubicBezTo>
                    <a:pt x="4037" y="37961"/>
                    <a:pt x="4270" y="39462"/>
                    <a:pt x="4170" y="40863"/>
                  </a:cubicBezTo>
                  <a:cubicBezTo>
                    <a:pt x="4037" y="42197"/>
                    <a:pt x="3636" y="43498"/>
                    <a:pt x="3003" y="44699"/>
                  </a:cubicBezTo>
                  <a:cubicBezTo>
                    <a:pt x="2436" y="45833"/>
                    <a:pt x="1802" y="46900"/>
                    <a:pt x="1301" y="47901"/>
                  </a:cubicBezTo>
                  <a:cubicBezTo>
                    <a:pt x="1035" y="48401"/>
                    <a:pt x="768" y="48902"/>
                    <a:pt x="568" y="49369"/>
                  </a:cubicBezTo>
                  <a:cubicBezTo>
                    <a:pt x="401" y="49869"/>
                    <a:pt x="234" y="50336"/>
                    <a:pt x="167" y="50870"/>
                  </a:cubicBezTo>
                  <a:cubicBezTo>
                    <a:pt x="34" y="51737"/>
                    <a:pt x="1" y="52638"/>
                    <a:pt x="134" y="53538"/>
                  </a:cubicBezTo>
                  <a:cubicBezTo>
                    <a:pt x="234" y="54773"/>
                    <a:pt x="701" y="55940"/>
                    <a:pt x="1468" y="56908"/>
                  </a:cubicBezTo>
                  <a:cubicBezTo>
                    <a:pt x="1568" y="57074"/>
                    <a:pt x="1702" y="57208"/>
                    <a:pt x="1835" y="57341"/>
                  </a:cubicBezTo>
                  <a:cubicBezTo>
                    <a:pt x="1935" y="57441"/>
                    <a:pt x="2035" y="57508"/>
                    <a:pt x="2135" y="57608"/>
                  </a:cubicBezTo>
                  <a:cubicBezTo>
                    <a:pt x="2336" y="57741"/>
                    <a:pt x="2402" y="57775"/>
                    <a:pt x="2402" y="57775"/>
                  </a:cubicBezTo>
                  <a:cubicBezTo>
                    <a:pt x="2069" y="57508"/>
                    <a:pt x="1768" y="57208"/>
                    <a:pt x="1502" y="56908"/>
                  </a:cubicBezTo>
                  <a:cubicBezTo>
                    <a:pt x="801" y="55907"/>
                    <a:pt x="367" y="54739"/>
                    <a:pt x="267" y="53505"/>
                  </a:cubicBezTo>
                  <a:cubicBezTo>
                    <a:pt x="134" y="52638"/>
                    <a:pt x="167" y="51771"/>
                    <a:pt x="301" y="50870"/>
                  </a:cubicBezTo>
                  <a:cubicBezTo>
                    <a:pt x="401" y="50403"/>
                    <a:pt x="534" y="49903"/>
                    <a:pt x="734" y="49436"/>
                  </a:cubicBezTo>
                  <a:cubicBezTo>
                    <a:pt x="935" y="48935"/>
                    <a:pt x="1168" y="48468"/>
                    <a:pt x="1435" y="47968"/>
                  </a:cubicBezTo>
                  <a:cubicBezTo>
                    <a:pt x="1969" y="46967"/>
                    <a:pt x="2602" y="45933"/>
                    <a:pt x="3169" y="44799"/>
                  </a:cubicBezTo>
                  <a:cubicBezTo>
                    <a:pt x="3837" y="43565"/>
                    <a:pt x="4237" y="42264"/>
                    <a:pt x="4370" y="40896"/>
                  </a:cubicBezTo>
                  <a:cubicBezTo>
                    <a:pt x="4504" y="39462"/>
                    <a:pt x="4270" y="37961"/>
                    <a:pt x="4404" y="36426"/>
                  </a:cubicBezTo>
                  <a:cubicBezTo>
                    <a:pt x="4470" y="35626"/>
                    <a:pt x="4637" y="34858"/>
                    <a:pt x="4971" y="34158"/>
                  </a:cubicBezTo>
                  <a:cubicBezTo>
                    <a:pt x="5304" y="33391"/>
                    <a:pt x="5738" y="32690"/>
                    <a:pt x="6205" y="32023"/>
                  </a:cubicBezTo>
                  <a:cubicBezTo>
                    <a:pt x="6705" y="31356"/>
                    <a:pt x="7206" y="30655"/>
                    <a:pt x="7639" y="29888"/>
                  </a:cubicBezTo>
                  <a:cubicBezTo>
                    <a:pt x="8106" y="29121"/>
                    <a:pt x="8407" y="28254"/>
                    <a:pt x="8507" y="27353"/>
                  </a:cubicBezTo>
                  <a:cubicBezTo>
                    <a:pt x="8740" y="25518"/>
                    <a:pt x="7673" y="23750"/>
                    <a:pt x="7940" y="21916"/>
                  </a:cubicBezTo>
                  <a:cubicBezTo>
                    <a:pt x="8140" y="21015"/>
                    <a:pt x="8507" y="20148"/>
                    <a:pt x="9074" y="19381"/>
                  </a:cubicBezTo>
                  <a:cubicBezTo>
                    <a:pt x="9607" y="18580"/>
                    <a:pt x="10208" y="17813"/>
                    <a:pt x="10742" y="16979"/>
                  </a:cubicBezTo>
                  <a:cubicBezTo>
                    <a:pt x="11809" y="15244"/>
                    <a:pt x="12309" y="13243"/>
                    <a:pt x="12710" y="11242"/>
                  </a:cubicBezTo>
                  <a:cubicBezTo>
                    <a:pt x="13077" y="9207"/>
                    <a:pt x="13377" y="7139"/>
                    <a:pt x="14144" y="5171"/>
                  </a:cubicBezTo>
                  <a:cubicBezTo>
                    <a:pt x="14511" y="4170"/>
                    <a:pt x="15011" y="3236"/>
                    <a:pt x="15645" y="2402"/>
                  </a:cubicBezTo>
                  <a:cubicBezTo>
                    <a:pt x="16234" y="1596"/>
                    <a:pt x="16996" y="934"/>
                    <a:pt x="17851" y="469"/>
                  </a:cubicBezTo>
                  <a:lnTo>
                    <a:pt x="17851" y="469"/>
                  </a:lnTo>
                  <a:cubicBezTo>
                    <a:pt x="17984" y="1557"/>
                    <a:pt x="18181" y="2613"/>
                    <a:pt x="18280" y="3669"/>
                  </a:cubicBezTo>
                  <a:cubicBezTo>
                    <a:pt x="18414" y="4704"/>
                    <a:pt x="18447" y="5771"/>
                    <a:pt x="18414" y="6838"/>
                  </a:cubicBezTo>
                  <a:cubicBezTo>
                    <a:pt x="18380" y="7372"/>
                    <a:pt x="18314" y="7872"/>
                    <a:pt x="18247" y="8406"/>
                  </a:cubicBezTo>
                  <a:cubicBezTo>
                    <a:pt x="18113" y="8907"/>
                    <a:pt x="17947" y="9374"/>
                    <a:pt x="17747" y="9841"/>
                  </a:cubicBezTo>
                  <a:cubicBezTo>
                    <a:pt x="17313" y="10808"/>
                    <a:pt x="16913" y="11775"/>
                    <a:pt x="16612" y="12776"/>
                  </a:cubicBezTo>
                  <a:cubicBezTo>
                    <a:pt x="16312" y="13777"/>
                    <a:pt x="16145" y="14777"/>
                    <a:pt x="16079" y="15811"/>
                  </a:cubicBezTo>
                  <a:cubicBezTo>
                    <a:pt x="15979" y="16812"/>
                    <a:pt x="15845" y="17813"/>
                    <a:pt x="15745" y="18780"/>
                  </a:cubicBezTo>
                  <a:cubicBezTo>
                    <a:pt x="15512" y="20748"/>
                    <a:pt x="15378" y="22716"/>
                    <a:pt x="14578" y="24418"/>
                  </a:cubicBezTo>
                  <a:cubicBezTo>
                    <a:pt x="14177" y="25252"/>
                    <a:pt x="13677" y="26052"/>
                    <a:pt x="13277" y="26886"/>
                  </a:cubicBezTo>
                  <a:cubicBezTo>
                    <a:pt x="12910" y="27753"/>
                    <a:pt x="12676" y="28654"/>
                    <a:pt x="12643" y="29588"/>
                  </a:cubicBezTo>
                  <a:cubicBezTo>
                    <a:pt x="12543" y="31389"/>
                    <a:pt x="12776" y="33157"/>
                    <a:pt x="12309" y="34758"/>
                  </a:cubicBezTo>
                  <a:cubicBezTo>
                    <a:pt x="11809" y="36326"/>
                    <a:pt x="10808" y="37660"/>
                    <a:pt x="10275" y="39162"/>
                  </a:cubicBezTo>
                  <a:cubicBezTo>
                    <a:pt x="9774" y="40663"/>
                    <a:pt x="9941" y="42264"/>
                    <a:pt x="10174" y="43665"/>
                  </a:cubicBezTo>
                  <a:cubicBezTo>
                    <a:pt x="10408" y="45066"/>
                    <a:pt x="10641" y="46433"/>
                    <a:pt x="10341" y="47668"/>
                  </a:cubicBezTo>
                  <a:cubicBezTo>
                    <a:pt x="10041" y="48902"/>
                    <a:pt x="9174" y="49836"/>
                    <a:pt x="8607" y="50837"/>
                  </a:cubicBezTo>
                  <a:cubicBezTo>
                    <a:pt x="8306" y="51304"/>
                    <a:pt x="8106" y="51837"/>
                    <a:pt x="8040" y="52404"/>
                  </a:cubicBezTo>
                  <a:cubicBezTo>
                    <a:pt x="7973" y="52905"/>
                    <a:pt x="7940" y="53405"/>
                    <a:pt x="7940" y="53905"/>
                  </a:cubicBezTo>
                  <a:cubicBezTo>
                    <a:pt x="7940" y="54372"/>
                    <a:pt x="7873" y="54839"/>
                    <a:pt x="7739" y="55273"/>
                  </a:cubicBezTo>
                  <a:cubicBezTo>
                    <a:pt x="7573" y="55673"/>
                    <a:pt x="7339" y="56007"/>
                    <a:pt x="7006" y="56274"/>
                  </a:cubicBezTo>
                  <a:cubicBezTo>
                    <a:pt x="6472" y="56707"/>
                    <a:pt x="5838" y="57041"/>
                    <a:pt x="5171" y="57308"/>
                  </a:cubicBezTo>
                  <a:cubicBezTo>
                    <a:pt x="4704" y="57475"/>
                    <a:pt x="4204" y="57608"/>
                    <a:pt x="3670" y="57708"/>
                  </a:cubicBezTo>
                  <a:cubicBezTo>
                    <a:pt x="3370" y="57775"/>
                    <a:pt x="3069" y="57808"/>
                    <a:pt x="2736" y="57808"/>
                  </a:cubicBezTo>
                  <a:cubicBezTo>
                    <a:pt x="2469" y="57775"/>
                    <a:pt x="2369" y="57775"/>
                    <a:pt x="2369" y="57775"/>
                  </a:cubicBezTo>
                  <a:lnTo>
                    <a:pt x="2369" y="57775"/>
                  </a:lnTo>
                  <a:cubicBezTo>
                    <a:pt x="2564" y="57805"/>
                    <a:pt x="2759" y="57821"/>
                    <a:pt x="2951" y="57821"/>
                  </a:cubicBezTo>
                  <a:cubicBezTo>
                    <a:pt x="3186" y="57821"/>
                    <a:pt x="3416" y="57797"/>
                    <a:pt x="3636" y="57741"/>
                  </a:cubicBezTo>
                  <a:cubicBezTo>
                    <a:pt x="4170" y="57675"/>
                    <a:pt x="4671" y="57541"/>
                    <a:pt x="5171" y="57375"/>
                  </a:cubicBezTo>
                  <a:cubicBezTo>
                    <a:pt x="5838" y="57141"/>
                    <a:pt x="6472" y="56774"/>
                    <a:pt x="7039" y="56340"/>
                  </a:cubicBezTo>
                  <a:cubicBezTo>
                    <a:pt x="7372" y="56074"/>
                    <a:pt x="7639" y="55707"/>
                    <a:pt x="7806" y="55306"/>
                  </a:cubicBezTo>
                  <a:cubicBezTo>
                    <a:pt x="7940" y="54873"/>
                    <a:pt x="8006" y="54406"/>
                    <a:pt x="8040" y="53905"/>
                  </a:cubicBezTo>
                  <a:cubicBezTo>
                    <a:pt x="8040" y="53405"/>
                    <a:pt x="8073" y="52905"/>
                    <a:pt x="8140" y="52404"/>
                  </a:cubicBezTo>
                  <a:cubicBezTo>
                    <a:pt x="8240" y="51871"/>
                    <a:pt x="8407" y="51370"/>
                    <a:pt x="8707" y="50903"/>
                  </a:cubicBezTo>
                  <a:cubicBezTo>
                    <a:pt x="9240" y="49936"/>
                    <a:pt x="10174" y="49035"/>
                    <a:pt x="10475" y="47701"/>
                  </a:cubicBezTo>
                  <a:cubicBezTo>
                    <a:pt x="10775" y="46400"/>
                    <a:pt x="10541" y="45032"/>
                    <a:pt x="10341" y="43631"/>
                  </a:cubicBezTo>
                  <a:cubicBezTo>
                    <a:pt x="10141" y="42230"/>
                    <a:pt x="9941" y="40696"/>
                    <a:pt x="10441" y="39228"/>
                  </a:cubicBezTo>
                  <a:cubicBezTo>
                    <a:pt x="10975" y="37761"/>
                    <a:pt x="11976" y="36460"/>
                    <a:pt x="12476" y="34792"/>
                  </a:cubicBezTo>
                  <a:cubicBezTo>
                    <a:pt x="13010" y="33157"/>
                    <a:pt x="12776" y="31356"/>
                    <a:pt x="12876" y="29588"/>
                  </a:cubicBezTo>
                  <a:cubicBezTo>
                    <a:pt x="12910" y="28687"/>
                    <a:pt x="13110" y="27820"/>
                    <a:pt x="13477" y="26986"/>
                  </a:cubicBezTo>
                  <a:cubicBezTo>
                    <a:pt x="13844" y="26152"/>
                    <a:pt x="14377" y="25385"/>
                    <a:pt x="14778" y="24518"/>
                  </a:cubicBezTo>
                  <a:cubicBezTo>
                    <a:pt x="15612" y="22750"/>
                    <a:pt x="15745" y="20782"/>
                    <a:pt x="15979" y="18814"/>
                  </a:cubicBezTo>
                  <a:cubicBezTo>
                    <a:pt x="16112" y="17846"/>
                    <a:pt x="16212" y="16846"/>
                    <a:pt x="16312" y="15845"/>
                  </a:cubicBezTo>
                  <a:cubicBezTo>
                    <a:pt x="16379" y="14811"/>
                    <a:pt x="16579" y="13810"/>
                    <a:pt x="16846" y="12843"/>
                  </a:cubicBezTo>
                  <a:cubicBezTo>
                    <a:pt x="17146" y="11875"/>
                    <a:pt x="17546" y="10908"/>
                    <a:pt x="17947" y="9941"/>
                  </a:cubicBezTo>
                  <a:cubicBezTo>
                    <a:pt x="18180" y="9474"/>
                    <a:pt x="18347" y="8973"/>
                    <a:pt x="18514" y="8440"/>
                  </a:cubicBezTo>
                  <a:cubicBezTo>
                    <a:pt x="18580" y="7906"/>
                    <a:pt x="18614" y="7372"/>
                    <a:pt x="18647" y="6838"/>
                  </a:cubicBezTo>
                  <a:cubicBezTo>
                    <a:pt x="18714" y="5771"/>
                    <a:pt x="18647" y="4670"/>
                    <a:pt x="18514" y="3603"/>
                  </a:cubicBezTo>
                  <a:cubicBezTo>
                    <a:pt x="18414" y="2535"/>
                    <a:pt x="18214" y="1468"/>
                    <a:pt x="18080" y="400"/>
                  </a:cubicBezTo>
                  <a:lnTo>
                    <a:pt x="18080" y="200"/>
                  </a:lnTo>
                  <a:lnTo>
                    <a:pt x="1804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4"/>
            <p:cNvSpPr/>
            <p:nvPr/>
          </p:nvSpPr>
          <p:spPr>
            <a:xfrm>
              <a:off x="2259275" y="3699750"/>
              <a:ext cx="368625" cy="1375175"/>
            </a:xfrm>
            <a:custGeom>
              <a:rect b="b" l="l" r="r" t="t"/>
              <a:pathLst>
                <a:path extrusionOk="0" h="55007" w="14745">
                  <a:moveTo>
                    <a:pt x="14745" y="1"/>
                  </a:moveTo>
                  <a:cubicBezTo>
                    <a:pt x="14711" y="68"/>
                    <a:pt x="14711" y="101"/>
                    <a:pt x="14711" y="168"/>
                  </a:cubicBezTo>
                  <a:lnTo>
                    <a:pt x="14611" y="568"/>
                  </a:lnTo>
                  <a:cubicBezTo>
                    <a:pt x="14511" y="935"/>
                    <a:pt x="14378" y="1502"/>
                    <a:pt x="14211" y="2202"/>
                  </a:cubicBezTo>
                  <a:cubicBezTo>
                    <a:pt x="14044" y="2870"/>
                    <a:pt x="13611" y="3670"/>
                    <a:pt x="13244" y="4637"/>
                  </a:cubicBezTo>
                  <a:cubicBezTo>
                    <a:pt x="12810" y="5705"/>
                    <a:pt x="12443" y="6806"/>
                    <a:pt x="12143" y="7940"/>
                  </a:cubicBezTo>
                  <a:cubicBezTo>
                    <a:pt x="11776" y="9174"/>
                    <a:pt x="11476" y="10575"/>
                    <a:pt x="11142" y="12043"/>
                  </a:cubicBezTo>
                  <a:cubicBezTo>
                    <a:pt x="10842" y="13644"/>
                    <a:pt x="10342" y="15178"/>
                    <a:pt x="9641" y="16613"/>
                  </a:cubicBezTo>
                  <a:cubicBezTo>
                    <a:pt x="9207" y="17380"/>
                    <a:pt x="8841" y="18147"/>
                    <a:pt x="8474" y="18981"/>
                  </a:cubicBezTo>
                  <a:cubicBezTo>
                    <a:pt x="8140" y="19848"/>
                    <a:pt x="7940" y="20716"/>
                    <a:pt x="7806" y="21650"/>
                  </a:cubicBezTo>
                  <a:cubicBezTo>
                    <a:pt x="7573" y="23551"/>
                    <a:pt x="7239" y="25419"/>
                    <a:pt x="6806" y="27287"/>
                  </a:cubicBezTo>
                  <a:cubicBezTo>
                    <a:pt x="5872" y="31123"/>
                    <a:pt x="4971" y="34759"/>
                    <a:pt x="4171" y="38095"/>
                  </a:cubicBezTo>
                  <a:cubicBezTo>
                    <a:pt x="3370" y="41397"/>
                    <a:pt x="2603" y="44366"/>
                    <a:pt x="1969" y="46901"/>
                  </a:cubicBezTo>
                  <a:cubicBezTo>
                    <a:pt x="1335" y="49403"/>
                    <a:pt x="835" y="51404"/>
                    <a:pt x="501" y="52839"/>
                  </a:cubicBezTo>
                  <a:cubicBezTo>
                    <a:pt x="334" y="53506"/>
                    <a:pt x="201" y="54039"/>
                    <a:pt x="101" y="54440"/>
                  </a:cubicBezTo>
                  <a:cubicBezTo>
                    <a:pt x="68" y="54607"/>
                    <a:pt x="34" y="54740"/>
                    <a:pt x="1" y="54873"/>
                  </a:cubicBezTo>
                  <a:cubicBezTo>
                    <a:pt x="1" y="54907"/>
                    <a:pt x="1" y="54973"/>
                    <a:pt x="1" y="55007"/>
                  </a:cubicBezTo>
                  <a:cubicBezTo>
                    <a:pt x="34" y="54973"/>
                    <a:pt x="68" y="54907"/>
                    <a:pt x="68" y="54873"/>
                  </a:cubicBezTo>
                  <a:cubicBezTo>
                    <a:pt x="101" y="54773"/>
                    <a:pt x="134" y="54640"/>
                    <a:pt x="201" y="54440"/>
                  </a:cubicBezTo>
                  <a:cubicBezTo>
                    <a:pt x="301" y="54073"/>
                    <a:pt x="435" y="53539"/>
                    <a:pt x="601" y="52839"/>
                  </a:cubicBezTo>
                  <a:cubicBezTo>
                    <a:pt x="968" y="51438"/>
                    <a:pt x="1502" y="49403"/>
                    <a:pt x="2169" y="46934"/>
                  </a:cubicBezTo>
                  <a:cubicBezTo>
                    <a:pt x="2803" y="44466"/>
                    <a:pt x="3570" y="41464"/>
                    <a:pt x="4437" y="38161"/>
                  </a:cubicBezTo>
                  <a:cubicBezTo>
                    <a:pt x="5305" y="34859"/>
                    <a:pt x="6172" y="31190"/>
                    <a:pt x="7106" y="27354"/>
                  </a:cubicBezTo>
                  <a:cubicBezTo>
                    <a:pt x="7540" y="25486"/>
                    <a:pt x="7873" y="23584"/>
                    <a:pt x="8107" y="21683"/>
                  </a:cubicBezTo>
                  <a:cubicBezTo>
                    <a:pt x="8207" y="20782"/>
                    <a:pt x="8440" y="19915"/>
                    <a:pt x="8774" y="19081"/>
                  </a:cubicBezTo>
                  <a:cubicBezTo>
                    <a:pt x="9074" y="18247"/>
                    <a:pt x="9508" y="17513"/>
                    <a:pt x="9908" y="16746"/>
                  </a:cubicBezTo>
                  <a:cubicBezTo>
                    <a:pt x="10742" y="15212"/>
                    <a:pt x="11042" y="13577"/>
                    <a:pt x="11376" y="12109"/>
                  </a:cubicBezTo>
                  <a:cubicBezTo>
                    <a:pt x="11709" y="10642"/>
                    <a:pt x="12009" y="9241"/>
                    <a:pt x="12343" y="8007"/>
                  </a:cubicBezTo>
                  <a:cubicBezTo>
                    <a:pt x="12677" y="6739"/>
                    <a:pt x="13044" y="5638"/>
                    <a:pt x="13410" y="4671"/>
                  </a:cubicBezTo>
                  <a:cubicBezTo>
                    <a:pt x="13744" y="3870"/>
                    <a:pt x="14078" y="3070"/>
                    <a:pt x="14344" y="2202"/>
                  </a:cubicBezTo>
                  <a:cubicBezTo>
                    <a:pt x="14511" y="1502"/>
                    <a:pt x="14578" y="968"/>
                    <a:pt x="14645" y="568"/>
                  </a:cubicBezTo>
                  <a:cubicBezTo>
                    <a:pt x="14678" y="401"/>
                    <a:pt x="14711" y="268"/>
                    <a:pt x="14745" y="168"/>
                  </a:cubicBezTo>
                  <a:cubicBezTo>
                    <a:pt x="14745" y="68"/>
                    <a:pt x="14745" y="1"/>
                    <a:pt x="1474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4"/>
            <p:cNvSpPr/>
            <p:nvPr/>
          </p:nvSpPr>
          <p:spPr>
            <a:xfrm>
              <a:off x="1852325" y="3261100"/>
              <a:ext cx="525400" cy="1814675"/>
            </a:xfrm>
            <a:custGeom>
              <a:rect b="b" l="l" r="r" t="t"/>
              <a:pathLst>
                <a:path extrusionOk="0" h="72587" w="21016">
                  <a:moveTo>
                    <a:pt x="1368" y="1"/>
                  </a:moveTo>
                  <a:cubicBezTo>
                    <a:pt x="868" y="3237"/>
                    <a:pt x="1" y="5471"/>
                    <a:pt x="267" y="9875"/>
                  </a:cubicBezTo>
                  <a:cubicBezTo>
                    <a:pt x="368" y="11442"/>
                    <a:pt x="2202" y="14445"/>
                    <a:pt x="2469" y="17947"/>
                  </a:cubicBezTo>
                  <a:cubicBezTo>
                    <a:pt x="2602" y="20015"/>
                    <a:pt x="2703" y="22083"/>
                    <a:pt x="2836" y="24152"/>
                  </a:cubicBezTo>
                  <a:cubicBezTo>
                    <a:pt x="2969" y="26220"/>
                    <a:pt x="3103" y="28221"/>
                    <a:pt x="3837" y="30089"/>
                  </a:cubicBezTo>
                  <a:cubicBezTo>
                    <a:pt x="4370" y="31557"/>
                    <a:pt x="5271" y="32858"/>
                    <a:pt x="5671" y="34359"/>
                  </a:cubicBezTo>
                  <a:cubicBezTo>
                    <a:pt x="6439" y="37161"/>
                    <a:pt x="5438" y="40196"/>
                    <a:pt x="6072" y="43032"/>
                  </a:cubicBezTo>
                  <a:cubicBezTo>
                    <a:pt x="6572" y="45467"/>
                    <a:pt x="8240" y="47535"/>
                    <a:pt x="8607" y="49970"/>
                  </a:cubicBezTo>
                  <a:cubicBezTo>
                    <a:pt x="9074" y="53406"/>
                    <a:pt x="6839" y="56975"/>
                    <a:pt x="8006" y="60244"/>
                  </a:cubicBezTo>
                  <a:cubicBezTo>
                    <a:pt x="8573" y="61879"/>
                    <a:pt x="9908" y="63146"/>
                    <a:pt x="10275" y="64814"/>
                  </a:cubicBezTo>
                  <a:cubicBezTo>
                    <a:pt x="10575" y="66148"/>
                    <a:pt x="10241" y="67516"/>
                    <a:pt x="10508" y="68817"/>
                  </a:cubicBezTo>
                  <a:cubicBezTo>
                    <a:pt x="10922" y="70821"/>
                    <a:pt x="14582" y="72431"/>
                    <a:pt x="16801" y="72431"/>
                  </a:cubicBezTo>
                  <a:cubicBezTo>
                    <a:pt x="16908" y="72431"/>
                    <a:pt x="17012" y="72427"/>
                    <a:pt x="17113" y="72419"/>
                  </a:cubicBezTo>
                  <a:lnTo>
                    <a:pt x="17113" y="72586"/>
                  </a:lnTo>
                  <a:cubicBezTo>
                    <a:pt x="20148" y="70752"/>
                    <a:pt x="21016" y="65248"/>
                    <a:pt x="19748" y="61945"/>
                  </a:cubicBezTo>
                  <a:cubicBezTo>
                    <a:pt x="18480" y="58643"/>
                    <a:pt x="16246" y="55607"/>
                    <a:pt x="15912" y="52072"/>
                  </a:cubicBezTo>
                  <a:cubicBezTo>
                    <a:pt x="15645" y="49370"/>
                    <a:pt x="16546" y="46568"/>
                    <a:pt x="15912" y="43932"/>
                  </a:cubicBezTo>
                  <a:cubicBezTo>
                    <a:pt x="15078" y="40330"/>
                    <a:pt x="11542" y="37561"/>
                    <a:pt x="11609" y="33892"/>
                  </a:cubicBezTo>
                  <a:cubicBezTo>
                    <a:pt x="11609" y="31824"/>
                    <a:pt x="12810" y="29889"/>
                    <a:pt x="12710" y="27821"/>
                  </a:cubicBezTo>
                  <a:cubicBezTo>
                    <a:pt x="12576" y="25286"/>
                    <a:pt x="10642" y="23284"/>
                    <a:pt x="9441" y="21049"/>
                  </a:cubicBezTo>
                  <a:cubicBezTo>
                    <a:pt x="7606" y="17647"/>
                    <a:pt x="7473" y="13611"/>
                    <a:pt x="6839" y="9808"/>
                  </a:cubicBezTo>
                  <a:cubicBezTo>
                    <a:pt x="6205" y="5972"/>
                    <a:pt x="4771" y="1869"/>
                    <a:pt x="1368" y="1"/>
                  </a:cubicBezTo>
                  <a:close/>
                </a:path>
              </a:pathLst>
            </a:custGeom>
            <a:solidFill>
              <a:srgbClr val="F5A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54"/>
            <p:cNvSpPr/>
            <p:nvPr/>
          </p:nvSpPr>
          <p:spPr>
            <a:xfrm>
              <a:off x="1907375" y="3341175"/>
              <a:ext cx="371125" cy="1730425"/>
            </a:xfrm>
            <a:custGeom>
              <a:rect b="b" l="l" r="r" t="t"/>
              <a:pathLst>
                <a:path extrusionOk="0" h="69217" w="14845">
                  <a:moveTo>
                    <a:pt x="0" y="0"/>
                  </a:moveTo>
                  <a:cubicBezTo>
                    <a:pt x="0" y="67"/>
                    <a:pt x="0" y="134"/>
                    <a:pt x="0" y="167"/>
                  </a:cubicBezTo>
                  <a:cubicBezTo>
                    <a:pt x="0" y="334"/>
                    <a:pt x="34" y="501"/>
                    <a:pt x="67" y="701"/>
                  </a:cubicBezTo>
                  <a:cubicBezTo>
                    <a:pt x="134" y="1201"/>
                    <a:pt x="234" y="1868"/>
                    <a:pt x="367" y="2769"/>
                  </a:cubicBezTo>
                  <a:cubicBezTo>
                    <a:pt x="534" y="3669"/>
                    <a:pt x="1001" y="4670"/>
                    <a:pt x="1368" y="5871"/>
                  </a:cubicBezTo>
                  <a:cubicBezTo>
                    <a:pt x="1735" y="7105"/>
                    <a:pt x="2168" y="8506"/>
                    <a:pt x="2502" y="10041"/>
                  </a:cubicBezTo>
                  <a:cubicBezTo>
                    <a:pt x="2836" y="11608"/>
                    <a:pt x="3136" y="13343"/>
                    <a:pt x="3436" y="15211"/>
                  </a:cubicBezTo>
                  <a:cubicBezTo>
                    <a:pt x="3736" y="17079"/>
                    <a:pt x="4070" y="19114"/>
                    <a:pt x="5004" y="21049"/>
                  </a:cubicBezTo>
                  <a:cubicBezTo>
                    <a:pt x="5437" y="22016"/>
                    <a:pt x="5904" y="23017"/>
                    <a:pt x="6271" y="24051"/>
                  </a:cubicBezTo>
                  <a:cubicBezTo>
                    <a:pt x="6605" y="25118"/>
                    <a:pt x="6838" y="26219"/>
                    <a:pt x="6905" y="27353"/>
                  </a:cubicBezTo>
                  <a:cubicBezTo>
                    <a:pt x="7072" y="29721"/>
                    <a:pt x="7372" y="32090"/>
                    <a:pt x="7806" y="34425"/>
                  </a:cubicBezTo>
                  <a:cubicBezTo>
                    <a:pt x="8740" y="39228"/>
                    <a:pt x="9607" y="43832"/>
                    <a:pt x="10441" y="48001"/>
                  </a:cubicBezTo>
                  <a:cubicBezTo>
                    <a:pt x="11242" y="52171"/>
                    <a:pt x="12042" y="55907"/>
                    <a:pt x="12709" y="59042"/>
                  </a:cubicBezTo>
                  <a:cubicBezTo>
                    <a:pt x="13343" y="62211"/>
                    <a:pt x="13877" y="64713"/>
                    <a:pt x="14244" y="66481"/>
                  </a:cubicBezTo>
                  <a:lnTo>
                    <a:pt x="14677" y="68516"/>
                  </a:lnTo>
                  <a:cubicBezTo>
                    <a:pt x="14711" y="68716"/>
                    <a:pt x="14777" y="68916"/>
                    <a:pt x="14811" y="69050"/>
                  </a:cubicBezTo>
                  <a:cubicBezTo>
                    <a:pt x="14811" y="69083"/>
                    <a:pt x="14811" y="69150"/>
                    <a:pt x="14844" y="69216"/>
                  </a:cubicBezTo>
                  <a:cubicBezTo>
                    <a:pt x="14844" y="69150"/>
                    <a:pt x="14844" y="69083"/>
                    <a:pt x="14844" y="69016"/>
                  </a:cubicBezTo>
                  <a:cubicBezTo>
                    <a:pt x="14811" y="68883"/>
                    <a:pt x="14777" y="68716"/>
                    <a:pt x="14744" y="68516"/>
                  </a:cubicBezTo>
                  <a:cubicBezTo>
                    <a:pt x="14677" y="68016"/>
                    <a:pt x="14544" y="67348"/>
                    <a:pt x="14377" y="66481"/>
                  </a:cubicBezTo>
                  <a:cubicBezTo>
                    <a:pt x="14010" y="64680"/>
                    <a:pt x="13543" y="62145"/>
                    <a:pt x="12909" y="59009"/>
                  </a:cubicBezTo>
                  <a:cubicBezTo>
                    <a:pt x="12276" y="55874"/>
                    <a:pt x="11542" y="52104"/>
                    <a:pt x="10708" y="47935"/>
                  </a:cubicBezTo>
                  <a:cubicBezTo>
                    <a:pt x="9874" y="43798"/>
                    <a:pt x="9040" y="39195"/>
                    <a:pt x="8106" y="34391"/>
                  </a:cubicBezTo>
                  <a:cubicBezTo>
                    <a:pt x="7672" y="32023"/>
                    <a:pt x="7372" y="29655"/>
                    <a:pt x="7205" y="27286"/>
                  </a:cubicBezTo>
                  <a:cubicBezTo>
                    <a:pt x="7105" y="26152"/>
                    <a:pt x="6905" y="25018"/>
                    <a:pt x="6538" y="23917"/>
                  </a:cubicBezTo>
                  <a:cubicBezTo>
                    <a:pt x="6171" y="22883"/>
                    <a:pt x="5671" y="21883"/>
                    <a:pt x="5237" y="20915"/>
                  </a:cubicBezTo>
                  <a:cubicBezTo>
                    <a:pt x="4337" y="19014"/>
                    <a:pt x="4003" y="17012"/>
                    <a:pt x="3669" y="15144"/>
                  </a:cubicBezTo>
                  <a:cubicBezTo>
                    <a:pt x="3369" y="13310"/>
                    <a:pt x="3069" y="11542"/>
                    <a:pt x="2702" y="9974"/>
                  </a:cubicBezTo>
                  <a:cubicBezTo>
                    <a:pt x="2335" y="8406"/>
                    <a:pt x="1935" y="7005"/>
                    <a:pt x="1535" y="5804"/>
                  </a:cubicBezTo>
                  <a:cubicBezTo>
                    <a:pt x="1101" y="4603"/>
                    <a:pt x="667" y="3603"/>
                    <a:pt x="467" y="2735"/>
                  </a:cubicBezTo>
                  <a:cubicBezTo>
                    <a:pt x="300" y="1868"/>
                    <a:pt x="200" y="1168"/>
                    <a:pt x="134" y="701"/>
                  </a:cubicBezTo>
                  <a:cubicBezTo>
                    <a:pt x="67" y="467"/>
                    <a:pt x="34" y="300"/>
                    <a:pt x="34" y="167"/>
                  </a:cubicBezTo>
                  <a:cubicBezTo>
                    <a:pt x="0" y="100"/>
                    <a:pt x="0" y="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54"/>
            <p:cNvSpPr/>
            <p:nvPr/>
          </p:nvSpPr>
          <p:spPr>
            <a:xfrm>
              <a:off x="5427375" y="1032850"/>
              <a:ext cx="156750" cy="207750"/>
            </a:xfrm>
            <a:custGeom>
              <a:rect b="b" l="l" r="r" t="t"/>
              <a:pathLst>
                <a:path extrusionOk="0" h="8310" w="6270">
                  <a:moveTo>
                    <a:pt x="2336" y="0"/>
                  </a:moveTo>
                  <a:lnTo>
                    <a:pt x="2336" y="2202"/>
                  </a:lnTo>
                  <a:cubicBezTo>
                    <a:pt x="935" y="2602"/>
                    <a:pt x="1" y="3870"/>
                    <a:pt x="34" y="5338"/>
                  </a:cubicBezTo>
                  <a:cubicBezTo>
                    <a:pt x="34" y="7739"/>
                    <a:pt x="2202" y="8306"/>
                    <a:pt x="3136" y="8306"/>
                  </a:cubicBezTo>
                  <a:cubicBezTo>
                    <a:pt x="3180" y="8308"/>
                    <a:pt x="3231" y="8310"/>
                    <a:pt x="3286" y="8310"/>
                  </a:cubicBezTo>
                  <a:cubicBezTo>
                    <a:pt x="4150" y="8310"/>
                    <a:pt x="6270" y="7996"/>
                    <a:pt x="6238" y="5238"/>
                  </a:cubicBezTo>
                  <a:lnTo>
                    <a:pt x="4571" y="5238"/>
                  </a:lnTo>
                  <a:cubicBezTo>
                    <a:pt x="4604" y="6005"/>
                    <a:pt x="3970" y="6639"/>
                    <a:pt x="3170" y="6639"/>
                  </a:cubicBezTo>
                  <a:lnTo>
                    <a:pt x="3136" y="6639"/>
                  </a:lnTo>
                  <a:cubicBezTo>
                    <a:pt x="3110" y="6640"/>
                    <a:pt x="3084" y="6641"/>
                    <a:pt x="3059" y="6641"/>
                  </a:cubicBezTo>
                  <a:cubicBezTo>
                    <a:pt x="2521" y="6641"/>
                    <a:pt x="2026" y="6312"/>
                    <a:pt x="1835" y="5771"/>
                  </a:cubicBezTo>
                  <a:cubicBezTo>
                    <a:pt x="1669" y="5338"/>
                    <a:pt x="1702" y="4837"/>
                    <a:pt x="1969" y="4437"/>
                  </a:cubicBezTo>
                  <a:cubicBezTo>
                    <a:pt x="2187" y="4055"/>
                    <a:pt x="2652" y="3717"/>
                    <a:pt x="3417" y="3717"/>
                  </a:cubicBezTo>
                  <a:cubicBezTo>
                    <a:pt x="3586" y="3717"/>
                    <a:pt x="3771" y="3734"/>
                    <a:pt x="3970" y="3770"/>
                  </a:cubicBezTo>
                  <a:lnTo>
                    <a:pt x="3970" y="0"/>
                  </a:lnTo>
                  <a:close/>
                </a:path>
              </a:pathLst>
            </a:custGeom>
            <a:solidFill>
              <a:srgbClr val="F5AA79"/>
            </a:solidFill>
            <a:ln cap="flat" cmpd="sng" w="10850">
              <a:solidFill>
                <a:srgbClr val="F5AA7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4"/>
            <p:cNvSpPr/>
            <p:nvPr/>
          </p:nvSpPr>
          <p:spPr>
            <a:xfrm>
              <a:off x="5485750" y="975300"/>
              <a:ext cx="40900" cy="38400"/>
            </a:xfrm>
            <a:custGeom>
              <a:rect b="b" l="l" r="r" t="t"/>
              <a:pathLst>
                <a:path extrusionOk="0" h="1536" w="1636">
                  <a:moveTo>
                    <a:pt x="1" y="1"/>
                  </a:moveTo>
                  <a:lnTo>
                    <a:pt x="1" y="1535"/>
                  </a:lnTo>
                  <a:lnTo>
                    <a:pt x="1635" y="1535"/>
                  </a:lnTo>
                  <a:lnTo>
                    <a:pt x="1635" y="1"/>
                  </a:lnTo>
                  <a:close/>
                </a:path>
              </a:pathLst>
            </a:custGeom>
            <a:solidFill>
              <a:srgbClr val="F5AA79"/>
            </a:solidFill>
            <a:ln cap="flat" cmpd="sng" w="10850">
              <a:solidFill>
                <a:srgbClr val="F5AA78"/>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54"/>
            <p:cNvSpPr/>
            <p:nvPr/>
          </p:nvSpPr>
          <p:spPr>
            <a:xfrm>
              <a:off x="5200550" y="802125"/>
              <a:ext cx="610450" cy="612075"/>
            </a:xfrm>
            <a:custGeom>
              <a:rect b="b" l="l" r="r" t="t"/>
              <a:pathLst>
                <a:path extrusionOk="0" h="24483" w="24418">
                  <a:moveTo>
                    <a:pt x="12468" y="1"/>
                  </a:moveTo>
                  <a:cubicBezTo>
                    <a:pt x="12240" y="1"/>
                    <a:pt x="12011" y="9"/>
                    <a:pt x="11776" y="23"/>
                  </a:cubicBezTo>
                  <a:cubicBezTo>
                    <a:pt x="11697" y="13"/>
                    <a:pt x="11616" y="9"/>
                    <a:pt x="11534" y="9"/>
                  </a:cubicBezTo>
                  <a:cubicBezTo>
                    <a:pt x="11336" y="9"/>
                    <a:pt x="11130" y="33"/>
                    <a:pt x="10942" y="56"/>
                  </a:cubicBezTo>
                  <a:lnTo>
                    <a:pt x="10074" y="190"/>
                  </a:lnTo>
                  <a:cubicBezTo>
                    <a:pt x="8907" y="423"/>
                    <a:pt x="7773" y="790"/>
                    <a:pt x="6705" y="1357"/>
                  </a:cubicBezTo>
                  <a:cubicBezTo>
                    <a:pt x="5571" y="1924"/>
                    <a:pt x="4570" y="2691"/>
                    <a:pt x="3670" y="3559"/>
                  </a:cubicBezTo>
                  <a:cubicBezTo>
                    <a:pt x="2736" y="4493"/>
                    <a:pt x="1969" y="5560"/>
                    <a:pt x="1368" y="6761"/>
                  </a:cubicBezTo>
                  <a:cubicBezTo>
                    <a:pt x="734" y="7962"/>
                    <a:pt x="301" y="9263"/>
                    <a:pt x="134" y="10630"/>
                  </a:cubicBezTo>
                  <a:cubicBezTo>
                    <a:pt x="67" y="10964"/>
                    <a:pt x="34" y="11331"/>
                    <a:pt x="34" y="11665"/>
                  </a:cubicBezTo>
                  <a:cubicBezTo>
                    <a:pt x="1" y="12031"/>
                    <a:pt x="1" y="12365"/>
                    <a:pt x="1" y="12732"/>
                  </a:cubicBezTo>
                  <a:cubicBezTo>
                    <a:pt x="100" y="14947"/>
                    <a:pt x="789" y="17096"/>
                    <a:pt x="2002" y="18953"/>
                  </a:cubicBezTo>
                  <a:lnTo>
                    <a:pt x="2002" y="18953"/>
                  </a:lnTo>
                  <a:cubicBezTo>
                    <a:pt x="1445" y="20360"/>
                    <a:pt x="858" y="21765"/>
                    <a:pt x="334" y="23106"/>
                  </a:cubicBezTo>
                  <a:lnTo>
                    <a:pt x="234" y="23373"/>
                  </a:lnTo>
                  <a:lnTo>
                    <a:pt x="234" y="23373"/>
                  </a:lnTo>
                  <a:lnTo>
                    <a:pt x="501" y="23306"/>
                  </a:lnTo>
                  <a:lnTo>
                    <a:pt x="4996" y="22050"/>
                  </a:lnTo>
                  <a:lnTo>
                    <a:pt x="4996" y="22050"/>
                  </a:lnTo>
                  <a:cubicBezTo>
                    <a:pt x="6485" y="23193"/>
                    <a:pt x="8264" y="23978"/>
                    <a:pt x="10141" y="24307"/>
                  </a:cubicBezTo>
                  <a:cubicBezTo>
                    <a:pt x="10860" y="24417"/>
                    <a:pt x="11601" y="24482"/>
                    <a:pt x="12327" y="24482"/>
                  </a:cubicBezTo>
                  <a:cubicBezTo>
                    <a:pt x="12478" y="24482"/>
                    <a:pt x="12628" y="24479"/>
                    <a:pt x="12776" y="24474"/>
                  </a:cubicBezTo>
                  <a:cubicBezTo>
                    <a:pt x="13210" y="24440"/>
                    <a:pt x="13644" y="24407"/>
                    <a:pt x="14077" y="24340"/>
                  </a:cubicBezTo>
                  <a:lnTo>
                    <a:pt x="14678" y="24240"/>
                  </a:lnTo>
                  <a:cubicBezTo>
                    <a:pt x="14878" y="24207"/>
                    <a:pt x="15111" y="24140"/>
                    <a:pt x="15278" y="24107"/>
                  </a:cubicBezTo>
                  <a:cubicBezTo>
                    <a:pt x="18080" y="23373"/>
                    <a:pt x="20549" y="21705"/>
                    <a:pt x="22216" y="19337"/>
                  </a:cubicBezTo>
                  <a:cubicBezTo>
                    <a:pt x="22850" y="18469"/>
                    <a:pt x="23351" y="17535"/>
                    <a:pt x="23717" y="16535"/>
                  </a:cubicBezTo>
                  <a:cubicBezTo>
                    <a:pt x="23784" y="16301"/>
                    <a:pt x="23851" y="16101"/>
                    <a:pt x="23918" y="15901"/>
                  </a:cubicBezTo>
                  <a:cubicBezTo>
                    <a:pt x="24018" y="15667"/>
                    <a:pt x="24051" y="15467"/>
                    <a:pt x="24084" y="15300"/>
                  </a:cubicBezTo>
                  <a:cubicBezTo>
                    <a:pt x="24118" y="15100"/>
                    <a:pt x="24184" y="14900"/>
                    <a:pt x="24218" y="14733"/>
                  </a:cubicBezTo>
                  <a:cubicBezTo>
                    <a:pt x="24251" y="14567"/>
                    <a:pt x="24285" y="14400"/>
                    <a:pt x="24318" y="14233"/>
                  </a:cubicBezTo>
                  <a:cubicBezTo>
                    <a:pt x="24351" y="13899"/>
                    <a:pt x="24385" y="13633"/>
                    <a:pt x="24418" y="13399"/>
                  </a:cubicBezTo>
                  <a:cubicBezTo>
                    <a:pt x="24418" y="13166"/>
                    <a:pt x="24418" y="12932"/>
                    <a:pt x="24418" y="12765"/>
                  </a:cubicBezTo>
                  <a:lnTo>
                    <a:pt x="24418" y="12398"/>
                  </a:lnTo>
                  <a:cubicBezTo>
                    <a:pt x="24418" y="12498"/>
                    <a:pt x="24418" y="12632"/>
                    <a:pt x="24385" y="12765"/>
                  </a:cubicBezTo>
                  <a:cubicBezTo>
                    <a:pt x="24351" y="12932"/>
                    <a:pt x="24351" y="13132"/>
                    <a:pt x="24351" y="13366"/>
                  </a:cubicBezTo>
                  <a:cubicBezTo>
                    <a:pt x="24318" y="13633"/>
                    <a:pt x="24251" y="13899"/>
                    <a:pt x="24218" y="14200"/>
                  </a:cubicBezTo>
                  <a:cubicBezTo>
                    <a:pt x="23384" y="18936"/>
                    <a:pt x="19881" y="22739"/>
                    <a:pt x="15245" y="23907"/>
                  </a:cubicBezTo>
                  <a:cubicBezTo>
                    <a:pt x="15045" y="23940"/>
                    <a:pt x="14844" y="24007"/>
                    <a:pt x="14644" y="24040"/>
                  </a:cubicBezTo>
                  <a:lnTo>
                    <a:pt x="14044" y="24140"/>
                  </a:lnTo>
                  <a:cubicBezTo>
                    <a:pt x="13610" y="24207"/>
                    <a:pt x="13210" y="24240"/>
                    <a:pt x="12776" y="24240"/>
                  </a:cubicBezTo>
                  <a:cubicBezTo>
                    <a:pt x="12581" y="24248"/>
                    <a:pt x="12387" y="24252"/>
                    <a:pt x="12192" y="24252"/>
                  </a:cubicBezTo>
                  <a:cubicBezTo>
                    <a:pt x="11519" y="24252"/>
                    <a:pt x="10847" y="24203"/>
                    <a:pt x="10174" y="24073"/>
                  </a:cubicBezTo>
                  <a:cubicBezTo>
                    <a:pt x="8340" y="23740"/>
                    <a:pt x="6572" y="22973"/>
                    <a:pt x="5104" y="21838"/>
                  </a:cubicBezTo>
                  <a:lnTo>
                    <a:pt x="5037" y="21772"/>
                  </a:lnTo>
                  <a:lnTo>
                    <a:pt x="4971" y="21772"/>
                  </a:lnTo>
                  <a:lnTo>
                    <a:pt x="698" y="22966"/>
                  </a:lnTo>
                  <a:lnTo>
                    <a:pt x="2302" y="18970"/>
                  </a:lnTo>
                  <a:lnTo>
                    <a:pt x="2336" y="18903"/>
                  </a:lnTo>
                  <a:lnTo>
                    <a:pt x="2302" y="18836"/>
                  </a:lnTo>
                  <a:cubicBezTo>
                    <a:pt x="1468" y="17602"/>
                    <a:pt x="901" y="16201"/>
                    <a:pt x="568" y="14767"/>
                  </a:cubicBezTo>
                  <a:cubicBezTo>
                    <a:pt x="434" y="14066"/>
                    <a:pt x="334" y="13399"/>
                    <a:pt x="301" y="12699"/>
                  </a:cubicBezTo>
                  <a:cubicBezTo>
                    <a:pt x="301" y="12365"/>
                    <a:pt x="301" y="12031"/>
                    <a:pt x="301" y="11698"/>
                  </a:cubicBezTo>
                  <a:cubicBezTo>
                    <a:pt x="301" y="11331"/>
                    <a:pt x="334" y="10997"/>
                    <a:pt x="401" y="10664"/>
                  </a:cubicBezTo>
                  <a:cubicBezTo>
                    <a:pt x="568" y="9329"/>
                    <a:pt x="935" y="8062"/>
                    <a:pt x="1568" y="6861"/>
                  </a:cubicBezTo>
                  <a:cubicBezTo>
                    <a:pt x="2135" y="5727"/>
                    <a:pt x="2903" y="4659"/>
                    <a:pt x="3803" y="3759"/>
                  </a:cubicBezTo>
                  <a:cubicBezTo>
                    <a:pt x="4671" y="2892"/>
                    <a:pt x="5705" y="2158"/>
                    <a:pt x="6805" y="1591"/>
                  </a:cubicBezTo>
                  <a:cubicBezTo>
                    <a:pt x="7839" y="1024"/>
                    <a:pt x="8974" y="657"/>
                    <a:pt x="10141" y="423"/>
                  </a:cubicBezTo>
                  <a:lnTo>
                    <a:pt x="10975" y="290"/>
                  </a:lnTo>
                  <a:cubicBezTo>
                    <a:pt x="11242" y="256"/>
                    <a:pt x="11509" y="256"/>
                    <a:pt x="11809" y="256"/>
                  </a:cubicBezTo>
                  <a:cubicBezTo>
                    <a:pt x="12030" y="243"/>
                    <a:pt x="12251" y="234"/>
                    <a:pt x="12472" y="234"/>
                  </a:cubicBezTo>
                  <a:cubicBezTo>
                    <a:pt x="12785" y="234"/>
                    <a:pt x="13097" y="251"/>
                    <a:pt x="13410" y="290"/>
                  </a:cubicBezTo>
                  <a:cubicBezTo>
                    <a:pt x="17113" y="590"/>
                    <a:pt x="20415" y="2591"/>
                    <a:pt x="22450" y="5694"/>
                  </a:cubicBezTo>
                  <a:cubicBezTo>
                    <a:pt x="23117" y="6728"/>
                    <a:pt x="23651" y="7862"/>
                    <a:pt x="23984" y="9096"/>
                  </a:cubicBezTo>
                  <a:lnTo>
                    <a:pt x="24151" y="9796"/>
                  </a:lnTo>
                  <a:cubicBezTo>
                    <a:pt x="24184" y="9997"/>
                    <a:pt x="24218" y="10197"/>
                    <a:pt x="24251" y="10397"/>
                  </a:cubicBezTo>
                  <a:cubicBezTo>
                    <a:pt x="24285" y="10630"/>
                    <a:pt x="24318" y="10797"/>
                    <a:pt x="24351" y="10964"/>
                  </a:cubicBezTo>
                  <a:cubicBezTo>
                    <a:pt x="24385" y="11097"/>
                    <a:pt x="24385" y="11264"/>
                    <a:pt x="24385" y="11398"/>
                  </a:cubicBezTo>
                  <a:cubicBezTo>
                    <a:pt x="24385" y="11598"/>
                    <a:pt x="24385" y="11798"/>
                    <a:pt x="24418" y="11998"/>
                  </a:cubicBezTo>
                  <a:lnTo>
                    <a:pt x="24418" y="11398"/>
                  </a:lnTo>
                  <a:cubicBezTo>
                    <a:pt x="24418" y="11264"/>
                    <a:pt x="24418" y="11097"/>
                    <a:pt x="24418" y="10964"/>
                  </a:cubicBezTo>
                  <a:cubicBezTo>
                    <a:pt x="24385" y="10797"/>
                    <a:pt x="24385" y="10597"/>
                    <a:pt x="24351" y="10397"/>
                  </a:cubicBezTo>
                  <a:cubicBezTo>
                    <a:pt x="24318" y="10230"/>
                    <a:pt x="24285" y="9997"/>
                    <a:pt x="24251" y="9763"/>
                  </a:cubicBezTo>
                  <a:lnTo>
                    <a:pt x="24084" y="9063"/>
                  </a:lnTo>
                  <a:cubicBezTo>
                    <a:pt x="23751" y="7828"/>
                    <a:pt x="23250" y="6694"/>
                    <a:pt x="22583" y="5627"/>
                  </a:cubicBezTo>
                  <a:cubicBezTo>
                    <a:pt x="20549" y="2458"/>
                    <a:pt x="17179" y="390"/>
                    <a:pt x="13443" y="56"/>
                  </a:cubicBezTo>
                  <a:cubicBezTo>
                    <a:pt x="13111" y="17"/>
                    <a:pt x="12791" y="1"/>
                    <a:pt x="124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4"/>
            <p:cNvSpPr/>
            <p:nvPr/>
          </p:nvSpPr>
          <p:spPr>
            <a:xfrm>
              <a:off x="2695425" y="1208550"/>
              <a:ext cx="2261650" cy="3019950"/>
            </a:xfrm>
            <a:custGeom>
              <a:rect b="b" l="l" r="r" t="t"/>
              <a:pathLst>
                <a:path extrusionOk="0" h="120798" w="90466">
                  <a:moveTo>
                    <a:pt x="37843" y="1"/>
                  </a:moveTo>
                  <a:cubicBezTo>
                    <a:pt x="34245" y="1"/>
                    <a:pt x="30638" y="245"/>
                    <a:pt x="24552" y="1112"/>
                  </a:cubicBezTo>
                  <a:cubicBezTo>
                    <a:pt x="11142" y="3013"/>
                    <a:pt x="1" y="18591"/>
                    <a:pt x="268" y="45143"/>
                  </a:cubicBezTo>
                  <a:lnTo>
                    <a:pt x="24351" y="45143"/>
                  </a:lnTo>
                  <a:cubicBezTo>
                    <a:pt x="24351" y="45143"/>
                    <a:pt x="24351" y="24929"/>
                    <a:pt x="45366" y="24562"/>
                  </a:cubicBezTo>
                  <a:cubicBezTo>
                    <a:pt x="45492" y="24560"/>
                    <a:pt x="45617" y="24559"/>
                    <a:pt x="45741" y="24559"/>
                  </a:cubicBezTo>
                  <a:cubicBezTo>
                    <a:pt x="56404" y="24559"/>
                    <a:pt x="61971" y="31596"/>
                    <a:pt x="64247" y="37004"/>
                  </a:cubicBezTo>
                  <a:cubicBezTo>
                    <a:pt x="66915" y="43375"/>
                    <a:pt x="66115" y="50614"/>
                    <a:pt x="62512" y="56518"/>
                  </a:cubicBezTo>
                  <a:cubicBezTo>
                    <a:pt x="59101" y="62165"/>
                    <a:pt x="52364" y="67835"/>
                    <a:pt x="40730" y="67835"/>
                  </a:cubicBezTo>
                  <a:cubicBezTo>
                    <a:pt x="38481" y="67835"/>
                    <a:pt x="36050" y="67623"/>
                    <a:pt x="33425" y="67159"/>
                  </a:cubicBezTo>
                  <a:lnTo>
                    <a:pt x="33258" y="120797"/>
                  </a:lnTo>
                  <a:lnTo>
                    <a:pt x="57075" y="120797"/>
                  </a:lnTo>
                  <a:lnTo>
                    <a:pt x="57075" y="89008"/>
                  </a:lnTo>
                  <a:cubicBezTo>
                    <a:pt x="57075" y="89008"/>
                    <a:pt x="90465" y="80368"/>
                    <a:pt x="90465" y="43542"/>
                  </a:cubicBezTo>
                  <a:cubicBezTo>
                    <a:pt x="90465" y="8350"/>
                    <a:pt x="62012" y="745"/>
                    <a:pt x="46701" y="244"/>
                  </a:cubicBezTo>
                  <a:cubicBezTo>
                    <a:pt x="43106" y="132"/>
                    <a:pt x="40477" y="1"/>
                    <a:pt x="378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4"/>
            <p:cNvSpPr/>
            <p:nvPr/>
          </p:nvSpPr>
          <p:spPr>
            <a:xfrm>
              <a:off x="3525200" y="4508675"/>
              <a:ext cx="604600" cy="563750"/>
            </a:xfrm>
            <a:custGeom>
              <a:rect b="b" l="l" r="r" t="t"/>
              <a:pathLst>
                <a:path extrusionOk="0" h="22550" w="24184">
                  <a:moveTo>
                    <a:pt x="0" y="0"/>
                  </a:moveTo>
                  <a:lnTo>
                    <a:pt x="0" y="22550"/>
                  </a:lnTo>
                  <a:lnTo>
                    <a:pt x="24184" y="22550"/>
                  </a:lnTo>
                  <a:lnTo>
                    <a:pt x="241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54"/>
            <p:cNvSpPr/>
            <p:nvPr/>
          </p:nvSpPr>
          <p:spPr>
            <a:xfrm>
              <a:off x="3525200" y="4508675"/>
              <a:ext cx="604600" cy="563750"/>
            </a:xfrm>
            <a:custGeom>
              <a:rect b="b" l="l" r="r" t="t"/>
              <a:pathLst>
                <a:path extrusionOk="0" h="22550" w="24184">
                  <a:moveTo>
                    <a:pt x="0" y="0"/>
                  </a:moveTo>
                  <a:lnTo>
                    <a:pt x="0" y="22550"/>
                  </a:lnTo>
                  <a:lnTo>
                    <a:pt x="24184" y="22550"/>
                  </a:lnTo>
                  <a:lnTo>
                    <a:pt x="2418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4"/>
            <p:cNvSpPr/>
            <p:nvPr/>
          </p:nvSpPr>
          <p:spPr>
            <a:xfrm>
              <a:off x="2695425" y="1208550"/>
              <a:ext cx="2261650" cy="3019950"/>
            </a:xfrm>
            <a:custGeom>
              <a:rect b="b" l="l" r="r" t="t"/>
              <a:pathLst>
                <a:path extrusionOk="0" h="120798" w="90466">
                  <a:moveTo>
                    <a:pt x="37843" y="1"/>
                  </a:moveTo>
                  <a:cubicBezTo>
                    <a:pt x="34245" y="1"/>
                    <a:pt x="30638" y="245"/>
                    <a:pt x="24552" y="1112"/>
                  </a:cubicBezTo>
                  <a:cubicBezTo>
                    <a:pt x="11142" y="3013"/>
                    <a:pt x="1" y="18591"/>
                    <a:pt x="268" y="45143"/>
                  </a:cubicBezTo>
                  <a:lnTo>
                    <a:pt x="24351" y="45143"/>
                  </a:lnTo>
                  <a:cubicBezTo>
                    <a:pt x="24351" y="45143"/>
                    <a:pt x="24351" y="24929"/>
                    <a:pt x="45366" y="24562"/>
                  </a:cubicBezTo>
                  <a:cubicBezTo>
                    <a:pt x="45492" y="24560"/>
                    <a:pt x="45617" y="24559"/>
                    <a:pt x="45741" y="24559"/>
                  </a:cubicBezTo>
                  <a:cubicBezTo>
                    <a:pt x="56404" y="24559"/>
                    <a:pt x="61971" y="31596"/>
                    <a:pt x="64247" y="37004"/>
                  </a:cubicBezTo>
                  <a:cubicBezTo>
                    <a:pt x="66915" y="43375"/>
                    <a:pt x="66115" y="50614"/>
                    <a:pt x="62512" y="56518"/>
                  </a:cubicBezTo>
                  <a:cubicBezTo>
                    <a:pt x="59101" y="62165"/>
                    <a:pt x="52364" y="67835"/>
                    <a:pt x="40730" y="67835"/>
                  </a:cubicBezTo>
                  <a:cubicBezTo>
                    <a:pt x="38481" y="67835"/>
                    <a:pt x="36050" y="67623"/>
                    <a:pt x="33425" y="67159"/>
                  </a:cubicBezTo>
                  <a:lnTo>
                    <a:pt x="33258" y="120797"/>
                  </a:lnTo>
                  <a:lnTo>
                    <a:pt x="57075" y="120797"/>
                  </a:lnTo>
                  <a:lnTo>
                    <a:pt x="57075" y="89008"/>
                  </a:lnTo>
                  <a:cubicBezTo>
                    <a:pt x="57075" y="89008"/>
                    <a:pt x="90465" y="80368"/>
                    <a:pt x="90465" y="43542"/>
                  </a:cubicBezTo>
                  <a:cubicBezTo>
                    <a:pt x="90465" y="8350"/>
                    <a:pt x="62012" y="745"/>
                    <a:pt x="46701" y="244"/>
                  </a:cubicBezTo>
                  <a:cubicBezTo>
                    <a:pt x="43106" y="132"/>
                    <a:pt x="40477" y="1"/>
                    <a:pt x="378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4"/>
            <p:cNvSpPr/>
            <p:nvPr/>
          </p:nvSpPr>
          <p:spPr>
            <a:xfrm>
              <a:off x="2441925" y="1212975"/>
              <a:ext cx="2265800" cy="3015525"/>
            </a:xfrm>
            <a:custGeom>
              <a:rect b="b" l="l" r="r" t="t"/>
              <a:pathLst>
                <a:path extrusionOk="0" h="120621" w="90632">
                  <a:moveTo>
                    <a:pt x="45533" y="1"/>
                  </a:moveTo>
                  <a:cubicBezTo>
                    <a:pt x="35192" y="1"/>
                    <a:pt x="0" y="2502"/>
                    <a:pt x="434" y="44966"/>
                  </a:cubicBezTo>
                  <a:lnTo>
                    <a:pt x="24518" y="44966"/>
                  </a:lnTo>
                  <a:cubicBezTo>
                    <a:pt x="24518" y="44966"/>
                    <a:pt x="24518" y="24752"/>
                    <a:pt x="45533" y="24385"/>
                  </a:cubicBezTo>
                  <a:cubicBezTo>
                    <a:pt x="45658" y="24383"/>
                    <a:pt x="45783" y="24382"/>
                    <a:pt x="45907" y="24382"/>
                  </a:cubicBezTo>
                  <a:cubicBezTo>
                    <a:pt x="56570" y="24382"/>
                    <a:pt x="62138" y="31419"/>
                    <a:pt x="64413" y="36827"/>
                  </a:cubicBezTo>
                  <a:cubicBezTo>
                    <a:pt x="67081" y="43198"/>
                    <a:pt x="66281" y="50437"/>
                    <a:pt x="62678" y="56341"/>
                  </a:cubicBezTo>
                  <a:cubicBezTo>
                    <a:pt x="59310" y="61917"/>
                    <a:pt x="52606" y="67060"/>
                    <a:pt x="41186" y="67060"/>
                  </a:cubicBezTo>
                  <a:cubicBezTo>
                    <a:pt x="38808" y="67060"/>
                    <a:pt x="36224" y="66837"/>
                    <a:pt x="33424" y="66348"/>
                  </a:cubicBezTo>
                  <a:lnTo>
                    <a:pt x="33424" y="120620"/>
                  </a:lnTo>
                  <a:lnTo>
                    <a:pt x="57241" y="120620"/>
                  </a:lnTo>
                  <a:lnTo>
                    <a:pt x="57241" y="88831"/>
                  </a:lnTo>
                  <a:cubicBezTo>
                    <a:pt x="57241" y="88831"/>
                    <a:pt x="90631" y="80191"/>
                    <a:pt x="90631" y="43365"/>
                  </a:cubicBezTo>
                  <a:cubicBezTo>
                    <a:pt x="90631" y="8173"/>
                    <a:pt x="59042" y="1"/>
                    <a:pt x="455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4"/>
            <p:cNvSpPr/>
            <p:nvPr/>
          </p:nvSpPr>
          <p:spPr>
            <a:xfrm>
              <a:off x="2441925" y="1212975"/>
              <a:ext cx="2265800" cy="3015525"/>
            </a:xfrm>
            <a:custGeom>
              <a:rect b="b" l="l" r="r" t="t"/>
              <a:pathLst>
                <a:path extrusionOk="0" h="120621" w="90632">
                  <a:moveTo>
                    <a:pt x="45533" y="1"/>
                  </a:moveTo>
                  <a:cubicBezTo>
                    <a:pt x="35192" y="1"/>
                    <a:pt x="0" y="2502"/>
                    <a:pt x="434" y="44966"/>
                  </a:cubicBezTo>
                  <a:lnTo>
                    <a:pt x="24518" y="44966"/>
                  </a:lnTo>
                  <a:cubicBezTo>
                    <a:pt x="24518" y="44966"/>
                    <a:pt x="24518" y="24752"/>
                    <a:pt x="45533" y="24385"/>
                  </a:cubicBezTo>
                  <a:cubicBezTo>
                    <a:pt x="45658" y="24383"/>
                    <a:pt x="45783" y="24382"/>
                    <a:pt x="45907" y="24382"/>
                  </a:cubicBezTo>
                  <a:cubicBezTo>
                    <a:pt x="56570" y="24382"/>
                    <a:pt x="62138" y="31419"/>
                    <a:pt x="64413" y="36827"/>
                  </a:cubicBezTo>
                  <a:cubicBezTo>
                    <a:pt x="67081" y="43198"/>
                    <a:pt x="66281" y="50437"/>
                    <a:pt x="62678" y="56341"/>
                  </a:cubicBezTo>
                  <a:cubicBezTo>
                    <a:pt x="59310" y="61917"/>
                    <a:pt x="52606" y="67060"/>
                    <a:pt x="41186" y="67060"/>
                  </a:cubicBezTo>
                  <a:cubicBezTo>
                    <a:pt x="38808" y="67060"/>
                    <a:pt x="36224" y="66837"/>
                    <a:pt x="33424" y="66348"/>
                  </a:cubicBezTo>
                  <a:lnTo>
                    <a:pt x="33424" y="120620"/>
                  </a:lnTo>
                  <a:lnTo>
                    <a:pt x="57241" y="120620"/>
                  </a:lnTo>
                  <a:lnTo>
                    <a:pt x="57241" y="88831"/>
                  </a:lnTo>
                  <a:cubicBezTo>
                    <a:pt x="57241" y="88831"/>
                    <a:pt x="90631" y="80191"/>
                    <a:pt x="90631" y="43365"/>
                  </a:cubicBezTo>
                  <a:cubicBezTo>
                    <a:pt x="90631" y="8173"/>
                    <a:pt x="59042" y="1"/>
                    <a:pt x="455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4"/>
            <p:cNvSpPr/>
            <p:nvPr/>
          </p:nvSpPr>
          <p:spPr>
            <a:xfrm>
              <a:off x="3275850" y="4508675"/>
              <a:ext cx="604625" cy="563750"/>
            </a:xfrm>
            <a:custGeom>
              <a:rect b="b" l="l" r="r" t="t"/>
              <a:pathLst>
                <a:path extrusionOk="0" h="22550" w="24185">
                  <a:moveTo>
                    <a:pt x="0" y="0"/>
                  </a:moveTo>
                  <a:lnTo>
                    <a:pt x="0" y="22550"/>
                  </a:lnTo>
                  <a:lnTo>
                    <a:pt x="24184" y="22550"/>
                  </a:lnTo>
                  <a:lnTo>
                    <a:pt x="241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4"/>
            <p:cNvSpPr/>
            <p:nvPr/>
          </p:nvSpPr>
          <p:spPr>
            <a:xfrm>
              <a:off x="3275850" y="4508675"/>
              <a:ext cx="604625" cy="563750"/>
            </a:xfrm>
            <a:custGeom>
              <a:rect b="b" l="l" r="r" t="t"/>
              <a:pathLst>
                <a:path extrusionOk="0" h="22550" w="24185">
                  <a:moveTo>
                    <a:pt x="0" y="0"/>
                  </a:moveTo>
                  <a:lnTo>
                    <a:pt x="0" y="22550"/>
                  </a:lnTo>
                  <a:lnTo>
                    <a:pt x="24184" y="22550"/>
                  </a:lnTo>
                  <a:lnTo>
                    <a:pt x="241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4"/>
            <p:cNvSpPr/>
            <p:nvPr/>
          </p:nvSpPr>
          <p:spPr>
            <a:xfrm>
              <a:off x="3051525" y="1818675"/>
              <a:ext cx="597100" cy="510950"/>
            </a:xfrm>
            <a:custGeom>
              <a:rect b="b" l="l" r="r" t="t"/>
              <a:pathLst>
                <a:path extrusionOk="0" h="20438" w="23884">
                  <a:moveTo>
                    <a:pt x="21057" y="0"/>
                  </a:moveTo>
                  <a:cubicBezTo>
                    <a:pt x="20265" y="0"/>
                    <a:pt x="19472" y="52"/>
                    <a:pt x="18680" y="157"/>
                  </a:cubicBezTo>
                  <a:cubicBezTo>
                    <a:pt x="16812" y="390"/>
                    <a:pt x="14978" y="790"/>
                    <a:pt x="13176" y="1424"/>
                  </a:cubicBezTo>
                  <a:cubicBezTo>
                    <a:pt x="12142" y="1791"/>
                    <a:pt x="11108" y="2225"/>
                    <a:pt x="10141" y="2759"/>
                  </a:cubicBezTo>
                  <a:cubicBezTo>
                    <a:pt x="9073" y="3292"/>
                    <a:pt x="8039" y="3926"/>
                    <a:pt x="7139" y="4693"/>
                  </a:cubicBezTo>
                  <a:cubicBezTo>
                    <a:pt x="6205" y="5461"/>
                    <a:pt x="5371" y="6328"/>
                    <a:pt x="4670" y="7295"/>
                  </a:cubicBezTo>
                  <a:cubicBezTo>
                    <a:pt x="4003" y="8196"/>
                    <a:pt x="3369" y="9130"/>
                    <a:pt x="2836" y="10097"/>
                  </a:cubicBezTo>
                  <a:cubicBezTo>
                    <a:pt x="1935" y="11732"/>
                    <a:pt x="1201" y="13500"/>
                    <a:pt x="701" y="15301"/>
                  </a:cubicBezTo>
                  <a:cubicBezTo>
                    <a:pt x="367" y="16535"/>
                    <a:pt x="134" y="17803"/>
                    <a:pt x="34" y="19070"/>
                  </a:cubicBezTo>
                  <a:cubicBezTo>
                    <a:pt x="0" y="19504"/>
                    <a:pt x="0" y="19871"/>
                    <a:pt x="0" y="20104"/>
                  </a:cubicBezTo>
                  <a:cubicBezTo>
                    <a:pt x="0" y="20204"/>
                    <a:pt x="0" y="20338"/>
                    <a:pt x="0" y="20438"/>
                  </a:cubicBezTo>
                  <a:cubicBezTo>
                    <a:pt x="34" y="20338"/>
                    <a:pt x="34" y="20204"/>
                    <a:pt x="34" y="20104"/>
                  </a:cubicBezTo>
                  <a:cubicBezTo>
                    <a:pt x="67" y="19871"/>
                    <a:pt x="67" y="19504"/>
                    <a:pt x="100" y="19070"/>
                  </a:cubicBezTo>
                  <a:cubicBezTo>
                    <a:pt x="234" y="17803"/>
                    <a:pt x="501" y="16568"/>
                    <a:pt x="834" y="15368"/>
                  </a:cubicBezTo>
                  <a:cubicBezTo>
                    <a:pt x="1368" y="13566"/>
                    <a:pt x="2102" y="11832"/>
                    <a:pt x="3002" y="10197"/>
                  </a:cubicBezTo>
                  <a:cubicBezTo>
                    <a:pt x="3536" y="9230"/>
                    <a:pt x="4170" y="8296"/>
                    <a:pt x="4804" y="7429"/>
                  </a:cubicBezTo>
                  <a:cubicBezTo>
                    <a:pt x="5537" y="6495"/>
                    <a:pt x="6338" y="5627"/>
                    <a:pt x="7239" y="4860"/>
                  </a:cubicBezTo>
                  <a:cubicBezTo>
                    <a:pt x="8173" y="4126"/>
                    <a:pt x="9173" y="3459"/>
                    <a:pt x="10241" y="2925"/>
                  </a:cubicBezTo>
                  <a:cubicBezTo>
                    <a:pt x="11208" y="2425"/>
                    <a:pt x="12209" y="1991"/>
                    <a:pt x="13276" y="1624"/>
                  </a:cubicBezTo>
                  <a:cubicBezTo>
                    <a:pt x="15011" y="1024"/>
                    <a:pt x="16846" y="590"/>
                    <a:pt x="18714" y="357"/>
                  </a:cubicBezTo>
                  <a:cubicBezTo>
                    <a:pt x="19629" y="233"/>
                    <a:pt x="20563" y="164"/>
                    <a:pt x="21501" y="164"/>
                  </a:cubicBezTo>
                  <a:cubicBezTo>
                    <a:pt x="21828" y="164"/>
                    <a:pt x="22155" y="173"/>
                    <a:pt x="22483" y="190"/>
                  </a:cubicBezTo>
                  <a:cubicBezTo>
                    <a:pt x="22950" y="190"/>
                    <a:pt x="23283" y="290"/>
                    <a:pt x="23517" y="290"/>
                  </a:cubicBezTo>
                  <a:lnTo>
                    <a:pt x="23884" y="290"/>
                  </a:lnTo>
                  <a:cubicBezTo>
                    <a:pt x="23750" y="257"/>
                    <a:pt x="23650" y="223"/>
                    <a:pt x="23517" y="190"/>
                  </a:cubicBezTo>
                  <a:cubicBezTo>
                    <a:pt x="23183" y="123"/>
                    <a:pt x="22850" y="90"/>
                    <a:pt x="22483" y="57"/>
                  </a:cubicBezTo>
                  <a:cubicBezTo>
                    <a:pt x="22008" y="19"/>
                    <a:pt x="21532" y="0"/>
                    <a:pt x="2105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4"/>
            <p:cNvSpPr/>
            <p:nvPr/>
          </p:nvSpPr>
          <p:spPr>
            <a:xfrm>
              <a:off x="3550200" y="1214650"/>
              <a:ext cx="1004925" cy="503725"/>
            </a:xfrm>
            <a:custGeom>
              <a:rect b="b" l="l" r="r" t="t"/>
              <a:pathLst>
                <a:path extrusionOk="0" h="20149" w="40197">
                  <a:moveTo>
                    <a:pt x="1" y="0"/>
                  </a:moveTo>
                  <a:lnTo>
                    <a:pt x="1402" y="34"/>
                  </a:lnTo>
                  <a:lnTo>
                    <a:pt x="2369" y="67"/>
                  </a:lnTo>
                  <a:cubicBezTo>
                    <a:pt x="2736" y="67"/>
                    <a:pt x="3136" y="134"/>
                    <a:pt x="3570" y="167"/>
                  </a:cubicBezTo>
                  <a:cubicBezTo>
                    <a:pt x="4404" y="234"/>
                    <a:pt x="5371" y="267"/>
                    <a:pt x="6439" y="467"/>
                  </a:cubicBezTo>
                  <a:lnTo>
                    <a:pt x="8107" y="701"/>
                  </a:lnTo>
                  <a:cubicBezTo>
                    <a:pt x="8707" y="768"/>
                    <a:pt x="9274" y="901"/>
                    <a:pt x="9874" y="1034"/>
                  </a:cubicBezTo>
                  <a:cubicBezTo>
                    <a:pt x="10508" y="1168"/>
                    <a:pt x="11142" y="1301"/>
                    <a:pt x="11776" y="1468"/>
                  </a:cubicBezTo>
                  <a:lnTo>
                    <a:pt x="13777" y="1968"/>
                  </a:lnTo>
                  <a:cubicBezTo>
                    <a:pt x="14478" y="2135"/>
                    <a:pt x="15145" y="2369"/>
                    <a:pt x="15845" y="2602"/>
                  </a:cubicBezTo>
                  <a:cubicBezTo>
                    <a:pt x="16546" y="2836"/>
                    <a:pt x="17280" y="3069"/>
                    <a:pt x="18014" y="3336"/>
                  </a:cubicBezTo>
                  <a:lnTo>
                    <a:pt x="20182" y="4170"/>
                  </a:lnTo>
                  <a:lnTo>
                    <a:pt x="22383" y="5171"/>
                  </a:lnTo>
                  <a:cubicBezTo>
                    <a:pt x="25152" y="6505"/>
                    <a:pt x="27787" y="8073"/>
                    <a:pt x="30256" y="9841"/>
                  </a:cubicBezTo>
                  <a:cubicBezTo>
                    <a:pt x="30856" y="10241"/>
                    <a:pt x="31356" y="10675"/>
                    <a:pt x="31890" y="11075"/>
                  </a:cubicBezTo>
                  <a:lnTo>
                    <a:pt x="32657" y="11709"/>
                  </a:lnTo>
                  <a:lnTo>
                    <a:pt x="33391" y="12342"/>
                  </a:lnTo>
                  <a:cubicBezTo>
                    <a:pt x="33858" y="12743"/>
                    <a:pt x="34292" y="13176"/>
                    <a:pt x="34726" y="13543"/>
                  </a:cubicBezTo>
                  <a:cubicBezTo>
                    <a:pt x="35159" y="13944"/>
                    <a:pt x="35526" y="14377"/>
                    <a:pt x="35893" y="14744"/>
                  </a:cubicBezTo>
                  <a:cubicBezTo>
                    <a:pt x="36260" y="15144"/>
                    <a:pt x="36627" y="15511"/>
                    <a:pt x="36960" y="15878"/>
                  </a:cubicBezTo>
                  <a:lnTo>
                    <a:pt x="37794" y="16912"/>
                  </a:lnTo>
                  <a:lnTo>
                    <a:pt x="38562" y="17846"/>
                  </a:lnTo>
                  <a:cubicBezTo>
                    <a:pt x="38762" y="18113"/>
                    <a:pt x="38962" y="18413"/>
                    <a:pt x="39129" y="18647"/>
                  </a:cubicBezTo>
                  <a:lnTo>
                    <a:pt x="39929" y="19781"/>
                  </a:lnTo>
                  <a:cubicBezTo>
                    <a:pt x="39976" y="19851"/>
                    <a:pt x="40038" y="19920"/>
                    <a:pt x="40083" y="19979"/>
                  </a:cubicBezTo>
                  <a:lnTo>
                    <a:pt x="40083" y="19979"/>
                  </a:lnTo>
                  <a:lnTo>
                    <a:pt x="39929" y="19748"/>
                  </a:lnTo>
                  <a:cubicBezTo>
                    <a:pt x="39729" y="19481"/>
                    <a:pt x="39496" y="19114"/>
                    <a:pt x="39162" y="18614"/>
                  </a:cubicBezTo>
                  <a:cubicBezTo>
                    <a:pt x="38995" y="18347"/>
                    <a:pt x="38828" y="18080"/>
                    <a:pt x="38595" y="17780"/>
                  </a:cubicBezTo>
                  <a:lnTo>
                    <a:pt x="37861" y="16846"/>
                  </a:lnTo>
                  <a:lnTo>
                    <a:pt x="37027" y="15778"/>
                  </a:lnTo>
                  <a:cubicBezTo>
                    <a:pt x="36727" y="15411"/>
                    <a:pt x="36360" y="15044"/>
                    <a:pt x="35993" y="14677"/>
                  </a:cubicBezTo>
                  <a:cubicBezTo>
                    <a:pt x="35626" y="14277"/>
                    <a:pt x="35259" y="13877"/>
                    <a:pt x="34826" y="13443"/>
                  </a:cubicBezTo>
                  <a:lnTo>
                    <a:pt x="33491" y="12209"/>
                  </a:lnTo>
                  <a:cubicBezTo>
                    <a:pt x="33258" y="11976"/>
                    <a:pt x="33024" y="11775"/>
                    <a:pt x="32791" y="11575"/>
                  </a:cubicBezTo>
                  <a:lnTo>
                    <a:pt x="31990" y="11008"/>
                  </a:lnTo>
                  <a:cubicBezTo>
                    <a:pt x="31457" y="10575"/>
                    <a:pt x="30956" y="10141"/>
                    <a:pt x="30356" y="9707"/>
                  </a:cubicBezTo>
                  <a:cubicBezTo>
                    <a:pt x="27887" y="7906"/>
                    <a:pt x="25219" y="6338"/>
                    <a:pt x="22450" y="5037"/>
                  </a:cubicBezTo>
                  <a:lnTo>
                    <a:pt x="20249" y="4037"/>
                  </a:lnTo>
                  <a:lnTo>
                    <a:pt x="18047" y="3203"/>
                  </a:lnTo>
                  <a:cubicBezTo>
                    <a:pt x="17346" y="2902"/>
                    <a:pt x="16613" y="2669"/>
                    <a:pt x="15912" y="2469"/>
                  </a:cubicBezTo>
                  <a:cubicBezTo>
                    <a:pt x="15178" y="2235"/>
                    <a:pt x="14511" y="2002"/>
                    <a:pt x="13811" y="1835"/>
                  </a:cubicBezTo>
                  <a:lnTo>
                    <a:pt x="11809" y="1301"/>
                  </a:lnTo>
                  <a:cubicBezTo>
                    <a:pt x="11142" y="1134"/>
                    <a:pt x="10508" y="1001"/>
                    <a:pt x="9908" y="901"/>
                  </a:cubicBezTo>
                  <a:cubicBezTo>
                    <a:pt x="9274" y="801"/>
                    <a:pt x="8674" y="634"/>
                    <a:pt x="8107" y="567"/>
                  </a:cubicBezTo>
                  <a:lnTo>
                    <a:pt x="6439" y="334"/>
                  </a:lnTo>
                  <a:cubicBezTo>
                    <a:pt x="5405" y="167"/>
                    <a:pt x="4404" y="134"/>
                    <a:pt x="3570" y="67"/>
                  </a:cubicBezTo>
                  <a:cubicBezTo>
                    <a:pt x="3136" y="34"/>
                    <a:pt x="2736" y="0"/>
                    <a:pt x="2369" y="0"/>
                  </a:cubicBezTo>
                  <a:close/>
                  <a:moveTo>
                    <a:pt x="40083" y="19979"/>
                  </a:moveTo>
                  <a:lnTo>
                    <a:pt x="40129" y="20048"/>
                  </a:lnTo>
                  <a:cubicBezTo>
                    <a:pt x="40119" y="20028"/>
                    <a:pt x="40103" y="20004"/>
                    <a:pt x="40083" y="19979"/>
                  </a:cubicBezTo>
                  <a:close/>
                  <a:moveTo>
                    <a:pt x="40129" y="20048"/>
                  </a:moveTo>
                  <a:lnTo>
                    <a:pt x="40129" y="20048"/>
                  </a:lnTo>
                  <a:cubicBezTo>
                    <a:pt x="40196" y="20115"/>
                    <a:pt x="40196" y="20148"/>
                    <a:pt x="40196" y="20148"/>
                  </a:cubicBezTo>
                  <a:lnTo>
                    <a:pt x="40196" y="20148"/>
                  </a:lnTo>
                  <a:cubicBezTo>
                    <a:pt x="40196" y="20115"/>
                    <a:pt x="40163" y="20081"/>
                    <a:pt x="40129" y="20048"/>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4"/>
            <p:cNvSpPr/>
            <p:nvPr/>
          </p:nvSpPr>
          <p:spPr>
            <a:xfrm>
              <a:off x="3875450" y="3010925"/>
              <a:ext cx="617125" cy="425325"/>
            </a:xfrm>
            <a:custGeom>
              <a:rect b="b" l="l" r="r" t="t"/>
              <a:pathLst>
                <a:path extrusionOk="0" h="17013" w="24685">
                  <a:moveTo>
                    <a:pt x="24684" y="1"/>
                  </a:moveTo>
                  <a:cubicBezTo>
                    <a:pt x="24618" y="67"/>
                    <a:pt x="24551" y="134"/>
                    <a:pt x="24451" y="201"/>
                  </a:cubicBezTo>
                  <a:lnTo>
                    <a:pt x="23884" y="868"/>
                  </a:lnTo>
                  <a:cubicBezTo>
                    <a:pt x="23617" y="1168"/>
                    <a:pt x="23317" y="1535"/>
                    <a:pt x="22950" y="1935"/>
                  </a:cubicBezTo>
                  <a:cubicBezTo>
                    <a:pt x="22583" y="2336"/>
                    <a:pt x="22149" y="2769"/>
                    <a:pt x="21682" y="3270"/>
                  </a:cubicBezTo>
                  <a:cubicBezTo>
                    <a:pt x="21182" y="3770"/>
                    <a:pt x="20648" y="4270"/>
                    <a:pt x="20081" y="4838"/>
                  </a:cubicBezTo>
                  <a:cubicBezTo>
                    <a:pt x="19481" y="5405"/>
                    <a:pt x="18847" y="5972"/>
                    <a:pt x="18146" y="6572"/>
                  </a:cubicBezTo>
                  <a:cubicBezTo>
                    <a:pt x="16679" y="7840"/>
                    <a:pt x="15111" y="9041"/>
                    <a:pt x="13476" y="10175"/>
                  </a:cubicBezTo>
                  <a:cubicBezTo>
                    <a:pt x="11775" y="11342"/>
                    <a:pt x="10041" y="12376"/>
                    <a:pt x="8473" y="13244"/>
                  </a:cubicBezTo>
                  <a:cubicBezTo>
                    <a:pt x="7639" y="13677"/>
                    <a:pt x="6872" y="14077"/>
                    <a:pt x="6171" y="14411"/>
                  </a:cubicBezTo>
                  <a:cubicBezTo>
                    <a:pt x="5437" y="14778"/>
                    <a:pt x="4737" y="15078"/>
                    <a:pt x="4136" y="15378"/>
                  </a:cubicBezTo>
                  <a:cubicBezTo>
                    <a:pt x="3503" y="15645"/>
                    <a:pt x="2902" y="15879"/>
                    <a:pt x="2402" y="16079"/>
                  </a:cubicBezTo>
                  <a:cubicBezTo>
                    <a:pt x="1901" y="16279"/>
                    <a:pt x="1468" y="16446"/>
                    <a:pt x="1101" y="16579"/>
                  </a:cubicBezTo>
                  <a:lnTo>
                    <a:pt x="267" y="16879"/>
                  </a:lnTo>
                  <a:cubicBezTo>
                    <a:pt x="167" y="16913"/>
                    <a:pt x="67" y="16980"/>
                    <a:pt x="0" y="17013"/>
                  </a:cubicBezTo>
                  <a:cubicBezTo>
                    <a:pt x="100" y="17013"/>
                    <a:pt x="200" y="16980"/>
                    <a:pt x="300" y="16946"/>
                  </a:cubicBezTo>
                  <a:lnTo>
                    <a:pt x="1134" y="16646"/>
                  </a:lnTo>
                  <a:cubicBezTo>
                    <a:pt x="1501" y="16546"/>
                    <a:pt x="1935" y="16379"/>
                    <a:pt x="2435" y="16179"/>
                  </a:cubicBezTo>
                  <a:cubicBezTo>
                    <a:pt x="2935" y="16012"/>
                    <a:pt x="3536" y="15779"/>
                    <a:pt x="4170" y="15512"/>
                  </a:cubicBezTo>
                  <a:cubicBezTo>
                    <a:pt x="4803" y="15245"/>
                    <a:pt x="5504" y="14911"/>
                    <a:pt x="6238" y="14578"/>
                  </a:cubicBezTo>
                  <a:cubicBezTo>
                    <a:pt x="6972" y="14278"/>
                    <a:pt x="7739" y="13844"/>
                    <a:pt x="8539" y="13444"/>
                  </a:cubicBezTo>
                  <a:cubicBezTo>
                    <a:pt x="12042" y="11576"/>
                    <a:pt x="15311" y="9307"/>
                    <a:pt x="18280" y="6706"/>
                  </a:cubicBezTo>
                  <a:cubicBezTo>
                    <a:pt x="18947" y="6105"/>
                    <a:pt x="19581" y="5538"/>
                    <a:pt x="20181" y="4971"/>
                  </a:cubicBezTo>
                  <a:cubicBezTo>
                    <a:pt x="20782" y="4404"/>
                    <a:pt x="21282" y="3870"/>
                    <a:pt x="21782" y="3370"/>
                  </a:cubicBezTo>
                  <a:cubicBezTo>
                    <a:pt x="22249" y="2869"/>
                    <a:pt x="22650" y="2402"/>
                    <a:pt x="23016" y="2002"/>
                  </a:cubicBezTo>
                  <a:cubicBezTo>
                    <a:pt x="23383" y="1602"/>
                    <a:pt x="23684" y="1235"/>
                    <a:pt x="23950" y="935"/>
                  </a:cubicBezTo>
                  <a:lnTo>
                    <a:pt x="24518" y="268"/>
                  </a:lnTo>
                  <a:cubicBezTo>
                    <a:pt x="24584" y="168"/>
                    <a:pt x="24651" y="101"/>
                    <a:pt x="246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4"/>
            <p:cNvSpPr/>
            <p:nvPr/>
          </p:nvSpPr>
          <p:spPr>
            <a:xfrm>
              <a:off x="3859600" y="3433725"/>
              <a:ext cx="5850" cy="748075"/>
            </a:xfrm>
            <a:custGeom>
              <a:rect b="b" l="l" r="r" t="t"/>
              <a:pathLst>
                <a:path extrusionOk="0" h="29923" w="234">
                  <a:moveTo>
                    <a:pt x="100" y="1"/>
                  </a:moveTo>
                  <a:cubicBezTo>
                    <a:pt x="67" y="1"/>
                    <a:pt x="0" y="6672"/>
                    <a:pt x="0" y="14945"/>
                  </a:cubicBezTo>
                  <a:cubicBezTo>
                    <a:pt x="0" y="23217"/>
                    <a:pt x="67" y="29922"/>
                    <a:pt x="100" y="29922"/>
                  </a:cubicBezTo>
                  <a:cubicBezTo>
                    <a:pt x="167" y="29922"/>
                    <a:pt x="234" y="23217"/>
                    <a:pt x="234" y="14945"/>
                  </a:cubicBezTo>
                  <a:cubicBezTo>
                    <a:pt x="234" y="6672"/>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4"/>
            <p:cNvSpPr/>
            <p:nvPr/>
          </p:nvSpPr>
          <p:spPr>
            <a:xfrm>
              <a:off x="3882950" y="4509500"/>
              <a:ext cx="5025" cy="524575"/>
            </a:xfrm>
            <a:custGeom>
              <a:rect b="b" l="l" r="r" t="t"/>
              <a:pathLst>
                <a:path extrusionOk="0" h="20983" w="201">
                  <a:moveTo>
                    <a:pt x="100" y="1"/>
                  </a:moveTo>
                  <a:cubicBezTo>
                    <a:pt x="34" y="1"/>
                    <a:pt x="0" y="4704"/>
                    <a:pt x="0" y="10508"/>
                  </a:cubicBezTo>
                  <a:cubicBezTo>
                    <a:pt x="0" y="16279"/>
                    <a:pt x="34" y="20982"/>
                    <a:pt x="100" y="20982"/>
                  </a:cubicBezTo>
                  <a:cubicBezTo>
                    <a:pt x="167" y="20982"/>
                    <a:pt x="200" y="16312"/>
                    <a:pt x="200" y="10508"/>
                  </a:cubicBezTo>
                  <a:cubicBezTo>
                    <a:pt x="200" y="4704"/>
                    <a:pt x="167" y="1"/>
                    <a:pt x="10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54"/>
            <p:cNvSpPr/>
            <p:nvPr/>
          </p:nvSpPr>
          <p:spPr>
            <a:xfrm>
              <a:off x="4467525" y="2147825"/>
              <a:ext cx="303575" cy="160425"/>
            </a:xfrm>
            <a:custGeom>
              <a:rect b="b" l="l" r="r" t="t"/>
              <a:pathLst>
                <a:path extrusionOk="0" h="6417" w="12143">
                  <a:moveTo>
                    <a:pt x="12143" y="0"/>
                  </a:moveTo>
                  <a:lnTo>
                    <a:pt x="12143" y="0"/>
                  </a:lnTo>
                  <a:cubicBezTo>
                    <a:pt x="12142" y="0"/>
                    <a:pt x="2302" y="634"/>
                    <a:pt x="401" y="4370"/>
                  </a:cubicBezTo>
                  <a:cubicBezTo>
                    <a:pt x="1" y="5204"/>
                    <a:pt x="1568" y="5904"/>
                    <a:pt x="2436" y="6171"/>
                  </a:cubicBezTo>
                  <a:cubicBezTo>
                    <a:pt x="3089" y="6335"/>
                    <a:pt x="3743" y="6416"/>
                    <a:pt x="4397" y="6416"/>
                  </a:cubicBezTo>
                  <a:cubicBezTo>
                    <a:pt x="4677" y="6416"/>
                    <a:pt x="4957" y="6401"/>
                    <a:pt x="5238" y="6371"/>
                  </a:cubicBezTo>
                  <a:cubicBezTo>
                    <a:pt x="6505" y="6305"/>
                    <a:pt x="7773" y="6171"/>
                    <a:pt x="8874" y="5571"/>
                  </a:cubicBezTo>
                  <a:cubicBezTo>
                    <a:pt x="9808" y="4970"/>
                    <a:pt x="10575" y="4136"/>
                    <a:pt x="11042" y="3136"/>
                  </a:cubicBezTo>
                  <a:cubicBezTo>
                    <a:pt x="11509" y="2135"/>
                    <a:pt x="11876" y="1067"/>
                    <a:pt x="121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54"/>
            <p:cNvSpPr/>
            <p:nvPr/>
          </p:nvSpPr>
          <p:spPr>
            <a:xfrm>
              <a:off x="4467525" y="2147825"/>
              <a:ext cx="303575" cy="160425"/>
            </a:xfrm>
            <a:custGeom>
              <a:rect b="b" l="l" r="r" t="t"/>
              <a:pathLst>
                <a:path extrusionOk="0" h="6417" w="12143">
                  <a:moveTo>
                    <a:pt x="12143" y="0"/>
                  </a:moveTo>
                  <a:lnTo>
                    <a:pt x="12143" y="0"/>
                  </a:lnTo>
                  <a:cubicBezTo>
                    <a:pt x="12142" y="0"/>
                    <a:pt x="2302" y="634"/>
                    <a:pt x="401" y="4370"/>
                  </a:cubicBezTo>
                  <a:cubicBezTo>
                    <a:pt x="1" y="5204"/>
                    <a:pt x="1568" y="5904"/>
                    <a:pt x="2436" y="6171"/>
                  </a:cubicBezTo>
                  <a:cubicBezTo>
                    <a:pt x="3089" y="6335"/>
                    <a:pt x="3743" y="6416"/>
                    <a:pt x="4397" y="6416"/>
                  </a:cubicBezTo>
                  <a:cubicBezTo>
                    <a:pt x="4677" y="6416"/>
                    <a:pt x="4957" y="6401"/>
                    <a:pt x="5238" y="6371"/>
                  </a:cubicBezTo>
                  <a:cubicBezTo>
                    <a:pt x="6505" y="6305"/>
                    <a:pt x="7773" y="6171"/>
                    <a:pt x="8874" y="5571"/>
                  </a:cubicBezTo>
                  <a:cubicBezTo>
                    <a:pt x="9808" y="4970"/>
                    <a:pt x="10575" y="4136"/>
                    <a:pt x="11042" y="3136"/>
                  </a:cubicBezTo>
                  <a:cubicBezTo>
                    <a:pt x="11509" y="2135"/>
                    <a:pt x="11876" y="1067"/>
                    <a:pt x="121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4"/>
            <p:cNvSpPr/>
            <p:nvPr/>
          </p:nvSpPr>
          <p:spPr>
            <a:xfrm>
              <a:off x="5158025" y="2118250"/>
              <a:ext cx="269375" cy="116375"/>
            </a:xfrm>
            <a:custGeom>
              <a:rect b="b" l="l" r="r" t="t"/>
              <a:pathLst>
                <a:path extrusionOk="0" h="4655" w="10775">
                  <a:moveTo>
                    <a:pt x="7230" y="1"/>
                  </a:moveTo>
                  <a:cubicBezTo>
                    <a:pt x="6943" y="1"/>
                    <a:pt x="6655" y="8"/>
                    <a:pt x="6372" y="16"/>
                  </a:cubicBezTo>
                  <a:cubicBezTo>
                    <a:pt x="5071" y="82"/>
                    <a:pt x="3803" y="316"/>
                    <a:pt x="2569" y="749"/>
                  </a:cubicBezTo>
                  <a:cubicBezTo>
                    <a:pt x="1568" y="1116"/>
                    <a:pt x="501" y="1583"/>
                    <a:pt x="0" y="2517"/>
                  </a:cubicBezTo>
                  <a:lnTo>
                    <a:pt x="634" y="2884"/>
                  </a:lnTo>
                  <a:cubicBezTo>
                    <a:pt x="2235" y="4052"/>
                    <a:pt x="4203" y="4652"/>
                    <a:pt x="6171" y="4652"/>
                  </a:cubicBezTo>
                  <a:cubicBezTo>
                    <a:pt x="6220" y="4654"/>
                    <a:pt x="6269" y="4655"/>
                    <a:pt x="6317" y="4655"/>
                  </a:cubicBezTo>
                  <a:cubicBezTo>
                    <a:pt x="7232" y="4655"/>
                    <a:pt x="8111" y="4357"/>
                    <a:pt x="8840" y="3818"/>
                  </a:cubicBezTo>
                  <a:cubicBezTo>
                    <a:pt x="9174" y="3518"/>
                    <a:pt x="9407" y="3151"/>
                    <a:pt x="9741" y="2851"/>
                  </a:cubicBezTo>
                  <a:cubicBezTo>
                    <a:pt x="9941" y="2651"/>
                    <a:pt x="10208" y="2517"/>
                    <a:pt x="10441" y="2317"/>
                  </a:cubicBezTo>
                  <a:cubicBezTo>
                    <a:pt x="10641" y="2117"/>
                    <a:pt x="10775" y="1817"/>
                    <a:pt x="10741" y="1517"/>
                  </a:cubicBezTo>
                  <a:cubicBezTo>
                    <a:pt x="10641" y="1150"/>
                    <a:pt x="10441" y="816"/>
                    <a:pt x="10174" y="616"/>
                  </a:cubicBezTo>
                  <a:cubicBezTo>
                    <a:pt x="9288" y="94"/>
                    <a:pt x="8258" y="1"/>
                    <a:pt x="72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4"/>
            <p:cNvSpPr/>
            <p:nvPr/>
          </p:nvSpPr>
          <p:spPr>
            <a:xfrm>
              <a:off x="5158025" y="2118450"/>
              <a:ext cx="269375" cy="116175"/>
            </a:xfrm>
            <a:custGeom>
              <a:rect b="b" l="l" r="r" t="t"/>
              <a:pathLst>
                <a:path extrusionOk="0" h="4647" w="10775">
                  <a:moveTo>
                    <a:pt x="6867" y="1"/>
                  </a:moveTo>
                  <a:cubicBezTo>
                    <a:pt x="6704" y="1"/>
                    <a:pt x="6538" y="3"/>
                    <a:pt x="6372" y="8"/>
                  </a:cubicBezTo>
                  <a:cubicBezTo>
                    <a:pt x="5071" y="74"/>
                    <a:pt x="3803" y="308"/>
                    <a:pt x="2569" y="741"/>
                  </a:cubicBezTo>
                  <a:cubicBezTo>
                    <a:pt x="1568" y="1075"/>
                    <a:pt x="501" y="1575"/>
                    <a:pt x="0" y="2509"/>
                  </a:cubicBezTo>
                  <a:lnTo>
                    <a:pt x="634" y="2876"/>
                  </a:lnTo>
                  <a:cubicBezTo>
                    <a:pt x="2235" y="4044"/>
                    <a:pt x="4203" y="4644"/>
                    <a:pt x="6205" y="4644"/>
                  </a:cubicBezTo>
                  <a:cubicBezTo>
                    <a:pt x="6252" y="4646"/>
                    <a:pt x="6299" y="4647"/>
                    <a:pt x="6346" y="4647"/>
                  </a:cubicBezTo>
                  <a:cubicBezTo>
                    <a:pt x="7232" y="4647"/>
                    <a:pt x="8111" y="4349"/>
                    <a:pt x="8840" y="3810"/>
                  </a:cubicBezTo>
                  <a:cubicBezTo>
                    <a:pt x="9174" y="3510"/>
                    <a:pt x="9407" y="3110"/>
                    <a:pt x="9741" y="2843"/>
                  </a:cubicBezTo>
                  <a:cubicBezTo>
                    <a:pt x="9941" y="2643"/>
                    <a:pt x="10208" y="2509"/>
                    <a:pt x="10441" y="2309"/>
                  </a:cubicBezTo>
                  <a:cubicBezTo>
                    <a:pt x="10641" y="2109"/>
                    <a:pt x="10775" y="1809"/>
                    <a:pt x="10741" y="1509"/>
                  </a:cubicBezTo>
                  <a:cubicBezTo>
                    <a:pt x="10575" y="1142"/>
                    <a:pt x="10341" y="875"/>
                    <a:pt x="10007" y="675"/>
                  </a:cubicBezTo>
                  <a:cubicBezTo>
                    <a:pt x="9019" y="122"/>
                    <a:pt x="7979" y="1"/>
                    <a:pt x="68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54"/>
            <p:cNvSpPr/>
            <p:nvPr/>
          </p:nvSpPr>
          <p:spPr>
            <a:xfrm>
              <a:off x="4398300" y="1655800"/>
              <a:ext cx="825625" cy="915675"/>
            </a:xfrm>
            <a:custGeom>
              <a:rect b="b" l="l" r="r" t="t"/>
              <a:pathLst>
                <a:path extrusionOk="0" h="36627" w="33025">
                  <a:moveTo>
                    <a:pt x="13310" y="0"/>
                  </a:moveTo>
                  <a:lnTo>
                    <a:pt x="10575" y="1268"/>
                  </a:lnTo>
                  <a:cubicBezTo>
                    <a:pt x="9975" y="1568"/>
                    <a:pt x="9374" y="1902"/>
                    <a:pt x="8841" y="2269"/>
                  </a:cubicBezTo>
                  <a:cubicBezTo>
                    <a:pt x="7006" y="3469"/>
                    <a:pt x="2636" y="6271"/>
                    <a:pt x="1836" y="9374"/>
                  </a:cubicBezTo>
                  <a:cubicBezTo>
                    <a:pt x="1" y="16579"/>
                    <a:pt x="3103" y="24585"/>
                    <a:pt x="3103" y="24585"/>
                  </a:cubicBezTo>
                  <a:lnTo>
                    <a:pt x="5105" y="23017"/>
                  </a:lnTo>
                  <a:cubicBezTo>
                    <a:pt x="5605" y="22616"/>
                    <a:pt x="6139" y="22283"/>
                    <a:pt x="6706" y="21949"/>
                  </a:cubicBezTo>
                  <a:lnTo>
                    <a:pt x="10742" y="32757"/>
                  </a:lnTo>
                  <a:cubicBezTo>
                    <a:pt x="10242" y="33057"/>
                    <a:pt x="9908" y="33558"/>
                    <a:pt x="9841" y="34125"/>
                  </a:cubicBezTo>
                  <a:cubicBezTo>
                    <a:pt x="9808" y="34992"/>
                    <a:pt x="10275" y="36059"/>
                    <a:pt x="11776" y="36360"/>
                  </a:cubicBezTo>
                  <a:lnTo>
                    <a:pt x="32558" y="36626"/>
                  </a:lnTo>
                  <a:cubicBezTo>
                    <a:pt x="32724" y="36626"/>
                    <a:pt x="32824" y="36526"/>
                    <a:pt x="32824" y="36360"/>
                  </a:cubicBezTo>
                  <a:cubicBezTo>
                    <a:pt x="32824" y="36326"/>
                    <a:pt x="32824" y="36326"/>
                    <a:pt x="32824" y="36293"/>
                  </a:cubicBezTo>
                  <a:lnTo>
                    <a:pt x="30389" y="28687"/>
                  </a:lnTo>
                  <a:cubicBezTo>
                    <a:pt x="30389" y="28687"/>
                    <a:pt x="30756" y="24885"/>
                    <a:pt x="31257" y="20315"/>
                  </a:cubicBezTo>
                  <a:cubicBezTo>
                    <a:pt x="31988" y="13396"/>
                    <a:pt x="33019" y="4687"/>
                    <a:pt x="33025" y="4670"/>
                  </a:cubicBezTo>
                  <a:lnTo>
                    <a:pt x="33025" y="4670"/>
                  </a:lnTo>
                  <a:cubicBezTo>
                    <a:pt x="33025" y="4670"/>
                    <a:pt x="33025" y="4670"/>
                    <a:pt x="33025" y="4670"/>
                  </a:cubicBezTo>
                  <a:cubicBezTo>
                    <a:pt x="33025" y="4670"/>
                    <a:pt x="33025" y="4670"/>
                    <a:pt x="33025" y="4670"/>
                  </a:cubicBezTo>
                  <a:cubicBezTo>
                    <a:pt x="33025" y="4670"/>
                    <a:pt x="33025" y="4670"/>
                    <a:pt x="33025" y="4670"/>
                  </a:cubicBezTo>
                  <a:lnTo>
                    <a:pt x="33025" y="4670"/>
                  </a:lnTo>
                  <a:cubicBezTo>
                    <a:pt x="31590" y="667"/>
                    <a:pt x="23218" y="0"/>
                    <a:pt x="23218" y="0"/>
                  </a:cubicBezTo>
                  <a:lnTo>
                    <a:pt x="13644" y="567"/>
                  </a:lnTo>
                  <a:lnTo>
                    <a:pt x="1331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54"/>
            <p:cNvSpPr/>
            <p:nvPr/>
          </p:nvSpPr>
          <p:spPr>
            <a:xfrm>
              <a:off x="4846975" y="1977700"/>
              <a:ext cx="85075" cy="280450"/>
            </a:xfrm>
            <a:custGeom>
              <a:rect b="b" l="l" r="r" t="t"/>
              <a:pathLst>
                <a:path extrusionOk="0" h="11218" w="3403">
                  <a:moveTo>
                    <a:pt x="2702" y="0"/>
                  </a:moveTo>
                  <a:cubicBezTo>
                    <a:pt x="1568" y="2902"/>
                    <a:pt x="1601" y="6238"/>
                    <a:pt x="367" y="9140"/>
                  </a:cubicBezTo>
                  <a:cubicBezTo>
                    <a:pt x="234" y="9440"/>
                    <a:pt x="100" y="9774"/>
                    <a:pt x="67" y="10107"/>
                  </a:cubicBezTo>
                  <a:cubicBezTo>
                    <a:pt x="0" y="10441"/>
                    <a:pt x="100" y="10775"/>
                    <a:pt x="334" y="11041"/>
                  </a:cubicBezTo>
                  <a:cubicBezTo>
                    <a:pt x="485" y="11178"/>
                    <a:pt x="671" y="11218"/>
                    <a:pt x="869" y="11218"/>
                  </a:cubicBezTo>
                  <a:cubicBezTo>
                    <a:pt x="1108" y="11218"/>
                    <a:pt x="1364" y="11160"/>
                    <a:pt x="1601" y="11141"/>
                  </a:cubicBezTo>
                  <a:cubicBezTo>
                    <a:pt x="2002" y="11041"/>
                    <a:pt x="2368" y="10941"/>
                    <a:pt x="2735" y="10775"/>
                  </a:cubicBezTo>
                  <a:cubicBezTo>
                    <a:pt x="3403" y="7205"/>
                    <a:pt x="3069" y="3569"/>
                    <a:pt x="27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4"/>
            <p:cNvSpPr/>
            <p:nvPr/>
          </p:nvSpPr>
          <p:spPr>
            <a:xfrm>
              <a:off x="4717700" y="2385375"/>
              <a:ext cx="441175" cy="70950"/>
            </a:xfrm>
            <a:custGeom>
              <a:rect b="b" l="l" r="r" t="t"/>
              <a:pathLst>
                <a:path extrusionOk="0" h="2838" w="17647">
                  <a:moveTo>
                    <a:pt x="4617" y="1"/>
                  </a:moveTo>
                  <a:cubicBezTo>
                    <a:pt x="4043" y="1"/>
                    <a:pt x="3467" y="69"/>
                    <a:pt x="2903" y="205"/>
                  </a:cubicBezTo>
                  <a:cubicBezTo>
                    <a:pt x="1735" y="572"/>
                    <a:pt x="835" y="1506"/>
                    <a:pt x="1" y="2440"/>
                  </a:cubicBezTo>
                  <a:lnTo>
                    <a:pt x="268" y="2673"/>
                  </a:lnTo>
                  <a:cubicBezTo>
                    <a:pt x="611" y="2790"/>
                    <a:pt x="959" y="2838"/>
                    <a:pt x="1310" y="2838"/>
                  </a:cubicBezTo>
                  <a:cubicBezTo>
                    <a:pt x="2664" y="2838"/>
                    <a:pt x="4067" y="2132"/>
                    <a:pt x="5471" y="1973"/>
                  </a:cubicBezTo>
                  <a:cubicBezTo>
                    <a:pt x="5690" y="1948"/>
                    <a:pt x="5908" y="1937"/>
                    <a:pt x="6126" y="1937"/>
                  </a:cubicBezTo>
                  <a:cubicBezTo>
                    <a:pt x="7075" y="1937"/>
                    <a:pt x="8019" y="2144"/>
                    <a:pt x="8940" y="2306"/>
                  </a:cubicBezTo>
                  <a:cubicBezTo>
                    <a:pt x="10342" y="2524"/>
                    <a:pt x="11743" y="2636"/>
                    <a:pt x="13144" y="2636"/>
                  </a:cubicBezTo>
                  <a:cubicBezTo>
                    <a:pt x="14111" y="2636"/>
                    <a:pt x="15078" y="2582"/>
                    <a:pt x="16046" y="2473"/>
                  </a:cubicBezTo>
                  <a:cubicBezTo>
                    <a:pt x="16412" y="2440"/>
                    <a:pt x="16746" y="2340"/>
                    <a:pt x="17080" y="2206"/>
                  </a:cubicBezTo>
                  <a:cubicBezTo>
                    <a:pt x="17413" y="1973"/>
                    <a:pt x="17647" y="1573"/>
                    <a:pt x="17647" y="1172"/>
                  </a:cubicBezTo>
                  <a:cubicBezTo>
                    <a:pt x="13711" y="739"/>
                    <a:pt x="9774" y="539"/>
                    <a:pt x="5838" y="105"/>
                  </a:cubicBezTo>
                  <a:cubicBezTo>
                    <a:pt x="5435" y="35"/>
                    <a:pt x="5026" y="1"/>
                    <a:pt x="46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4"/>
            <p:cNvSpPr/>
            <p:nvPr/>
          </p:nvSpPr>
          <p:spPr>
            <a:xfrm>
              <a:off x="5103825" y="1761700"/>
              <a:ext cx="322750" cy="430325"/>
            </a:xfrm>
            <a:custGeom>
              <a:rect b="b" l="l" r="r" t="t"/>
              <a:pathLst>
                <a:path extrusionOk="0" h="17213" w="12910">
                  <a:moveTo>
                    <a:pt x="4637" y="1"/>
                  </a:moveTo>
                  <a:lnTo>
                    <a:pt x="0" y="5838"/>
                  </a:lnTo>
                  <a:lnTo>
                    <a:pt x="1068" y="17213"/>
                  </a:lnTo>
                  <a:cubicBezTo>
                    <a:pt x="1068" y="17213"/>
                    <a:pt x="3503" y="14511"/>
                    <a:pt x="10374" y="14444"/>
                  </a:cubicBezTo>
                  <a:cubicBezTo>
                    <a:pt x="11375" y="14478"/>
                    <a:pt x="12309" y="14978"/>
                    <a:pt x="12909" y="15779"/>
                  </a:cubicBezTo>
                  <a:lnTo>
                    <a:pt x="12309" y="14411"/>
                  </a:lnTo>
                  <a:cubicBezTo>
                    <a:pt x="10608" y="10575"/>
                    <a:pt x="4637" y="1"/>
                    <a:pt x="46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4"/>
            <p:cNvSpPr/>
            <p:nvPr/>
          </p:nvSpPr>
          <p:spPr>
            <a:xfrm>
              <a:off x="4681850" y="1945175"/>
              <a:ext cx="34225" cy="125950"/>
            </a:xfrm>
            <a:custGeom>
              <a:rect b="b" l="l" r="r" t="t"/>
              <a:pathLst>
                <a:path extrusionOk="0" h="5038" w="1369">
                  <a:moveTo>
                    <a:pt x="0" y="0"/>
                  </a:moveTo>
                  <a:cubicBezTo>
                    <a:pt x="134" y="868"/>
                    <a:pt x="334" y="1701"/>
                    <a:pt x="567" y="2535"/>
                  </a:cubicBezTo>
                  <a:cubicBezTo>
                    <a:pt x="768" y="3403"/>
                    <a:pt x="1034" y="4237"/>
                    <a:pt x="1368" y="5037"/>
                  </a:cubicBezTo>
                  <a:cubicBezTo>
                    <a:pt x="1235" y="4170"/>
                    <a:pt x="1068" y="3336"/>
                    <a:pt x="801" y="2502"/>
                  </a:cubicBezTo>
                  <a:cubicBezTo>
                    <a:pt x="601" y="1635"/>
                    <a:pt x="334" y="801"/>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54"/>
            <p:cNvSpPr/>
            <p:nvPr/>
          </p:nvSpPr>
          <p:spPr>
            <a:xfrm>
              <a:off x="5093800" y="1887625"/>
              <a:ext cx="98425" cy="328600"/>
            </a:xfrm>
            <a:custGeom>
              <a:rect b="b" l="l" r="r" t="t"/>
              <a:pathLst>
                <a:path extrusionOk="0" h="13144" w="3937">
                  <a:moveTo>
                    <a:pt x="34" y="1"/>
                  </a:moveTo>
                  <a:lnTo>
                    <a:pt x="34" y="1"/>
                  </a:lnTo>
                  <a:cubicBezTo>
                    <a:pt x="1" y="34"/>
                    <a:pt x="601" y="568"/>
                    <a:pt x="1368" y="1602"/>
                  </a:cubicBezTo>
                  <a:cubicBezTo>
                    <a:pt x="2403" y="2936"/>
                    <a:pt x="3103" y="4470"/>
                    <a:pt x="3503" y="6072"/>
                  </a:cubicBezTo>
                  <a:cubicBezTo>
                    <a:pt x="3670" y="6972"/>
                    <a:pt x="3737" y="7906"/>
                    <a:pt x="3637" y="8807"/>
                  </a:cubicBezTo>
                  <a:cubicBezTo>
                    <a:pt x="3537" y="9641"/>
                    <a:pt x="3403" y="10408"/>
                    <a:pt x="3303" y="11042"/>
                  </a:cubicBezTo>
                  <a:cubicBezTo>
                    <a:pt x="3236" y="11542"/>
                    <a:pt x="3170" y="12076"/>
                    <a:pt x="3170" y="12576"/>
                  </a:cubicBezTo>
                  <a:cubicBezTo>
                    <a:pt x="3170" y="12776"/>
                    <a:pt x="3170" y="12943"/>
                    <a:pt x="3203" y="13143"/>
                  </a:cubicBezTo>
                  <a:cubicBezTo>
                    <a:pt x="3236" y="12943"/>
                    <a:pt x="3236" y="12776"/>
                    <a:pt x="3236" y="12576"/>
                  </a:cubicBezTo>
                  <a:cubicBezTo>
                    <a:pt x="3270" y="12209"/>
                    <a:pt x="3337" y="11709"/>
                    <a:pt x="3470" y="11075"/>
                  </a:cubicBezTo>
                  <a:cubicBezTo>
                    <a:pt x="3570" y="10441"/>
                    <a:pt x="3737" y="9674"/>
                    <a:pt x="3837" y="8840"/>
                  </a:cubicBezTo>
                  <a:cubicBezTo>
                    <a:pt x="3937" y="7906"/>
                    <a:pt x="3904" y="6972"/>
                    <a:pt x="3703" y="6038"/>
                  </a:cubicBezTo>
                  <a:cubicBezTo>
                    <a:pt x="3337" y="4370"/>
                    <a:pt x="2569" y="2836"/>
                    <a:pt x="1502" y="1502"/>
                  </a:cubicBezTo>
                  <a:cubicBezTo>
                    <a:pt x="1168" y="1101"/>
                    <a:pt x="835" y="734"/>
                    <a:pt x="468" y="367"/>
                  </a:cubicBezTo>
                  <a:cubicBezTo>
                    <a:pt x="334" y="234"/>
                    <a:pt x="201" y="134"/>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4"/>
            <p:cNvSpPr/>
            <p:nvPr/>
          </p:nvSpPr>
          <p:spPr>
            <a:xfrm>
              <a:off x="4716050" y="2457200"/>
              <a:ext cx="272700" cy="93850"/>
            </a:xfrm>
            <a:custGeom>
              <a:rect b="b" l="l" r="r" t="t"/>
              <a:pathLst>
                <a:path extrusionOk="0" h="3754" w="10908">
                  <a:moveTo>
                    <a:pt x="0" y="1"/>
                  </a:moveTo>
                  <a:lnTo>
                    <a:pt x="0" y="1"/>
                  </a:lnTo>
                  <a:cubicBezTo>
                    <a:pt x="100" y="134"/>
                    <a:pt x="200" y="267"/>
                    <a:pt x="300" y="367"/>
                  </a:cubicBezTo>
                  <a:cubicBezTo>
                    <a:pt x="434" y="534"/>
                    <a:pt x="567" y="634"/>
                    <a:pt x="701" y="768"/>
                  </a:cubicBezTo>
                  <a:cubicBezTo>
                    <a:pt x="834" y="935"/>
                    <a:pt x="1034" y="1101"/>
                    <a:pt x="1234" y="1268"/>
                  </a:cubicBezTo>
                  <a:cubicBezTo>
                    <a:pt x="1735" y="1668"/>
                    <a:pt x="2268" y="2035"/>
                    <a:pt x="2835" y="2336"/>
                  </a:cubicBezTo>
                  <a:cubicBezTo>
                    <a:pt x="4203" y="3103"/>
                    <a:pt x="5704" y="3570"/>
                    <a:pt x="7272" y="3703"/>
                  </a:cubicBezTo>
                  <a:cubicBezTo>
                    <a:pt x="7589" y="3737"/>
                    <a:pt x="7906" y="3753"/>
                    <a:pt x="8223" y="3753"/>
                  </a:cubicBezTo>
                  <a:cubicBezTo>
                    <a:pt x="8539" y="3753"/>
                    <a:pt x="8856" y="3737"/>
                    <a:pt x="9173" y="3703"/>
                  </a:cubicBezTo>
                  <a:cubicBezTo>
                    <a:pt x="9440" y="3703"/>
                    <a:pt x="9707" y="3670"/>
                    <a:pt x="9907" y="3636"/>
                  </a:cubicBezTo>
                  <a:cubicBezTo>
                    <a:pt x="10074" y="3603"/>
                    <a:pt x="10274" y="3570"/>
                    <a:pt x="10441" y="3536"/>
                  </a:cubicBezTo>
                  <a:cubicBezTo>
                    <a:pt x="10608" y="3503"/>
                    <a:pt x="10774" y="3436"/>
                    <a:pt x="10908" y="3403"/>
                  </a:cubicBezTo>
                  <a:cubicBezTo>
                    <a:pt x="10908" y="3399"/>
                    <a:pt x="10900" y="3398"/>
                    <a:pt x="10885" y="3398"/>
                  </a:cubicBezTo>
                  <a:cubicBezTo>
                    <a:pt x="10759" y="3398"/>
                    <a:pt x="10125" y="3510"/>
                    <a:pt x="9173" y="3570"/>
                  </a:cubicBezTo>
                  <a:cubicBezTo>
                    <a:pt x="9003" y="3579"/>
                    <a:pt x="8834" y="3583"/>
                    <a:pt x="8664" y="3583"/>
                  </a:cubicBezTo>
                  <a:cubicBezTo>
                    <a:pt x="8200" y="3583"/>
                    <a:pt x="7736" y="3552"/>
                    <a:pt x="7272" y="3503"/>
                  </a:cubicBezTo>
                  <a:cubicBezTo>
                    <a:pt x="6538" y="3436"/>
                    <a:pt x="5771" y="3270"/>
                    <a:pt x="5037" y="3036"/>
                  </a:cubicBezTo>
                  <a:cubicBezTo>
                    <a:pt x="4303" y="2803"/>
                    <a:pt x="3603" y="2502"/>
                    <a:pt x="2902" y="2169"/>
                  </a:cubicBezTo>
                  <a:cubicBezTo>
                    <a:pt x="2368" y="1869"/>
                    <a:pt x="1835" y="1535"/>
                    <a:pt x="1334" y="1135"/>
                  </a:cubicBezTo>
                  <a:cubicBezTo>
                    <a:pt x="467" y="501"/>
                    <a:pt x="33"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54"/>
            <p:cNvSpPr/>
            <p:nvPr/>
          </p:nvSpPr>
          <p:spPr>
            <a:xfrm>
              <a:off x="5115500" y="2483050"/>
              <a:ext cx="39200" cy="92800"/>
            </a:xfrm>
            <a:custGeom>
              <a:rect b="b" l="l" r="r" t="t"/>
              <a:pathLst>
                <a:path extrusionOk="0" h="3712" w="1568">
                  <a:moveTo>
                    <a:pt x="1334" y="1"/>
                  </a:moveTo>
                  <a:cubicBezTo>
                    <a:pt x="1268" y="1"/>
                    <a:pt x="1501" y="935"/>
                    <a:pt x="1168" y="2035"/>
                  </a:cubicBezTo>
                  <a:cubicBezTo>
                    <a:pt x="1034" y="2502"/>
                    <a:pt x="801" y="2936"/>
                    <a:pt x="467" y="3303"/>
                  </a:cubicBezTo>
                  <a:cubicBezTo>
                    <a:pt x="200" y="3570"/>
                    <a:pt x="0" y="3703"/>
                    <a:pt x="0" y="3703"/>
                  </a:cubicBezTo>
                  <a:cubicBezTo>
                    <a:pt x="5" y="3708"/>
                    <a:pt x="15" y="3711"/>
                    <a:pt x="29" y="3711"/>
                  </a:cubicBezTo>
                  <a:cubicBezTo>
                    <a:pt x="107" y="3711"/>
                    <a:pt x="313" y="3629"/>
                    <a:pt x="567" y="3403"/>
                  </a:cubicBezTo>
                  <a:cubicBezTo>
                    <a:pt x="967" y="3069"/>
                    <a:pt x="1234" y="2602"/>
                    <a:pt x="1401" y="2102"/>
                  </a:cubicBezTo>
                  <a:cubicBezTo>
                    <a:pt x="1535" y="1602"/>
                    <a:pt x="1568" y="1101"/>
                    <a:pt x="1501" y="601"/>
                  </a:cubicBezTo>
                  <a:cubicBezTo>
                    <a:pt x="1501" y="368"/>
                    <a:pt x="1434" y="167"/>
                    <a:pt x="13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54"/>
            <p:cNvSpPr/>
            <p:nvPr/>
          </p:nvSpPr>
          <p:spPr>
            <a:xfrm>
              <a:off x="5097150" y="2519750"/>
              <a:ext cx="28375" cy="57550"/>
            </a:xfrm>
            <a:custGeom>
              <a:rect b="b" l="l" r="r" t="t"/>
              <a:pathLst>
                <a:path extrusionOk="0" h="2302" w="1135">
                  <a:moveTo>
                    <a:pt x="934" y="0"/>
                  </a:moveTo>
                  <a:cubicBezTo>
                    <a:pt x="901" y="0"/>
                    <a:pt x="868" y="567"/>
                    <a:pt x="634" y="1201"/>
                  </a:cubicBezTo>
                  <a:cubicBezTo>
                    <a:pt x="401" y="1835"/>
                    <a:pt x="0" y="2235"/>
                    <a:pt x="67" y="2302"/>
                  </a:cubicBezTo>
                  <a:cubicBezTo>
                    <a:pt x="767" y="1768"/>
                    <a:pt x="1134" y="868"/>
                    <a:pt x="93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4"/>
            <p:cNvSpPr/>
            <p:nvPr/>
          </p:nvSpPr>
          <p:spPr>
            <a:xfrm>
              <a:off x="4991225" y="2176175"/>
              <a:ext cx="36725" cy="54225"/>
            </a:xfrm>
            <a:custGeom>
              <a:rect b="b" l="l" r="r" t="t"/>
              <a:pathLst>
                <a:path extrusionOk="0" h="2169" w="1469">
                  <a:moveTo>
                    <a:pt x="1469" y="0"/>
                  </a:moveTo>
                  <a:lnTo>
                    <a:pt x="1469" y="0"/>
                  </a:lnTo>
                  <a:cubicBezTo>
                    <a:pt x="1068" y="234"/>
                    <a:pt x="768" y="567"/>
                    <a:pt x="535" y="968"/>
                  </a:cubicBezTo>
                  <a:cubicBezTo>
                    <a:pt x="268" y="1301"/>
                    <a:pt x="68" y="1701"/>
                    <a:pt x="1" y="2168"/>
                  </a:cubicBezTo>
                  <a:cubicBezTo>
                    <a:pt x="268" y="1801"/>
                    <a:pt x="501" y="1468"/>
                    <a:pt x="735" y="1068"/>
                  </a:cubicBezTo>
                  <a:cubicBezTo>
                    <a:pt x="1002" y="734"/>
                    <a:pt x="1235" y="367"/>
                    <a:pt x="146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4"/>
            <p:cNvSpPr/>
            <p:nvPr/>
          </p:nvSpPr>
          <p:spPr>
            <a:xfrm>
              <a:off x="4497550" y="1858025"/>
              <a:ext cx="173475" cy="66325"/>
            </a:xfrm>
            <a:custGeom>
              <a:rect b="b" l="l" r="r" t="t"/>
              <a:pathLst>
                <a:path extrusionOk="0" h="2653" w="6939">
                  <a:moveTo>
                    <a:pt x="551" y="0"/>
                  </a:moveTo>
                  <a:cubicBezTo>
                    <a:pt x="367" y="0"/>
                    <a:pt x="184" y="17"/>
                    <a:pt x="0" y="50"/>
                  </a:cubicBezTo>
                  <a:cubicBezTo>
                    <a:pt x="367" y="117"/>
                    <a:pt x="734" y="150"/>
                    <a:pt x="1101" y="184"/>
                  </a:cubicBezTo>
                  <a:cubicBezTo>
                    <a:pt x="2869" y="417"/>
                    <a:pt x="4537" y="1051"/>
                    <a:pt x="6038" y="2018"/>
                  </a:cubicBezTo>
                  <a:cubicBezTo>
                    <a:pt x="6305" y="2252"/>
                    <a:pt x="6639" y="2452"/>
                    <a:pt x="6939" y="2652"/>
                  </a:cubicBezTo>
                  <a:cubicBezTo>
                    <a:pt x="6705" y="2352"/>
                    <a:pt x="6438" y="2119"/>
                    <a:pt x="6138" y="1918"/>
                  </a:cubicBezTo>
                  <a:cubicBezTo>
                    <a:pt x="4670" y="851"/>
                    <a:pt x="2936" y="184"/>
                    <a:pt x="1101" y="50"/>
                  </a:cubicBezTo>
                  <a:cubicBezTo>
                    <a:pt x="918" y="17"/>
                    <a:pt x="734" y="0"/>
                    <a:pt x="5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4"/>
            <p:cNvSpPr/>
            <p:nvPr/>
          </p:nvSpPr>
          <p:spPr>
            <a:xfrm>
              <a:off x="5128000" y="1758375"/>
              <a:ext cx="91750" cy="110100"/>
            </a:xfrm>
            <a:custGeom>
              <a:rect b="b" l="l" r="r" t="t"/>
              <a:pathLst>
                <a:path extrusionOk="0" h="4404" w="3670">
                  <a:moveTo>
                    <a:pt x="3670" y="0"/>
                  </a:moveTo>
                  <a:lnTo>
                    <a:pt x="3670" y="0"/>
                  </a:lnTo>
                  <a:cubicBezTo>
                    <a:pt x="3403" y="100"/>
                    <a:pt x="3136" y="267"/>
                    <a:pt x="2936" y="434"/>
                  </a:cubicBezTo>
                  <a:cubicBezTo>
                    <a:pt x="2369" y="834"/>
                    <a:pt x="1835" y="1301"/>
                    <a:pt x="1401" y="1835"/>
                  </a:cubicBezTo>
                  <a:cubicBezTo>
                    <a:pt x="968" y="2369"/>
                    <a:pt x="568" y="2969"/>
                    <a:pt x="267" y="3569"/>
                  </a:cubicBezTo>
                  <a:cubicBezTo>
                    <a:pt x="134" y="3836"/>
                    <a:pt x="34" y="4103"/>
                    <a:pt x="0" y="4403"/>
                  </a:cubicBezTo>
                  <a:cubicBezTo>
                    <a:pt x="434" y="3536"/>
                    <a:pt x="968" y="2735"/>
                    <a:pt x="1568" y="1968"/>
                  </a:cubicBezTo>
                  <a:cubicBezTo>
                    <a:pt x="2202" y="1268"/>
                    <a:pt x="2903" y="601"/>
                    <a:pt x="36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4"/>
            <p:cNvSpPr/>
            <p:nvPr/>
          </p:nvSpPr>
          <p:spPr>
            <a:xfrm>
              <a:off x="4702700" y="1672475"/>
              <a:ext cx="313575" cy="181850"/>
            </a:xfrm>
            <a:custGeom>
              <a:rect b="b" l="l" r="r" t="t"/>
              <a:pathLst>
                <a:path extrusionOk="0" h="7274" w="12543">
                  <a:moveTo>
                    <a:pt x="12076" y="0"/>
                  </a:moveTo>
                  <a:cubicBezTo>
                    <a:pt x="12076" y="1"/>
                    <a:pt x="12176" y="301"/>
                    <a:pt x="12276" y="834"/>
                  </a:cubicBezTo>
                  <a:cubicBezTo>
                    <a:pt x="12409" y="1568"/>
                    <a:pt x="12376" y="2302"/>
                    <a:pt x="12176" y="3036"/>
                  </a:cubicBezTo>
                  <a:cubicBezTo>
                    <a:pt x="11909" y="4103"/>
                    <a:pt x="11342" y="5071"/>
                    <a:pt x="10508" y="5805"/>
                  </a:cubicBezTo>
                  <a:cubicBezTo>
                    <a:pt x="9474" y="6672"/>
                    <a:pt x="8173" y="7105"/>
                    <a:pt x="6805" y="7105"/>
                  </a:cubicBezTo>
                  <a:cubicBezTo>
                    <a:pt x="5471" y="7072"/>
                    <a:pt x="4137" y="6638"/>
                    <a:pt x="3069" y="5838"/>
                  </a:cubicBezTo>
                  <a:cubicBezTo>
                    <a:pt x="2169" y="5171"/>
                    <a:pt x="1468" y="4337"/>
                    <a:pt x="934" y="3336"/>
                  </a:cubicBezTo>
                  <a:cubicBezTo>
                    <a:pt x="601" y="2702"/>
                    <a:pt x="334" y="1968"/>
                    <a:pt x="200" y="1268"/>
                  </a:cubicBezTo>
                  <a:cubicBezTo>
                    <a:pt x="67" y="734"/>
                    <a:pt x="34" y="434"/>
                    <a:pt x="34" y="434"/>
                  </a:cubicBezTo>
                  <a:cubicBezTo>
                    <a:pt x="0" y="534"/>
                    <a:pt x="0" y="601"/>
                    <a:pt x="34" y="668"/>
                  </a:cubicBezTo>
                  <a:cubicBezTo>
                    <a:pt x="34" y="868"/>
                    <a:pt x="67" y="1068"/>
                    <a:pt x="100" y="1268"/>
                  </a:cubicBezTo>
                  <a:cubicBezTo>
                    <a:pt x="234" y="2035"/>
                    <a:pt x="467" y="2736"/>
                    <a:pt x="801" y="3436"/>
                  </a:cubicBezTo>
                  <a:cubicBezTo>
                    <a:pt x="1301" y="4437"/>
                    <a:pt x="2035" y="5304"/>
                    <a:pt x="2936" y="6005"/>
                  </a:cubicBezTo>
                  <a:cubicBezTo>
                    <a:pt x="4032" y="6811"/>
                    <a:pt x="5346" y="7274"/>
                    <a:pt x="6698" y="7274"/>
                  </a:cubicBezTo>
                  <a:cubicBezTo>
                    <a:pt x="6745" y="7274"/>
                    <a:pt x="6792" y="7273"/>
                    <a:pt x="6839" y="7272"/>
                  </a:cubicBezTo>
                  <a:cubicBezTo>
                    <a:pt x="6885" y="7273"/>
                    <a:pt x="6932" y="7274"/>
                    <a:pt x="6979" y="7274"/>
                  </a:cubicBezTo>
                  <a:cubicBezTo>
                    <a:pt x="8331" y="7274"/>
                    <a:pt x="9643" y="6807"/>
                    <a:pt x="10675" y="5905"/>
                  </a:cubicBezTo>
                  <a:cubicBezTo>
                    <a:pt x="11509" y="5171"/>
                    <a:pt x="12109" y="4170"/>
                    <a:pt x="12376" y="3036"/>
                  </a:cubicBezTo>
                  <a:cubicBezTo>
                    <a:pt x="12543" y="2302"/>
                    <a:pt x="12543" y="1535"/>
                    <a:pt x="12376" y="801"/>
                  </a:cubicBezTo>
                  <a:cubicBezTo>
                    <a:pt x="12309" y="601"/>
                    <a:pt x="12242" y="401"/>
                    <a:pt x="12176" y="201"/>
                  </a:cubicBezTo>
                  <a:cubicBezTo>
                    <a:pt x="12142" y="134"/>
                    <a:pt x="12109" y="67"/>
                    <a:pt x="1207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54"/>
            <p:cNvSpPr/>
            <p:nvPr/>
          </p:nvSpPr>
          <p:spPr>
            <a:xfrm>
              <a:off x="4991225" y="2179925"/>
              <a:ext cx="50900" cy="52150"/>
            </a:xfrm>
            <a:custGeom>
              <a:rect b="b" l="l" r="r" t="t"/>
              <a:pathLst>
                <a:path extrusionOk="0" h="2086" w="2036">
                  <a:moveTo>
                    <a:pt x="1602" y="0"/>
                  </a:moveTo>
                  <a:cubicBezTo>
                    <a:pt x="1535" y="0"/>
                    <a:pt x="1469" y="17"/>
                    <a:pt x="1402" y="50"/>
                  </a:cubicBezTo>
                  <a:cubicBezTo>
                    <a:pt x="1302" y="84"/>
                    <a:pt x="1202" y="184"/>
                    <a:pt x="1102" y="284"/>
                  </a:cubicBezTo>
                  <a:cubicBezTo>
                    <a:pt x="601" y="784"/>
                    <a:pt x="234" y="1418"/>
                    <a:pt x="1" y="2085"/>
                  </a:cubicBezTo>
                  <a:lnTo>
                    <a:pt x="2036" y="1885"/>
                  </a:lnTo>
                  <a:cubicBezTo>
                    <a:pt x="2036" y="1485"/>
                    <a:pt x="2002" y="1018"/>
                    <a:pt x="2002" y="584"/>
                  </a:cubicBezTo>
                  <a:cubicBezTo>
                    <a:pt x="2036" y="384"/>
                    <a:pt x="1936" y="184"/>
                    <a:pt x="1802" y="50"/>
                  </a:cubicBezTo>
                  <a:cubicBezTo>
                    <a:pt x="1735" y="17"/>
                    <a:pt x="1669" y="0"/>
                    <a:pt x="16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54"/>
            <p:cNvSpPr/>
            <p:nvPr/>
          </p:nvSpPr>
          <p:spPr>
            <a:xfrm>
              <a:off x="5173875" y="2008550"/>
              <a:ext cx="40875" cy="161800"/>
            </a:xfrm>
            <a:custGeom>
              <a:rect b="b" l="l" r="r" t="t"/>
              <a:pathLst>
                <a:path extrusionOk="0" h="6472" w="1635">
                  <a:moveTo>
                    <a:pt x="0" y="0"/>
                  </a:moveTo>
                  <a:cubicBezTo>
                    <a:pt x="867" y="2869"/>
                    <a:pt x="601" y="4504"/>
                    <a:pt x="100" y="6472"/>
                  </a:cubicBezTo>
                  <a:lnTo>
                    <a:pt x="200" y="6205"/>
                  </a:lnTo>
                  <a:cubicBezTo>
                    <a:pt x="767" y="5037"/>
                    <a:pt x="1635" y="4337"/>
                    <a:pt x="1468" y="3169"/>
                  </a:cubicBezTo>
                  <a:cubicBezTo>
                    <a:pt x="1268" y="1968"/>
                    <a:pt x="767" y="901"/>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4"/>
            <p:cNvSpPr/>
            <p:nvPr/>
          </p:nvSpPr>
          <p:spPr>
            <a:xfrm>
              <a:off x="4842800" y="4489500"/>
              <a:ext cx="266050" cy="488700"/>
            </a:xfrm>
            <a:custGeom>
              <a:rect b="b" l="l" r="r" t="t"/>
              <a:pathLst>
                <a:path extrusionOk="0" h="19548" w="10642">
                  <a:moveTo>
                    <a:pt x="0" y="0"/>
                  </a:moveTo>
                  <a:lnTo>
                    <a:pt x="1268" y="19447"/>
                  </a:lnTo>
                  <a:lnTo>
                    <a:pt x="9407" y="19547"/>
                  </a:lnTo>
                  <a:lnTo>
                    <a:pt x="10641" y="834"/>
                  </a:lnTo>
                  <a:lnTo>
                    <a:pt x="0" y="0"/>
                  </a:ln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54"/>
            <p:cNvSpPr/>
            <p:nvPr/>
          </p:nvSpPr>
          <p:spPr>
            <a:xfrm>
              <a:off x="4859475" y="4911450"/>
              <a:ext cx="455350" cy="154300"/>
            </a:xfrm>
            <a:custGeom>
              <a:rect b="b" l="l" r="r" t="t"/>
              <a:pathLst>
                <a:path extrusionOk="0" h="6172" w="18214">
                  <a:moveTo>
                    <a:pt x="301" y="1"/>
                  </a:moveTo>
                  <a:lnTo>
                    <a:pt x="0" y="6072"/>
                  </a:lnTo>
                  <a:lnTo>
                    <a:pt x="18213" y="6172"/>
                  </a:lnTo>
                  <a:cubicBezTo>
                    <a:pt x="18147" y="4437"/>
                    <a:pt x="8974" y="735"/>
                    <a:pt x="8974" y="735"/>
                  </a:cubicBezTo>
                  <a:lnTo>
                    <a:pt x="8974" y="201"/>
                  </a:lnTo>
                  <a:cubicBezTo>
                    <a:pt x="7646" y="770"/>
                    <a:pt x="6237" y="1054"/>
                    <a:pt x="4833" y="1054"/>
                  </a:cubicBezTo>
                  <a:cubicBezTo>
                    <a:pt x="3274" y="1054"/>
                    <a:pt x="1723" y="703"/>
                    <a:pt x="3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54"/>
            <p:cNvSpPr/>
            <p:nvPr/>
          </p:nvSpPr>
          <p:spPr>
            <a:xfrm>
              <a:off x="4898675" y="4959625"/>
              <a:ext cx="37550" cy="34725"/>
            </a:xfrm>
            <a:custGeom>
              <a:rect b="b" l="l" r="r" t="t"/>
              <a:pathLst>
                <a:path extrusionOk="0" h="1389" w="1502">
                  <a:moveTo>
                    <a:pt x="768" y="0"/>
                  </a:moveTo>
                  <a:cubicBezTo>
                    <a:pt x="690" y="0"/>
                    <a:pt x="611" y="14"/>
                    <a:pt x="534" y="42"/>
                  </a:cubicBezTo>
                  <a:lnTo>
                    <a:pt x="567" y="42"/>
                  </a:lnTo>
                  <a:cubicBezTo>
                    <a:pt x="200" y="142"/>
                    <a:pt x="0" y="476"/>
                    <a:pt x="34" y="876"/>
                  </a:cubicBezTo>
                  <a:cubicBezTo>
                    <a:pt x="121" y="1196"/>
                    <a:pt x="411" y="1389"/>
                    <a:pt x="727" y="1389"/>
                  </a:cubicBezTo>
                  <a:cubicBezTo>
                    <a:pt x="774" y="1389"/>
                    <a:pt x="821" y="1385"/>
                    <a:pt x="868" y="1376"/>
                  </a:cubicBezTo>
                  <a:cubicBezTo>
                    <a:pt x="1268" y="1276"/>
                    <a:pt x="1501" y="876"/>
                    <a:pt x="1435" y="476"/>
                  </a:cubicBezTo>
                  <a:cubicBezTo>
                    <a:pt x="1329" y="186"/>
                    <a:pt x="1058" y="0"/>
                    <a:pt x="7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4"/>
            <p:cNvSpPr/>
            <p:nvPr/>
          </p:nvSpPr>
          <p:spPr>
            <a:xfrm>
              <a:off x="4859475" y="5026550"/>
              <a:ext cx="457850" cy="39200"/>
            </a:xfrm>
            <a:custGeom>
              <a:rect b="b" l="l" r="r" t="t"/>
              <a:pathLst>
                <a:path extrusionOk="0" h="1568" w="18314">
                  <a:moveTo>
                    <a:pt x="67" y="0"/>
                  </a:moveTo>
                  <a:lnTo>
                    <a:pt x="0" y="1468"/>
                  </a:lnTo>
                  <a:lnTo>
                    <a:pt x="18213" y="1568"/>
                  </a:lnTo>
                  <a:cubicBezTo>
                    <a:pt x="18314" y="1001"/>
                    <a:pt x="17513" y="634"/>
                    <a:pt x="17513" y="634"/>
                  </a:cubicBezTo>
                  <a:lnTo>
                    <a:pt x="6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4"/>
            <p:cNvSpPr/>
            <p:nvPr/>
          </p:nvSpPr>
          <p:spPr>
            <a:xfrm>
              <a:off x="5042100" y="4929425"/>
              <a:ext cx="43400" cy="27975"/>
            </a:xfrm>
            <a:custGeom>
              <a:rect b="b" l="l" r="r" t="t"/>
              <a:pathLst>
                <a:path extrusionOk="0" h="1119" w="1736">
                  <a:moveTo>
                    <a:pt x="1472" y="1"/>
                  </a:moveTo>
                  <a:cubicBezTo>
                    <a:pt x="1266" y="1"/>
                    <a:pt x="967" y="62"/>
                    <a:pt x="668" y="249"/>
                  </a:cubicBezTo>
                  <a:cubicBezTo>
                    <a:pt x="134" y="583"/>
                    <a:pt x="1" y="1083"/>
                    <a:pt x="67" y="1116"/>
                  </a:cubicBezTo>
                  <a:cubicBezTo>
                    <a:pt x="72" y="1118"/>
                    <a:pt x="76" y="1119"/>
                    <a:pt x="81" y="1119"/>
                  </a:cubicBezTo>
                  <a:cubicBezTo>
                    <a:pt x="188" y="1119"/>
                    <a:pt x="420" y="770"/>
                    <a:pt x="835" y="483"/>
                  </a:cubicBezTo>
                  <a:cubicBezTo>
                    <a:pt x="1268" y="216"/>
                    <a:pt x="1735" y="182"/>
                    <a:pt x="1735" y="82"/>
                  </a:cubicBezTo>
                  <a:cubicBezTo>
                    <a:pt x="1735" y="38"/>
                    <a:pt x="1632" y="1"/>
                    <a:pt x="147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4"/>
            <p:cNvSpPr/>
            <p:nvPr/>
          </p:nvSpPr>
          <p:spPr>
            <a:xfrm>
              <a:off x="5100475" y="4950825"/>
              <a:ext cx="32550" cy="34875"/>
            </a:xfrm>
            <a:custGeom>
              <a:rect b="b" l="l" r="r" t="t"/>
              <a:pathLst>
                <a:path extrusionOk="0" h="1395" w="1302">
                  <a:moveTo>
                    <a:pt x="1216" y="0"/>
                  </a:moveTo>
                  <a:cubicBezTo>
                    <a:pt x="1049" y="0"/>
                    <a:pt x="670" y="99"/>
                    <a:pt x="368" y="427"/>
                  </a:cubicBezTo>
                  <a:cubicBezTo>
                    <a:pt x="1" y="894"/>
                    <a:pt x="34" y="1395"/>
                    <a:pt x="134" y="1395"/>
                  </a:cubicBezTo>
                  <a:cubicBezTo>
                    <a:pt x="234" y="1395"/>
                    <a:pt x="301" y="994"/>
                    <a:pt x="634" y="627"/>
                  </a:cubicBezTo>
                  <a:cubicBezTo>
                    <a:pt x="935" y="260"/>
                    <a:pt x="1302" y="94"/>
                    <a:pt x="1302" y="27"/>
                  </a:cubicBezTo>
                  <a:cubicBezTo>
                    <a:pt x="1302" y="11"/>
                    <a:pt x="1270" y="0"/>
                    <a:pt x="121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4"/>
            <p:cNvSpPr/>
            <p:nvPr/>
          </p:nvSpPr>
          <p:spPr>
            <a:xfrm>
              <a:off x="5154675" y="4970325"/>
              <a:ext cx="23375" cy="38725"/>
            </a:xfrm>
            <a:custGeom>
              <a:rect b="b" l="l" r="r" t="t"/>
              <a:pathLst>
                <a:path extrusionOk="0" h="1549" w="935">
                  <a:moveTo>
                    <a:pt x="868" y="0"/>
                  </a:moveTo>
                  <a:cubicBezTo>
                    <a:pt x="760" y="0"/>
                    <a:pt x="436" y="184"/>
                    <a:pt x="234" y="615"/>
                  </a:cubicBezTo>
                  <a:cubicBezTo>
                    <a:pt x="1" y="1115"/>
                    <a:pt x="101" y="1549"/>
                    <a:pt x="201" y="1549"/>
                  </a:cubicBezTo>
                  <a:cubicBezTo>
                    <a:pt x="301" y="1515"/>
                    <a:pt x="301" y="1148"/>
                    <a:pt x="501" y="748"/>
                  </a:cubicBezTo>
                  <a:cubicBezTo>
                    <a:pt x="701" y="348"/>
                    <a:pt x="935" y="81"/>
                    <a:pt x="902" y="14"/>
                  </a:cubicBezTo>
                  <a:cubicBezTo>
                    <a:pt x="897" y="5"/>
                    <a:pt x="885" y="0"/>
                    <a:pt x="86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4"/>
            <p:cNvSpPr/>
            <p:nvPr/>
          </p:nvSpPr>
          <p:spPr>
            <a:xfrm>
              <a:off x="4602700" y="987775"/>
              <a:ext cx="576200" cy="523150"/>
            </a:xfrm>
            <a:custGeom>
              <a:rect b="b" l="l" r="r" t="t"/>
              <a:pathLst>
                <a:path extrusionOk="0" h="20926" w="23048">
                  <a:moveTo>
                    <a:pt x="14997" y="1"/>
                  </a:moveTo>
                  <a:cubicBezTo>
                    <a:pt x="14678" y="1"/>
                    <a:pt x="14357" y="34"/>
                    <a:pt x="14041" y="102"/>
                  </a:cubicBezTo>
                  <a:cubicBezTo>
                    <a:pt x="12773" y="369"/>
                    <a:pt x="11606" y="769"/>
                    <a:pt x="10472" y="1370"/>
                  </a:cubicBezTo>
                  <a:cubicBezTo>
                    <a:pt x="9651" y="538"/>
                    <a:pt x="8625" y="159"/>
                    <a:pt x="7617" y="159"/>
                  </a:cubicBezTo>
                  <a:cubicBezTo>
                    <a:pt x="5756" y="159"/>
                    <a:pt x="3958" y="1451"/>
                    <a:pt x="3633" y="3571"/>
                  </a:cubicBezTo>
                  <a:cubicBezTo>
                    <a:pt x="3429" y="3523"/>
                    <a:pt x="3227" y="3500"/>
                    <a:pt x="3029" y="3500"/>
                  </a:cubicBezTo>
                  <a:cubicBezTo>
                    <a:pt x="1331" y="3500"/>
                    <a:pt x="0" y="5203"/>
                    <a:pt x="598" y="6907"/>
                  </a:cubicBezTo>
                  <a:lnTo>
                    <a:pt x="6235" y="8909"/>
                  </a:lnTo>
                  <a:lnTo>
                    <a:pt x="12406" y="19750"/>
                  </a:lnTo>
                  <a:cubicBezTo>
                    <a:pt x="13321" y="20534"/>
                    <a:pt x="14460" y="20926"/>
                    <a:pt x="15600" y="20926"/>
                  </a:cubicBezTo>
                  <a:cubicBezTo>
                    <a:pt x="16787" y="20926"/>
                    <a:pt x="17975" y="20500"/>
                    <a:pt x="18911" y="19650"/>
                  </a:cubicBezTo>
                  <a:cubicBezTo>
                    <a:pt x="20746" y="17982"/>
                    <a:pt x="21046" y="15213"/>
                    <a:pt x="19645" y="13178"/>
                  </a:cubicBezTo>
                  <a:cubicBezTo>
                    <a:pt x="19978" y="12878"/>
                    <a:pt x="20279" y="12511"/>
                    <a:pt x="20512" y="12111"/>
                  </a:cubicBezTo>
                  <a:cubicBezTo>
                    <a:pt x="21513" y="11544"/>
                    <a:pt x="22213" y="10576"/>
                    <a:pt x="22514" y="9442"/>
                  </a:cubicBezTo>
                  <a:cubicBezTo>
                    <a:pt x="23047" y="7074"/>
                    <a:pt x="21179" y="4439"/>
                    <a:pt x="18778" y="4138"/>
                  </a:cubicBezTo>
                  <a:cubicBezTo>
                    <a:pt x="19245" y="2971"/>
                    <a:pt x="18677" y="1570"/>
                    <a:pt x="17643" y="803"/>
                  </a:cubicBezTo>
                  <a:cubicBezTo>
                    <a:pt x="16849" y="282"/>
                    <a:pt x="15926" y="1"/>
                    <a:pt x="1499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4"/>
            <p:cNvSpPr/>
            <p:nvPr/>
          </p:nvSpPr>
          <p:spPr>
            <a:xfrm>
              <a:off x="4627650" y="1088450"/>
              <a:ext cx="419400" cy="712100"/>
            </a:xfrm>
            <a:custGeom>
              <a:rect b="b" l="l" r="r" t="t"/>
              <a:pathLst>
                <a:path extrusionOk="0" h="28484" w="16776">
                  <a:moveTo>
                    <a:pt x="9797" y="0"/>
                  </a:moveTo>
                  <a:cubicBezTo>
                    <a:pt x="9493" y="0"/>
                    <a:pt x="9184" y="46"/>
                    <a:pt x="8873" y="145"/>
                  </a:cubicBezTo>
                  <a:lnTo>
                    <a:pt x="934" y="4048"/>
                  </a:lnTo>
                  <a:cubicBezTo>
                    <a:pt x="134" y="4281"/>
                    <a:pt x="0" y="5048"/>
                    <a:pt x="200" y="5849"/>
                  </a:cubicBezTo>
                  <a:lnTo>
                    <a:pt x="200" y="6283"/>
                  </a:lnTo>
                  <a:lnTo>
                    <a:pt x="3269" y="19058"/>
                  </a:lnTo>
                  <a:lnTo>
                    <a:pt x="4570" y="24762"/>
                  </a:lnTo>
                  <a:cubicBezTo>
                    <a:pt x="5113" y="26964"/>
                    <a:pt x="7074" y="28484"/>
                    <a:pt x="9269" y="28484"/>
                  </a:cubicBezTo>
                  <a:cubicBezTo>
                    <a:pt x="9502" y="28484"/>
                    <a:pt x="9737" y="28467"/>
                    <a:pt x="9974" y="28432"/>
                  </a:cubicBezTo>
                  <a:cubicBezTo>
                    <a:pt x="12609" y="28065"/>
                    <a:pt x="14444" y="25630"/>
                    <a:pt x="14077" y="22961"/>
                  </a:cubicBezTo>
                  <a:cubicBezTo>
                    <a:pt x="14077" y="22894"/>
                    <a:pt x="14044" y="22794"/>
                    <a:pt x="14044" y="22694"/>
                  </a:cubicBezTo>
                  <a:cubicBezTo>
                    <a:pt x="13679" y="20938"/>
                    <a:pt x="13446" y="19742"/>
                    <a:pt x="13443" y="19726"/>
                  </a:cubicBezTo>
                  <a:lnTo>
                    <a:pt x="13443" y="19726"/>
                  </a:lnTo>
                  <a:cubicBezTo>
                    <a:pt x="13443" y="19726"/>
                    <a:pt x="13444" y="19726"/>
                    <a:pt x="13445" y="19726"/>
                  </a:cubicBezTo>
                  <a:cubicBezTo>
                    <a:pt x="13525" y="19726"/>
                    <a:pt x="16776" y="18400"/>
                    <a:pt x="16545" y="13788"/>
                  </a:cubicBezTo>
                  <a:cubicBezTo>
                    <a:pt x="16412" y="11486"/>
                    <a:pt x="15545" y="7850"/>
                    <a:pt x="14711" y="4915"/>
                  </a:cubicBezTo>
                  <a:cubicBezTo>
                    <a:pt x="14064" y="2561"/>
                    <a:pt x="12067" y="0"/>
                    <a:pt x="97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54"/>
            <p:cNvSpPr/>
            <p:nvPr/>
          </p:nvSpPr>
          <p:spPr>
            <a:xfrm>
              <a:off x="4965375" y="1277300"/>
              <a:ext cx="31725" cy="28625"/>
            </a:xfrm>
            <a:custGeom>
              <a:rect b="b" l="l" r="r" t="t"/>
              <a:pathLst>
                <a:path extrusionOk="0" h="1145" w="1269">
                  <a:moveTo>
                    <a:pt x="664" y="0"/>
                  </a:moveTo>
                  <a:cubicBezTo>
                    <a:pt x="609" y="0"/>
                    <a:pt x="554" y="10"/>
                    <a:pt x="501" y="29"/>
                  </a:cubicBezTo>
                  <a:cubicBezTo>
                    <a:pt x="168" y="96"/>
                    <a:pt x="1" y="396"/>
                    <a:pt x="68" y="730"/>
                  </a:cubicBezTo>
                  <a:cubicBezTo>
                    <a:pt x="153" y="986"/>
                    <a:pt x="384" y="1145"/>
                    <a:pt x="636" y="1145"/>
                  </a:cubicBezTo>
                  <a:cubicBezTo>
                    <a:pt x="679" y="1145"/>
                    <a:pt x="724" y="1140"/>
                    <a:pt x="768" y="1130"/>
                  </a:cubicBezTo>
                  <a:cubicBezTo>
                    <a:pt x="1068" y="1030"/>
                    <a:pt x="1268" y="730"/>
                    <a:pt x="1202" y="430"/>
                  </a:cubicBezTo>
                  <a:cubicBezTo>
                    <a:pt x="1202" y="430"/>
                    <a:pt x="1168" y="396"/>
                    <a:pt x="1168" y="396"/>
                  </a:cubicBezTo>
                  <a:cubicBezTo>
                    <a:pt x="1115" y="155"/>
                    <a:pt x="889" y="0"/>
                    <a:pt x="66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4"/>
            <p:cNvSpPr/>
            <p:nvPr/>
          </p:nvSpPr>
          <p:spPr>
            <a:xfrm>
              <a:off x="4927025" y="1255775"/>
              <a:ext cx="59225" cy="22450"/>
            </a:xfrm>
            <a:custGeom>
              <a:rect b="b" l="l" r="r" t="t"/>
              <a:pathLst>
                <a:path extrusionOk="0" h="898" w="2369">
                  <a:moveTo>
                    <a:pt x="1475" y="0"/>
                  </a:moveTo>
                  <a:cubicBezTo>
                    <a:pt x="1351" y="0"/>
                    <a:pt x="1226" y="19"/>
                    <a:pt x="1101" y="57"/>
                  </a:cubicBezTo>
                  <a:cubicBezTo>
                    <a:pt x="768" y="123"/>
                    <a:pt x="501" y="257"/>
                    <a:pt x="267" y="524"/>
                  </a:cubicBezTo>
                  <a:cubicBezTo>
                    <a:pt x="100" y="690"/>
                    <a:pt x="0" y="824"/>
                    <a:pt x="100" y="890"/>
                  </a:cubicBezTo>
                  <a:cubicBezTo>
                    <a:pt x="106" y="895"/>
                    <a:pt x="113" y="898"/>
                    <a:pt x="121" y="898"/>
                  </a:cubicBezTo>
                  <a:cubicBezTo>
                    <a:pt x="229" y="898"/>
                    <a:pt x="613" y="544"/>
                    <a:pt x="1168" y="390"/>
                  </a:cubicBezTo>
                  <a:cubicBezTo>
                    <a:pt x="1316" y="359"/>
                    <a:pt x="1457" y="348"/>
                    <a:pt x="1587" y="348"/>
                  </a:cubicBezTo>
                  <a:cubicBezTo>
                    <a:pt x="1909" y="348"/>
                    <a:pt x="2162" y="416"/>
                    <a:pt x="2288" y="416"/>
                  </a:cubicBezTo>
                  <a:cubicBezTo>
                    <a:pt x="2329" y="416"/>
                    <a:pt x="2356" y="409"/>
                    <a:pt x="2369" y="390"/>
                  </a:cubicBezTo>
                  <a:cubicBezTo>
                    <a:pt x="2369" y="357"/>
                    <a:pt x="2302" y="257"/>
                    <a:pt x="2069" y="157"/>
                  </a:cubicBezTo>
                  <a:cubicBezTo>
                    <a:pt x="1881" y="52"/>
                    <a:pt x="1680" y="0"/>
                    <a:pt x="14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4"/>
            <p:cNvSpPr/>
            <p:nvPr/>
          </p:nvSpPr>
          <p:spPr>
            <a:xfrm>
              <a:off x="4813600" y="1311850"/>
              <a:ext cx="31725" cy="28550"/>
            </a:xfrm>
            <a:custGeom>
              <a:rect b="b" l="l" r="r" t="t"/>
              <a:pathLst>
                <a:path extrusionOk="0" h="1142" w="1269">
                  <a:moveTo>
                    <a:pt x="633" y="0"/>
                  </a:moveTo>
                  <a:cubicBezTo>
                    <a:pt x="590" y="0"/>
                    <a:pt x="545" y="5"/>
                    <a:pt x="501" y="15"/>
                  </a:cubicBezTo>
                  <a:cubicBezTo>
                    <a:pt x="201" y="115"/>
                    <a:pt x="1" y="415"/>
                    <a:pt x="68" y="716"/>
                  </a:cubicBezTo>
                  <a:cubicBezTo>
                    <a:pt x="150" y="963"/>
                    <a:pt x="368" y="1142"/>
                    <a:pt x="628" y="1142"/>
                  </a:cubicBezTo>
                  <a:cubicBezTo>
                    <a:pt x="684" y="1142"/>
                    <a:pt x="742" y="1134"/>
                    <a:pt x="801" y="1116"/>
                  </a:cubicBezTo>
                  <a:cubicBezTo>
                    <a:pt x="1102" y="1016"/>
                    <a:pt x="1268" y="716"/>
                    <a:pt x="1202" y="415"/>
                  </a:cubicBezTo>
                  <a:cubicBezTo>
                    <a:pt x="1116" y="159"/>
                    <a:pt x="886" y="0"/>
                    <a:pt x="63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4"/>
            <p:cNvSpPr/>
            <p:nvPr/>
          </p:nvSpPr>
          <p:spPr>
            <a:xfrm>
              <a:off x="4776925" y="1293025"/>
              <a:ext cx="60050" cy="21900"/>
            </a:xfrm>
            <a:custGeom>
              <a:rect b="b" l="l" r="r" t="t"/>
              <a:pathLst>
                <a:path extrusionOk="0" h="876" w="2402">
                  <a:moveTo>
                    <a:pt x="1443" y="1"/>
                  </a:moveTo>
                  <a:cubicBezTo>
                    <a:pt x="1338" y="1"/>
                    <a:pt x="1234" y="12"/>
                    <a:pt x="1134" y="34"/>
                  </a:cubicBezTo>
                  <a:cubicBezTo>
                    <a:pt x="801" y="101"/>
                    <a:pt x="500" y="268"/>
                    <a:pt x="267" y="501"/>
                  </a:cubicBezTo>
                  <a:cubicBezTo>
                    <a:pt x="100" y="668"/>
                    <a:pt x="0" y="801"/>
                    <a:pt x="100" y="868"/>
                  </a:cubicBezTo>
                  <a:cubicBezTo>
                    <a:pt x="105" y="873"/>
                    <a:pt x="112" y="876"/>
                    <a:pt x="121" y="876"/>
                  </a:cubicBezTo>
                  <a:cubicBezTo>
                    <a:pt x="229" y="876"/>
                    <a:pt x="615" y="524"/>
                    <a:pt x="1201" y="401"/>
                  </a:cubicBezTo>
                  <a:cubicBezTo>
                    <a:pt x="1366" y="355"/>
                    <a:pt x="1523" y="340"/>
                    <a:pt x="1665" y="340"/>
                  </a:cubicBezTo>
                  <a:cubicBezTo>
                    <a:pt x="1975" y="340"/>
                    <a:pt x="2217" y="413"/>
                    <a:pt x="2321" y="413"/>
                  </a:cubicBezTo>
                  <a:cubicBezTo>
                    <a:pt x="2344" y="413"/>
                    <a:pt x="2360" y="410"/>
                    <a:pt x="2368" y="401"/>
                  </a:cubicBezTo>
                  <a:cubicBezTo>
                    <a:pt x="2402" y="334"/>
                    <a:pt x="2302" y="234"/>
                    <a:pt x="2068" y="134"/>
                  </a:cubicBezTo>
                  <a:cubicBezTo>
                    <a:pt x="1868" y="45"/>
                    <a:pt x="1653" y="1"/>
                    <a:pt x="14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4"/>
            <p:cNvSpPr/>
            <p:nvPr/>
          </p:nvSpPr>
          <p:spPr>
            <a:xfrm>
              <a:off x="4878650" y="1273025"/>
              <a:ext cx="73425" cy="127600"/>
            </a:xfrm>
            <a:custGeom>
              <a:rect b="b" l="l" r="r" t="t"/>
              <a:pathLst>
                <a:path extrusionOk="0" h="5104" w="2937">
                  <a:moveTo>
                    <a:pt x="67" y="0"/>
                  </a:moveTo>
                  <a:cubicBezTo>
                    <a:pt x="1" y="34"/>
                    <a:pt x="768" y="1368"/>
                    <a:pt x="1769" y="2936"/>
                  </a:cubicBezTo>
                  <a:lnTo>
                    <a:pt x="2502" y="4037"/>
                  </a:lnTo>
                  <a:cubicBezTo>
                    <a:pt x="2603" y="4170"/>
                    <a:pt x="2669" y="4337"/>
                    <a:pt x="2703" y="4504"/>
                  </a:cubicBezTo>
                  <a:cubicBezTo>
                    <a:pt x="2703" y="4604"/>
                    <a:pt x="2569" y="4670"/>
                    <a:pt x="2402" y="4704"/>
                  </a:cubicBezTo>
                  <a:cubicBezTo>
                    <a:pt x="2069" y="4804"/>
                    <a:pt x="1735" y="4937"/>
                    <a:pt x="1435" y="5104"/>
                  </a:cubicBezTo>
                  <a:cubicBezTo>
                    <a:pt x="1769" y="5071"/>
                    <a:pt x="2136" y="5004"/>
                    <a:pt x="2469" y="4904"/>
                  </a:cubicBezTo>
                  <a:cubicBezTo>
                    <a:pt x="2536" y="4870"/>
                    <a:pt x="2636" y="4837"/>
                    <a:pt x="2703" y="4804"/>
                  </a:cubicBezTo>
                  <a:cubicBezTo>
                    <a:pt x="2836" y="4737"/>
                    <a:pt x="2903" y="4637"/>
                    <a:pt x="2936" y="4537"/>
                  </a:cubicBezTo>
                  <a:cubicBezTo>
                    <a:pt x="2936" y="4303"/>
                    <a:pt x="2869" y="4103"/>
                    <a:pt x="2703" y="3936"/>
                  </a:cubicBezTo>
                  <a:lnTo>
                    <a:pt x="2002" y="2802"/>
                  </a:lnTo>
                  <a:cubicBezTo>
                    <a:pt x="1435" y="1835"/>
                    <a:pt x="801" y="901"/>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4"/>
            <p:cNvSpPr/>
            <p:nvPr/>
          </p:nvSpPr>
          <p:spPr>
            <a:xfrm>
              <a:off x="4805275" y="1573225"/>
              <a:ext cx="164300" cy="46800"/>
            </a:xfrm>
            <a:custGeom>
              <a:rect b="b" l="l" r="r" t="t"/>
              <a:pathLst>
                <a:path extrusionOk="0" h="1872" w="6572">
                  <a:moveTo>
                    <a:pt x="0" y="1"/>
                  </a:moveTo>
                  <a:cubicBezTo>
                    <a:pt x="0" y="1"/>
                    <a:pt x="1414" y="1872"/>
                    <a:pt x="4277" y="1872"/>
                  </a:cubicBezTo>
                  <a:cubicBezTo>
                    <a:pt x="4959" y="1872"/>
                    <a:pt x="5724" y="1765"/>
                    <a:pt x="6572" y="1502"/>
                  </a:cubicBezTo>
                  <a:lnTo>
                    <a:pt x="6338" y="334"/>
                  </a:lnTo>
                  <a:cubicBezTo>
                    <a:pt x="5491" y="536"/>
                    <a:pt x="4627" y="635"/>
                    <a:pt x="3764" y="635"/>
                  </a:cubicBezTo>
                  <a:cubicBezTo>
                    <a:pt x="2488" y="635"/>
                    <a:pt x="1214" y="419"/>
                    <a:pt x="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4"/>
            <p:cNvSpPr/>
            <p:nvPr/>
          </p:nvSpPr>
          <p:spPr>
            <a:xfrm>
              <a:off x="4766900" y="1272600"/>
              <a:ext cx="72575" cy="25525"/>
            </a:xfrm>
            <a:custGeom>
              <a:rect b="b" l="l" r="r" t="t"/>
              <a:pathLst>
                <a:path extrusionOk="0" h="1021" w="2903">
                  <a:moveTo>
                    <a:pt x="1886" y="1"/>
                  </a:moveTo>
                  <a:cubicBezTo>
                    <a:pt x="1702" y="1"/>
                    <a:pt x="1519" y="17"/>
                    <a:pt x="1335" y="51"/>
                  </a:cubicBezTo>
                  <a:cubicBezTo>
                    <a:pt x="935" y="151"/>
                    <a:pt x="601" y="318"/>
                    <a:pt x="301" y="551"/>
                  </a:cubicBezTo>
                  <a:cubicBezTo>
                    <a:pt x="68" y="751"/>
                    <a:pt x="1" y="918"/>
                    <a:pt x="34" y="985"/>
                  </a:cubicBezTo>
                  <a:cubicBezTo>
                    <a:pt x="59" y="1010"/>
                    <a:pt x="100" y="1021"/>
                    <a:pt x="155" y="1021"/>
                  </a:cubicBezTo>
                  <a:cubicBezTo>
                    <a:pt x="388" y="1021"/>
                    <a:pt x="873" y="820"/>
                    <a:pt x="1469" y="684"/>
                  </a:cubicBezTo>
                  <a:cubicBezTo>
                    <a:pt x="2202" y="484"/>
                    <a:pt x="2836" y="484"/>
                    <a:pt x="2870" y="318"/>
                  </a:cubicBezTo>
                  <a:cubicBezTo>
                    <a:pt x="2903" y="251"/>
                    <a:pt x="2736" y="117"/>
                    <a:pt x="2436" y="51"/>
                  </a:cubicBezTo>
                  <a:cubicBezTo>
                    <a:pt x="2252" y="17"/>
                    <a:pt x="2069" y="1"/>
                    <a:pt x="18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4"/>
            <p:cNvSpPr/>
            <p:nvPr/>
          </p:nvSpPr>
          <p:spPr>
            <a:xfrm>
              <a:off x="4916175" y="1205475"/>
              <a:ext cx="65075" cy="23550"/>
            </a:xfrm>
            <a:custGeom>
              <a:rect b="b" l="l" r="r" t="t"/>
              <a:pathLst>
                <a:path extrusionOk="0" h="942" w="2603">
                  <a:moveTo>
                    <a:pt x="1544" y="0"/>
                  </a:moveTo>
                  <a:cubicBezTo>
                    <a:pt x="1428" y="0"/>
                    <a:pt x="1313" y="11"/>
                    <a:pt x="1202" y="34"/>
                  </a:cubicBezTo>
                  <a:cubicBezTo>
                    <a:pt x="835" y="100"/>
                    <a:pt x="501" y="267"/>
                    <a:pt x="234" y="501"/>
                  </a:cubicBezTo>
                  <a:cubicBezTo>
                    <a:pt x="67" y="668"/>
                    <a:pt x="1" y="834"/>
                    <a:pt x="67" y="901"/>
                  </a:cubicBezTo>
                  <a:cubicBezTo>
                    <a:pt x="96" y="929"/>
                    <a:pt x="141" y="941"/>
                    <a:pt x="200" y="941"/>
                  </a:cubicBezTo>
                  <a:cubicBezTo>
                    <a:pt x="418" y="941"/>
                    <a:pt x="829" y="780"/>
                    <a:pt x="1302" y="701"/>
                  </a:cubicBezTo>
                  <a:cubicBezTo>
                    <a:pt x="1935" y="567"/>
                    <a:pt x="2469" y="601"/>
                    <a:pt x="2569" y="434"/>
                  </a:cubicBezTo>
                  <a:cubicBezTo>
                    <a:pt x="2603" y="367"/>
                    <a:pt x="2503" y="234"/>
                    <a:pt x="2236" y="134"/>
                  </a:cubicBezTo>
                  <a:cubicBezTo>
                    <a:pt x="2013" y="45"/>
                    <a:pt x="1776" y="0"/>
                    <a:pt x="154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4"/>
            <p:cNvSpPr/>
            <p:nvPr/>
          </p:nvSpPr>
          <p:spPr>
            <a:xfrm>
              <a:off x="4694350" y="1062300"/>
              <a:ext cx="389475" cy="176775"/>
            </a:xfrm>
            <a:custGeom>
              <a:rect b="b" l="l" r="r" t="t"/>
              <a:pathLst>
                <a:path extrusionOk="0" h="7071" w="15579">
                  <a:moveTo>
                    <a:pt x="8014" y="1"/>
                  </a:moveTo>
                  <a:cubicBezTo>
                    <a:pt x="7890" y="1"/>
                    <a:pt x="7765" y="8"/>
                    <a:pt x="7640" y="23"/>
                  </a:cubicBezTo>
                  <a:cubicBezTo>
                    <a:pt x="6770" y="88"/>
                    <a:pt x="5962" y="525"/>
                    <a:pt x="5067" y="525"/>
                  </a:cubicBezTo>
                  <a:cubicBezTo>
                    <a:pt x="5035" y="525"/>
                    <a:pt x="5003" y="525"/>
                    <a:pt x="4971" y="524"/>
                  </a:cubicBezTo>
                  <a:cubicBezTo>
                    <a:pt x="4304" y="490"/>
                    <a:pt x="3670" y="190"/>
                    <a:pt x="3003" y="190"/>
                  </a:cubicBezTo>
                  <a:cubicBezTo>
                    <a:pt x="1842" y="190"/>
                    <a:pt x="920" y="1120"/>
                    <a:pt x="237" y="2103"/>
                  </a:cubicBezTo>
                  <a:lnTo>
                    <a:pt x="237" y="2103"/>
                  </a:lnTo>
                  <a:cubicBezTo>
                    <a:pt x="236" y="2099"/>
                    <a:pt x="235" y="2095"/>
                    <a:pt x="234" y="2091"/>
                  </a:cubicBezTo>
                  <a:lnTo>
                    <a:pt x="1" y="2458"/>
                  </a:lnTo>
                  <a:cubicBezTo>
                    <a:pt x="76" y="2340"/>
                    <a:pt x="155" y="2221"/>
                    <a:pt x="237" y="2103"/>
                  </a:cubicBezTo>
                  <a:lnTo>
                    <a:pt x="237" y="2103"/>
                  </a:lnTo>
                  <a:cubicBezTo>
                    <a:pt x="555" y="3614"/>
                    <a:pt x="1871" y="4593"/>
                    <a:pt x="3291" y="4593"/>
                  </a:cubicBezTo>
                  <a:cubicBezTo>
                    <a:pt x="3682" y="4593"/>
                    <a:pt x="4082" y="4518"/>
                    <a:pt x="4471" y="4360"/>
                  </a:cubicBezTo>
                  <a:cubicBezTo>
                    <a:pt x="5004" y="4146"/>
                    <a:pt x="5559" y="3783"/>
                    <a:pt x="6102" y="3783"/>
                  </a:cubicBezTo>
                  <a:cubicBezTo>
                    <a:pt x="6237" y="3783"/>
                    <a:pt x="6372" y="3806"/>
                    <a:pt x="6505" y="3859"/>
                  </a:cubicBezTo>
                  <a:cubicBezTo>
                    <a:pt x="7173" y="4093"/>
                    <a:pt x="7439" y="5027"/>
                    <a:pt x="8073" y="5394"/>
                  </a:cubicBezTo>
                  <a:cubicBezTo>
                    <a:pt x="8289" y="5517"/>
                    <a:pt x="8516" y="5564"/>
                    <a:pt x="8752" y="5564"/>
                  </a:cubicBezTo>
                  <a:cubicBezTo>
                    <a:pt x="9502" y="5564"/>
                    <a:pt x="10331" y="5090"/>
                    <a:pt x="11096" y="5090"/>
                  </a:cubicBezTo>
                  <a:cubicBezTo>
                    <a:pt x="11134" y="5090"/>
                    <a:pt x="11171" y="5091"/>
                    <a:pt x="11209" y="5094"/>
                  </a:cubicBezTo>
                  <a:cubicBezTo>
                    <a:pt x="12043" y="5160"/>
                    <a:pt x="12676" y="5827"/>
                    <a:pt x="13310" y="6361"/>
                  </a:cubicBezTo>
                  <a:cubicBezTo>
                    <a:pt x="13798" y="6751"/>
                    <a:pt x="14393" y="7070"/>
                    <a:pt x="14964" y="7070"/>
                  </a:cubicBezTo>
                  <a:cubicBezTo>
                    <a:pt x="15174" y="7070"/>
                    <a:pt x="15381" y="7027"/>
                    <a:pt x="15579" y="6928"/>
                  </a:cubicBezTo>
                  <a:cubicBezTo>
                    <a:pt x="15412" y="6228"/>
                    <a:pt x="15178" y="5527"/>
                    <a:pt x="14845" y="4893"/>
                  </a:cubicBezTo>
                  <a:cubicBezTo>
                    <a:pt x="14511" y="4260"/>
                    <a:pt x="13977" y="3759"/>
                    <a:pt x="13310" y="3459"/>
                  </a:cubicBezTo>
                  <a:cubicBezTo>
                    <a:pt x="12943" y="3326"/>
                    <a:pt x="12576" y="3259"/>
                    <a:pt x="12209" y="3092"/>
                  </a:cubicBezTo>
                  <a:cubicBezTo>
                    <a:pt x="11442" y="2692"/>
                    <a:pt x="11109" y="1825"/>
                    <a:pt x="10575" y="1191"/>
                  </a:cubicBezTo>
                  <a:cubicBezTo>
                    <a:pt x="9925" y="452"/>
                    <a:pt x="8986" y="1"/>
                    <a:pt x="801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4"/>
            <p:cNvSpPr/>
            <p:nvPr/>
          </p:nvSpPr>
          <p:spPr>
            <a:xfrm>
              <a:off x="4532575" y="1094275"/>
              <a:ext cx="283550" cy="469900"/>
            </a:xfrm>
            <a:custGeom>
              <a:rect b="b" l="l" r="r" t="t"/>
              <a:pathLst>
                <a:path extrusionOk="0" h="18796" w="11342">
                  <a:moveTo>
                    <a:pt x="6264" y="1"/>
                  </a:moveTo>
                  <a:cubicBezTo>
                    <a:pt x="6023" y="1"/>
                    <a:pt x="5780" y="26"/>
                    <a:pt x="5538" y="79"/>
                  </a:cubicBezTo>
                  <a:cubicBezTo>
                    <a:pt x="4304" y="446"/>
                    <a:pt x="3470" y="1580"/>
                    <a:pt x="3436" y="2847"/>
                  </a:cubicBezTo>
                  <a:cubicBezTo>
                    <a:pt x="1969" y="3214"/>
                    <a:pt x="801" y="4348"/>
                    <a:pt x="401" y="5849"/>
                  </a:cubicBezTo>
                  <a:cubicBezTo>
                    <a:pt x="0" y="7384"/>
                    <a:pt x="401" y="9018"/>
                    <a:pt x="1435" y="10219"/>
                  </a:cubicBezTo>
                  <a:cubicBezTo>
                    <a:pt x="1702" y="10519"/>
                    <a:pt x="1935" y="10853"/>
                    <a:pt x="2135" y="11220"/>
                  </a:cubicBezTo>
                  <a:cubicBezTo>
                    <a:pt x="1835" y="11553"/>
                    <a:pt x="1602" y="11920"/>
                    <a:pt x="1368" y="12321"/>
                  </a:cubicBezTo>
                  <a:cubicBezTo>
                    <a:pt x="434" y="14456"/>
                    <a:pt x="3036" y="15256"/>
                    <a:pt x="3036" y="15256"/>
                  </a:cubicBezTo>
                  <a:cubicBezTo>
                    <a:pt x="3036" y="16657"/>
                    <a:pt x="4337" y="16657"/>
                    <a:pt x="5171" y="16657"/>
                  </a:cubicBezTo>
                  <a:cubicBezTo>
                    <a:pt x="5987" y="16657"/>
                    <a:pt x="6451" y="18795"/>
                    <a:pt x="7095" y="18795"/>
                  </a:cubicBezTo>
                  <a:cubicBezTo>
                    <a:pt x="7110" y="18795"/>
                    <a:pt x="7124" y="18794"/>
                    <a:pt x="7139" y="18792"/>
                  </a:cubicBezTo>
                  <a:lnTo>
                    <a:pt x="6472" y="11887"/>
                  </a:lnTo>
                  <a:lnTo>
                    <a:pt x="6472" y="11887"/>
                  </a:lnTo>
                  <a:cubicBezTo>
                    <a:pt x="6572" y="11920"/>
                    <a:pt x="6672" y="11954"/>
                    <a:pt x="6772" y="11954"/>
                  </a:cubicBezTo>
                  <a:cubicBezTo>
                    <a:pt x="6781" y="11954"/>
                    <a:pt x="6789" y="11954"/>
                    <a:pt x="6798" y="11954"/>
                  </a:cubicBezTo>
                  <a:cubicBezTo>
                    <a:pt x="8335" y="11954"/>
                    <a:pt x="7937" y="8981"/>
                    <a:pt x="7439" y="8218"/>
                  </a:cubicBezTo>
                  <a:cubicBezTo>
                    <a:pt x="7906" y="7617"/>
                    <a:pt x="8306" y="6984"/>
                    <a:pt x="8607" y="6283"/>
                  </a:cubicBezTo>
                  <a:cubicBezTo>
                    <a:pt x="8907" y="5249"/>
                    <a:pt x="8907" y="4148"/>
                    <a:pt x="8673" y="3114"/>
                  </a:cubicBezTo>
                  <a:cubicBezTo>
                    <a:pt x="9207" y="3047"/>
                    <a:pt x="11342" y="1780"/>
                    <a:pt x="11108" y="1780"/>
                  </a:cubicBezTo>
                  <a:cubicBezTo>
                    <a:pt x="10508" y="1713"/>
                    <a:pt x="9274" y="1613"/>
                    <a:pt x="8873" y="1179"/>
                  </a:cubicBezTo>
                  <a:cubicBezTo>
                    <a:pt x="8203" y="428"/>
                    <a:pt x="7252" y="1"/>
                    <a:pt x="626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4"/>
            <p:cNvSpPr/>
            <p:nvPr/>
          </p:nvSpPr>
          <p:spPr>
            <a:xfrm>
              <a:off x="4630150" y="1375525"/>
              <a:ext cx="86325" cy="99550"/>
            </a:xfrm>
            <a:custGeom>
              <a:rect b="b" l="l" r="r" t="t"/>
              <a:pathLst>
                <a:path extrusionOk="0" h="3982" w="3453">
                  <a:moveTo>
                    <a:pt x="1472" y="1"/>
                  </a:moveTo>
                  <a:cubicBezTo>
                    <a:pt x="1371" y="1"/>
                    <a:pt x="1269" y="12"/>
                    <a:pt x="1168" y="37"/>
                  </a:cubicBezTo>
                  <a:cubicBezTo>
                    <a:pt x="968" y="70"/>
                    <a:pt x="767" y="170"/>
                    <a:pt x="634" y="303"/>
                  </a:cubicBezTo>
                  <a:cubicBezTo>
                    <a:pt x="200" y="670"/>
                    <a:pt x="0" y="1271"/>
                    <a:pt x="234" y="2272"/>
                  </a:cubicBezTo>
                  <a:cubicBezTo>
                    <a:pt x="576" y="3639"/>
                    <a:pt x="1417" y="3982"/>
                    <a:pt x="2151" y="3982"/>
                  </a:cubicBezTo>
                  <a:cubicBezTo>
                    <a:pt x="2850" y="3982"/>
                    <a:pt x="3452" y="3672"/>
                    <a:pt x="3436" y="3639"/>
                  </a:cubicBezTo>
                  <a:cubicBezTo>
                    <a:pt x="3436" y="3572"/>
                    <a:pt x="3069" y="2138"/>
                    <a:pt x="2769" y="1004"/>
                  </a:cubicBezTo>
                  <a:cubicBezTo>
                    <a:pt x="2626" y="405"/>
                    <a:pt x="2069" y="1"/>
                    <a:pt x="147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4"/>
            <p:cNvSpPr/>
            <p:nvPr/>
          </p:nvSpPr>
          <p:spPr>
            <a:xfrm>
              <a:off x="4651825" y="1395825"/>
              <a:ext cx="38375" cy="59025"/>
            </a:xfrm>
            <a:custGeom>
              <a:rect b="b" l="l" r="r" t="t"/>
              <a:pathLst>
                <a:path extrusionOk="0" h="2361" w="1535">
                  <a:moveTo>
                    <a:pt x="580" y="0"/>
                  </a:moveTo>
                  <a:cubicBezTo>
                    <a:pt x="534" y="0"/>
                    <a:pt x="484" y="8"/>
                    <a:pt x="434" y="25"/>
                  </a:cubicBezTo>
                  <a:cubicBezTo>
                    <a:pt x="234" y="125"/>
                    <a:pt x="67" y="325"/>
                    <a:pt x="34" y="559"/>
                  </a:cubicBezTo>
                  <a:cubicBezTo>
                    <a:pt x="1" y="826"/>
                    <a:pt x="1" y="1093"/>
                    <a:pt x="67" y="1359"/>
                  </a:cubicBezTo>
                  <a:cubicBezTo>
                    <a:pt x="167" y="1860"/>
                    <a:pt x="568" y="2260"/>
                    <a:pt x="1035" y="2360"/>
                  </a:cubicBezTo>
                  <a:cubicBezTo>
                    <a:pt x="1201" y="2360"/>
                    <a:pt x="1368" y="2293"/>
                    <a:pt x="1468" y="2160"/>
                  </a:cubicBezTo>
                  <a:cubicBezTo>
                    <a:pt x="1535" y="2093"/>
                    <a:pt x="1535" y="2027"/>
                    <a:pt x="1502" y="2027"/>
                  </a:cubicBezTo>
                  <a:cubicBezTo>
                    <a:pt x="1468" y="2060"/>
                    <a:pt x="1435" y="2093"/>
                    <a:pt x="1402" y="2127"/>
                  </a:cubicBezTo>
                  <a:cubicBezTo>
                    <a:pt x="1301" y="2193"/>
                    <a:pt x="1168" y="2227"/>
                    <a:pt x="1068" y="2227"/>
                  </a:cubicBezTo>
                  <a:cubicBezTo>
                    <a:pt x="634" y="2060"/>
                    <a:pt x="334" y="1726"/>
                    <a:pt x="267" y="1293"/>
                  </a:cubicBezTo>
                  <a:cubicBezTo>
                    <a:pt x="201" y="1093"/>
                    <a:pt x="167" y="826"/>
                    <a:pt x="234" y="592"/>
                  </a:cubicBezTo>
                  <a:cubicBezTo>
                    <a:pt x="234" y="425"/>
                    <a:pt x="334" y="259"/>
                    <a:pt x="468" y="159"/>
                  </a:cubicBezTo>
                  <a:cubicBezTo>
                    <a:pt x="515" y="135"/>
                    <a:pt x="558" y="124"/>
                    <a:pt x="598" y="124"/>
                  </a:cubicBezTo>
                  <a:cubicBezTo>
                    <a:pt x="672" y="124"/>
                    <a:pt x="737" y="161"/>
                    <a:pt x="801" y="225"/>
                  </a:cubicBezTo>
                  <a:cubicBezTo>
                    <a:pt x="834" y="292"/>
                    <a:pt x="834" y="325"/>
                    <a:pt x="868" y="359"/>
                  </a:cubicBezTo>
                  <a:cubicBezTo>
                    <a:pt x="868" y="359"/>
                    <a:pt x="901" y="292"/>
                    <a:pt x="868" y="159"/>
                  </a:cubicBezTo>
                  <a:cubicBezTo>
                    <a:pt x="834" y="125"/>
                    <a:pt x="768" y="59"/>
                    <a:pt x="701" y="25"/>
                  </a:cubicBezTo>
                  <a:cubicBezTo>
                    <a:pt x="668" y="8"/>
                    <a:pt x="626" y="0"/>
                    <a:pt x="580"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4"/>
            <p:cNvSpPr/>
            <p:nvPr/>
          </p:nvSpPr>
          <p:spPr>
            <a:xfrm>
              <a:off x="4736050" y="1105400"/>
              <a:ext cx="367800" cy="201825"/>
            </a:xfrm>
            <a:custGeom>
              <a:rect b="b" l="l" r="r" t="t"/>
              <a:pathLst>
                <a:path extrusionOk="0" h="8073" w="14712">
                  <a:moveTo>
                    <a:pt x="6539" y="1"/>
                  </a:moveTo>
                  <a:cubicBezTo>
                    <a:pt x="6205" y="1"/>
                    <a:pt x="5905" y="34"/>
                    <a:pt x="5605" y="101"/>
                  </a:cubicBezTo>
                  <a:cubicBezTo>
                    <a:pt x="5038" y="234"/>
                    <a:pt x="4504" y="401"/>
                    <a:pt x="3970" y="634"/>
                  </a:cubicBezTo>
                  <a:cubicBezTo>
                    <a:pt x="3503" y="801"/>
                    <a:pt x="3036" y="968"/>
                    <a:pt x="2569" y="1035"/>
                  </a:cubicBezTo>
                  <a:cubicBezTo>
                    <a:pt x="2373" y="1072"/>
                    <a:pt x="2177" y="1091"/>
                    <a:pt x="1983" y="1091"/>
                  </a:cubicBezTo>
                  <a:cubicBezTo>
                    <a:pt x="1484" y="1091"/>
                    <a:pt x="1000" y="965"/>
                    <a:pt x="568" y="701"/>
                  </a:cubicBezTo>
                  <a:cubicBezTo>
                    <a:pt x="334" y="568"/>
                    <a:pt x="167" y="367"/>
                    <a:pt x="1" y="167"/>
                  </a:cubicBezTo>
                  <a:lnTo>
                    <a:pt x="1" y="167"/>
                  </a:lnTo>
                  <a:cubicBezTo>
                    <a:pt x="1" y="167"/>
                    <a:pt x="34" y="234"/>
                    <a:pt x="101" y="367"/>
                  </a:cubicBezTo>
                  <a:cubicBezTo>
                    <a:pt x="201" y="534"/>
                    <a:pt x="368" y="668"/>
                    <a:pt x="534" y="768"/>
                  </a:cubicBezTo>
                  <a:cubicBezTo>
                    <a:pt x="1008" y="1084"/>
                    <a:pt x="1565" y="1233"/>
                    <a:pt x="2139" y="1233"/>
                  </a:cubicBezTo>
                  <a:cubicBezTo>
                    <a:pt x="2293" y="1233"/>
                    <a:pt x="2448" y="1222"/>
                    <a:pt x="2602" y="1201"/>
                  </a:cubicBezTo>
                  <a:cubicBezTo>
                    <a:pt x="3536" y="1068"/>
                    <a:pt x="4504" y="568"/>
                    <a:pt x="5638" y="301"/>
                  </a:cubicBezTo>
                  <a:cubicBezTo>
                    <a:pt x="5865" y="238"/>
                    <a:pt x="6096" y="208"/>
                    <a:pt x="6327" y="208"/>
                  </a:cubicBezTo>
                  <a:cubicBezTo>
                    <a:pt x="6707" y="208"/>
                    <a:pt x="7086" y="289"/>
                    <a:pt x="7439" y="434"/>
                  </a:cubicBezTo>
                  <a:cubicBezTo>
                    <a:pt x="7739" y="534"/>
                    <a:pt x="8006" y="734"/>
                    <a:pt x="8240" y="968"/>
                  </a:cubicBezTo>
                  <a:cubicBezTo>
                    <a:pt x="8440" y="1201"/>
                    <a:pt x="8573" y="1502"/>
                    <a:pt x="8573" y="1835"/>
                  </a:cubicBezTo>
                  <a:lnTo>
                    <a:pt x="8573" y="2035"/>
                  </a:lnTo>
                  <a:lnTo>
                    <a:pt x="8740" y="1935"/>
                  </a:lnTo>
                  <a:cubicBezTo>
                    <a:pt x="8840" y="1869"/>
                    <a:pt x="8940" y="1802"/>
                    <a:pt x="9074" y="1735"/>
                  </a:cubicBezTo>
                  <a:cubicBezTo>
                    <a:pt x="9174" y="1702"/>
                    <a:pt x="9307" y="1635"/>
                    <a:pt x="9407" y="1602"/>
                  </a:cubicBezTo>
                  <a:cubicBezTo>
                    <a:pt x="9828" y="1454"/>
                    <a:pt x="10262" y="1383"/>
                    <a:pt x="10691" y="1383"/>
                  </a:cubicBezTo>
                  <a:cubicBezTo>
                    <a:pt x="11624" y="1383"/>
                    <a:pt x="12535" y="1719"/>
                    <a:pt x="13243" y="2336"/>
                  </a:cubicBezTo>
                  <a:cubicBezTo>
                    <a:pt x="13677" y="2736"/>
                    <a:pt x="14011" y="3270"/>
                    <a:pt x="14211" y="3837"/>
                  </a:cubicBezTo>
                  <a:cubicBezTo>
                    <a:pt x="14344" y="4337"/>
                    <a:pt x="14411" y="4871"/>
                    <a:pt x="14344" y="5371"/>
                  </a:cubicBezTo>
                  <a:cubicBezTo>
                    <a:pt x="14277" y="6138"/>
                    <a:pt x="13977" y="6872"/>
                    <a:pt x="13510" y="7473"/>
                  </a:cubicBezTo>
                  <a:cubicBezTo>
                    <a:pt x="13343" y="7673"/>
                    <a:pt x="13143" y="7873"/>
                    <a:pt x="12943" y="8073"/>
                  </a:cubicBezTo>
                  <a:cubicBezTo>
                    <a:pt x="12977" y="8040"/>
                    <a:pt x="13043" y="7973"/>
                    <a:pt x="13077" y="7940"/>
                  </a:cubicBezTo>
                  <a:cubicBezTo>
                    <a:pt x="13243" y="7806"/>
                    <a:pt x="13410" y="7673"/>
                    <a:pt x="13544" y="7539"/>
                  </a:cubicBezTo>
                  <a:cubicBezTo>
                    <a:pt x="14411" y="6472"/>
                    <a:pt x="14711" y="5071"/>
                    <a:pt x="14344" y="3770"/>
                  </a:cubicBezTo>
                  <a:cubicBezTo>
                    <a:pt x="14144" y="3169"/>
                    <a:pt x="13810" y="2602"/>
                    <a:pt x="13343" y="2202"/>
                  </a:cubicBezTo>
                  <a:cubicBezTo>
                    <a:pt x="12586" y="1536"/>
                    <a:pt x="11623" y="1171"/>
                    <a:pt x="10639" y="1171"/>
                  </a:cubicBezTo>
                  <a:cubicBezTo>
                    <a:pt x="10193" y="1171"/>
                    <a:pt x="9744" y="1246"/>
                    <a:pt x="9307" y="1402"/>
                  </a:cubicBezTo>
                  <a:cubicBezTo>
                    <a:pt x="9174" y="1435"/>
                    <a:pt x="9040" y="1502"/>
                    <a:pt x="8907" y="1568"/>
                  </a:cubicBezTo>
                  <a:lnTo>
                    <a:pt x="8730" y="1675"/>
                  </a:lnTo>
                  <a:lnTo>
                    <a:pt x="8730" y="1675"/>
                  </a:lnTo>
                  <a:cubicBezTo>
                    <a:pt x="8690" y="1363"/>
                    <a:pt x="8539" y="1062"/>
                    <a:pt x="8340" y="834"/>
                  </a:cubicBezTo>
                  <a:cubicBezTo>
                    <a:pt x="8106" y="568"/>
                    <a:pt x="7840" y="367"/>
                    <a:pt x="7506" y="234"/>
                  </a:cubicBezTo>
                  <a:cubicBezTo>
                    <a:pt x="7206" y="101"/>
                    <a:pt x="6872" y="34"/>
                    <a:pt x="653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4"/>
            <p:cNvSpPr/>
            <p:nvPr/>
          </p:nvSpPr>
          <p:spPr>
            <a:xfrm>
              <a:off x="4745225" y="1031800"/>
              <a:ext cx="300250" cy="57775"/>
            </a:xfrm>
            <a:custGeom>
              <a:rect b="b" l="l" r="r" t="t"/>
              <a:pathLst>
                <a:path extrusionOk="0" h="2311" w="12010">
                  <a:moveTo>
                    <a:pt x="6158" y="1"/>
                  </a:moveTo>
                  <a:cubicBezTo>
                    <a:pt x="5750" y="1"/>
                    <a:pt x="5365" y="70"/>
                    <a:pt x="5004" y="209"/>
                  </a:cubicBezTo>
                  <a:cubicBezTo>
                    <a:pt x="4570" y="343"/>
                    <a:pt x="4204" y="543"/>
                    <a:pt x="3837" y="776"/>
                  </a:cubicBezTo>
                  <a:cubicBezTo>
                    <a:pt x="3236" y="1177"/>
                    <a:pt x="2602" y="1510"/>
                    <a:pt x="1935" y="1810"/>
                  </a:cubicBezTo>
                  <a:cubicBezTo>
                    <a:pt x="1558" y="1956"/>
                    <a:pt x="1129" y="2050"/>
                    <a:pt x="717" y="2050"/>
                  </a:cubicBezTo>
                  <a:cubicBezTo>
                    <a:pt x="655" y="2050"/>
                    <a:pt x="595" y="2048"/>
                    <a:pt x="534" y="2044"/>
                  </a:cubicBezTo>
                  <a:cubicBezTo>
                    <a:pt x="201" y="2011"/>
                    <a:pt x="1" y="1944"/>
                    <a:pt x="1" y="1944"/>
                  </a:cubicBezTo>
                  <a:lnTo>
                    <a:pt x="1" y="1944"/>
                  </a:lnTo>
                  <a:cubicBezTo>
                    <a:pt x="1" y="1977"/>
                    <a:pt x="34" y="1977"/>
                    <a:pt x="134" y="2010"/>
                  </a:cubicBezTo>
                  <a:cubicBezTo>
                    <a:pt x="267" y="2077"/>
                    <a:pt x="367" y="2111"/>
                    <a:pt x="501" y="2144"/>
                  </a:cubicBezTo>
                  <a:cubicBezTo>
                    <a:pt x="609" y="2151"/>
                    <a:pt x="716" y="2155"/>
                    <a:pt x="824" y="2155"/>
                  </a:cubicBezTo>
                  <a:cubicBezTo>
                    <a:pt x="1215" y="2155"/>
                    <a:pt x="1602" y="2101"/>
                    <a:pt x="1969" y="1944"/>
                  </a:cubicBezTo>
                  <a:cubicBezTo>
                    <a:pt x="2669" y="1677"/>
                    <a:pt x="3303" y="1343"/>
                    <a:pt x="3937" y="943"/>
                  </a:cubicBezTo>
                  <a:cubicBezTo>
                    <a:pt x="4593" y="474"/>
                    <a:pt x="5397" y="239"/>
                    <a:pt x="6209" y="239"/>
                  </a:cubicBezTo>
                  <a:cubicBezTo>
                    <a:pt x="6263" y="239"/>
                    <a:pt x="6318" y="240"/>
                    <a:pt x="6372" y="243"/>
                  </a:cubicBezTo>
                  <a:cubicBezTo>
                    <a:pt x="7506" y="376"/>
                    <a:pt x="8473" y="1076"/>
                    <a:pt x="8907" y="2144"/>
                  </a:cubicBezTo>
                  <a:lnTo>
                    <a:pt x="8974" y="2311"/>
                  </a:lnTo>
                  <a:lnTo>
                    <a:pt x="9074" y="2144"/>
                  </a:lnTo>
                  <a:cubicBezTo>
                    <a:pt x="9341" y="1777"/>
                    <a:pt x="9707" y="1510"/>
                    <a:pt x="10141" y="1377"/>
                  </a:cubicBezTo>
                  <a:cubicBezTo>
                    <a:pt x="10391" y="1302"/>
                    <a:pt x="10641" y="1264"/>
                    <a:pt x="10892" y="1264"/>
                  </a:cubicBezTo>
                  <a:cubicBezTo>
                    <a:pt x="10975" y="1264"/>
                    <a:pt x="11058" y="1268"/>
                    <a:pt x="11142" y="1277"/>
                  </a:cubicBezTo>
                  <a:cubicBezTo>
                    <a:pt x="11442" y="1343"/>
                    <a:pt x="11742" y="1443"/>
                    <a:pt x="12009" y="1577"/>
                  </a:cubicBezTo>
                  <a:cubicBezTo>
                    <a:pt x="11976" y="1543"/>
                    <a:pt x="11909" y="1477"/>
                    <a:pt x="11842" y="1443"/>
                  </a:cubicBezTo>
                  <a:cubicBezTo>
                    <a:pt x="11642" y="1343"/>
                    <a:pt x="11409" y="1243"/>
                    <a:pt x="11175" y="1210"/>
                  </a:cubicBezTo>
                  <a:cubicBezTo>
                    <a:pt x="11010" y="1180"/>
                    <a:pt x="10845" y="1163"/>
                    <a:pt x="10680" y="1163"/>
                  </a:cubicBezTo>
                  <a:cubicBezTo>
                    <a:pt x="10478" y="1163"/>
                    <a:pt x="10276" y="1188"/>
                    <a:pt x="10074" y="1243"/>
                  </a:cubicBezTo>
                  <a:cubicBezTo>
                    <a:pt x="9663" y="1361"/>
                    <a:pt x="9303" y="1608"/>
                    <a:pt x="9017" y="1940"/>
                  </a:cubicBezTo>
                  <a:lnTo>
                    <a:pt x="9017" y="1940"/>
                  </a:lnTo>
                  <a:cubicBezTo>
                    <a:pt x="8555" y="879"/>
                    <a:pt x="7557" y="137"/>
                    <a:pt x="6405" y="9"/>
                  </a:cubicBezTo>
                  <a:cubicBezTo>
                    <a:pt x="6322" y="4"/>
                    <a:pt x="6239" y="1"/>
                    <a:pt x="615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4"/>
            <p:cNvSpPr/>
            <p:nvPr/>
          </p:nvSpPr>
          <p:spPr>
            <a:xfrm>
              <a:off x="4870325" y="1426250"/>
              <a:ext cx="45050" cy="38375"/>
            </a:xfrm>
            <a:custGeom>
              <a:rect b="b" l="l" r="r" t="t"/>
              <a:pathLst>
                <a:path extrusionOk="0" h="1535" w="1802">
                  <a:moveTo>
                    <a:pt x="953" y="1"/>
                  </a:moveTo>
                  <a:cubicBezTo>
                    <a:pt x="913" y="1"/>
                    <a:pt x="873" y="3"/>
                    <a:pt x="834" y="9"/>
                  </a:cubicBezTo>
                  <a:cubicBezTo>
                    <a:pt x="534" y="76"/>
                    <a:pt x="267" y="243"/>
                    <a:pt x="100" y="509"/>
                  </a:cubicBezTo>
                  <a:cubicBezTo>
                    <a:pt x="100" y="543"/>
                    <a:pt x="100" y="543"/>
                    <a:pt x="100" y="543"/>
                  </a:cubicBezTo>
                  <a:cubicBezTo>
                    <a:pt x="33" y="643"/>
                    <a:pt x="0" y="776"/>
                    <a:pt x="0" y="876"/>
                  </a:cubicBezTo>
                  <a:cubicBezTo>
                    <a:pt x="33" y="1110"/>
                    <a:pt x="200" y="1343"/>
                    <a:pt x="434" y="1443"/>
                  </a:cubicBezTo>
                  <a:cubicBezTo>
                    <a:pt x="568" y="1505"/>
                    <a:pt x="712" y="1534"/>
                    <a:pt x="855" y="1534"/>
                  </a:cubicBezTo>
                  <a:cubicBezTo>
                    <a:pt x="1101" y="1534"/>
                    <a:pt x="1344" y="1446"/>
                    <a:pt x="1535" y="1277"/>
                  </a:cubicBezTo>
                  <a:cubicBezTo>
                    <a:pt x="1801" y="976"/>
                    <a:pt x="1801" y="509"/>
                    <a:pt x="1535" y="209"/>
                  </a:cubicBezTo>
                  <a:cubicBezTo>
                    <a:pt x="1368" y="70"/>
                    <a:pt x="1155" y="1"/>
                    <a:pt x="9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54"/>
            <p:cNvSpPr/>
            <p:nvPr/>
          </p:nvSpPr>
          <p:spPr>
            <a:xfrm>
              <a:off x="4866150" y="1435850"/>
              <a:ext cx="48400" cy="28175"/>
            </a:xfrm>
            <a:custGeom>
              <a:rect b="b" l="l" r="r" t="t"/>
              <a:pathLst>
                <a:path extrusionOk="0" h="1127" w="1936">
                  <a:moveTo>
                    <a:pt x="689" y="0"/>
                  </a:moveTo>
                  <a:cubicBezTo>
                    <a:pt x="571" y="0"/>
                    <a:pt x="452" y="19"/>
                    <a:pt x="334" y="59"/>
                  </a:cubicBezTo>
                  <a:cubicBezTo>
                    <a:pt x="100" y="125"/>
                    <a:pt x="0" y="225"/>
                    <a:pt x="34" y="259"/>
                  </a:cubicBezTo>
                  <a:cubicBezTo>
                    <a:pt x="34" y="265"/>
                    <a:pt x="39" y="268"/>
                    <a:pt x="49" y="268"/>
                  </a:cubicBezTo>
                  <a:cubicBezTo>
                    <a:pt x="90" y="268"/>
                    <a:pt x="207" y="225"/>
                    <a:pt x="367" y="225"/>
                  </a:cubicBezTo>
                  <a:cubicBezTo>
                    <a:pt x="449" y="210"/>
                    <a:pt x="531" y="203"/>
                    <a:pt x="612" y="203"/>
                  </a:cubicBezTo>
                  <a:cubicBezTo>
                    <a:pt x="1059" y="203"/>
                    <a:pt x="1481" y="431"/>
                    <a:pt x="1735" y="826"/>
                  </a:cubicBezTo>
                  <a:cubicBezTo>
                    <a:pt x="1835" y="993"/>
                    <a:pt x="1868" y="1126"/>
                    <a:pt x="1902" y="1126"/>
                  </a:cubicBezTo>
                  <a:cubicBezTo>
                    <a:pt x="1935" y="1126"/>
                    <a:pt x="1935" y="959"/>
                    <a:pt x="1868" y="759"/>
                  </a:cubicBezTo>
                  <a:cubicBezTo>
                    <a:pt x="1735" y="459"/>
                    <a:pt x="1501" y="225"/>
                    <a:pt x="1235" y="125"/>
                  </a:cubicBezTo>
                  <a:cubicBezTo>
                    <a:pt x="1053" y="45"/>
                    <a:pt x="871" y="0"/>
                    <a:pt x="68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4"/>
            <p:cNvSpPr/>
            <p:nvPr/>
          </p:nvSpPr>
          <p:spPr>
            <a:xfrm>
              <a:off x="4660175" y="1461500"/>
              <a:ext cx="42550" cy="40100"/>
            </a:xfrm>
            <a:custGeom>
              <a:rect b="b" l="l" r="r" t="t"/>
              <a:pathLst>
                <a:path extrusionOk="0" h="1604" w="1702">
                  <a:moveTo>
                    <a:pt x="634" y="0"/>
                  </a:moveTo>
                  <a:cubicBezTo>
                    <a:pt x="634" y="0"/>
                    <a:pt x="400" y="0"/>
                    <a:pt x="200" y="267"/>
                  </a:cubicBezTo>
                  <a:cubicBezTo>
                    <a:pt x="67" y="434"/>
                    <a:pt x="0" y="634"/>
                    <a:pt x="33" y="834"/>
                  </a:cubicBezTo>
                  <a:cubicBezTo>
                    <a:pt x="33" y="1101"/>
                    <a:pt x="200" y="1334"/>
                    <a:pt x="400" y="1468"/>
                  </a:cubicBezTo>
                  <a:cubicBezTo>
                    <a:pt x="549" y="1559"/>
                    <a:pt x="714" y="1604"/>
                    <a:pt x="874" y="1604"/>
                  </a:cubicBezTo>
                  <a:cubicBezTo>
                    <a:pt x="1180" y="1604"/>
                    <a:pt x="1470" y="1441"/>
                    <a:pt x="1601" y="1134"/>
                  </a:cubicBezTo>
                  <a:cubicBezTo>
                    <a:pt x="1701" y="967"/>
                    <a:pt x="1701" y="767"/>
                    <a:pt x="1635" y="600"/>
                  </a:cubicBezTo>
                  <a:lnTo>
                    <a:pt x="1635" y="600"/>
                  </a:lnTo>
                  <a:cubicBezTo>
                    <a:pt x="1601" y="767"/>
                    <a:pt x="1535" y="934"/>
                    <a:pt x="1468" y="1067"/>
                  </a:cubicBezTo>
                  <a:cubicBezTo>
                    <a:pt x="1368" y="1201"/>
                    <a:pt x="1234" y="1301"/>
                    <a:pt x="1101" y="1368"/>
                  </a:cubicBezTo>
                  <a:cubicBezTo>
                    <a:pt x="1030" y="1391"/>
                    <a:pt x="959" y="1402"/>
                    <a:pt x="890" y="1402"/>
                  </a:cubicBezTo>
                  <a:cubicBezTo>
                    <a:pt x="763" y="1402"/>
                    <a:pt x="642" y="1366"/>
                    <a:pt x="534" y="1301"/>
                  </a:cubicBezTo>
                  <a:cubicBezTo>
                    <a:pt x="367" y="1168"/>
                    <a:pt x="234" y="1001"/>
                    <a:pt x="234" y="834"/>
                  </a:cubicBezTo>
                  <a:cubicBezTo>
                    <a:pt x="200" y="667"/>
                    <a:pt x="234" y="500"/>
                    <a:pt x="334" y="367"/>
                  </a:cubicBezTo>
                  <a:cubicBezTo>
                    <a:pt x="400" y="234"/>
                    <a:pt x="500" y="100"/>
                    <a:pt x="6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4"/>
            <p:cNvSpPr/>
            <p:nvPr/>
          </p:nvSpPr>
          <p:spPr>
            <a:xfrm>
              <a:off x="4641825" y="1453150"/>
              <a:ext cx="24200" cy="26700"/>
            </a:xfrm>
            <a:custGeom>
              <a:rect b="b" l="l" r="r" t="t"/>
              <a:pathLst>
                <a:path extrusionOk="0" h="1068" w="968">
                  <a:moveTo>
                    <a:pt x="480" y="0"/>
                  </a:moveTo>
                  <a:cubicBezTo>
                    <a:pt x="426" y="0"/>
                    <a:pt x="351" y="17"/>
                    <a:pt x="267" y="67"/>
                  </a:cubicBezTo>
                  <a:cubicBezTo>
                    <a:pt x="167" y="134"/>
                    <a:pt x="100" y="234"/>
                    <a:pt x="67" y="334"/>
                  </a:cubicBezTo>
                  <a:cubicBezTo>
                    <a:pt x="0" y="467"/>
                    <a:pt x="0" y="601"/>
                    <a:pt x="67" y="734"/>
                  </a:cubicBezTo>
                  <a:cubicBezTo>
                    <a:pt x="145" y="941"/>
                    <a:pt x="362" y="1068"/>
                    <a:pt x="581" y="1068"/>
                  </a:cubicBezTo>
                  <a:cubicBezTo>
                    <a:pt x="644" y="1068"/>
                    <a:pt x="707" y="1057"/>
                    <a:pt x="767" y="1035"/>
                  </a:cubicBezTo>
                  <a:cubicBezTo>
                    <a:pt x="968" y="934"/>
                    <a:pt x="968" y="801"/>
                    <a:pt x="968" y="801"/>
                  </a:cubicBezTo>
                  <a:cubicBezTo>
                    <a:pt x="961" y="795"/>
                    <a:pt x="954" y="792"/>
                    <a:pt x="945" y="792"/>
                  </a:cubicBezTo>
                  <a:cubicBezTo>
                    <a:pt x="906" y="792"/>
                    <a:pt x="842" y="841"/>
                    <a:pt x="734" y="868"/>
                  </a:cubicBezTo>
                  <a:cubicBezTo>
                    <a:pt x="634" y="868"/>
                    <a:pt x="501" y="868"/>
                    <a:pt x="434" y="768"/>
                  </a:cubicBezTo>
                  <a:cubicBezTo>
                    <a:pt x="234" y="634"/>
                    <a:pt x="234" y="367"/>
                    <a:pt x="367" y="201"/>
                  </a:cubicBezTo>
                  <a:cubicBezTo>
                    <a:pt x="467" y="101"/>
                    <a:pt x="567" y="67"/>
                    <a:pt x="567" y="34"/>
                  </a:cubicBezTo>
                  <a:cubicBezTo>
                    <a:pt x="567" y="17"/>
                    <a:pt x="534" y="0"/>
                    <a:pt x="4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4"/>
            <p:cNvSpPr/>
            <p:nvPr/>
          </p:nvSpPr>
          <p:spPr>
            <a:xfrm>
              <a:off x="4779425" y="2122800"/>
              <a:ext cx="625475" cy="291950"/>
            </a:xfrm>
            <a:custGeom>
              <a:rect b="b" l="l" r="r" t="t"/>
              <a:pathLst>
                <a:path extrusionOk="0" h="11678" w="25019">
                  <a:moveTo>
                    <a:pt x="23350" y="0"/>
                  </a:moveTo>
                  <a:cubicBezTo>
                    <a:pt x="20148" y="0"/>
                    <a:pt x="18180" y="467"/>
                    <a:pt x="16112" y="1435"/>
                  </a:cubicBezTo>
                  <a:lnTo>
                    <a:pt x="16645" y="3670"/>
                  </a:lnTo>
                  <a:lnTo>
                    <a:pt x="0" y="5104"/>
                  </a:lnTo>
                  <a:lnTo>
                    <a:pt x="34" y="11042"/>
                  </a:lnTo>
                  <a:cubicBezTo>
                    <a:pt x="34" y="11042"/>
                    <a:pt x="10374" y="11642"/>
                    <a:pt x="16479" y="11675"/>
                  </a:cubicBezTo>
                  <a:cubicBezTo>
                    <a:pt x="16596" y="11677"/>
                    <a:pt x="16711" y="11678"/>
                    <a:pt x="16825" y="11678"/>
                  </a:cubicBezTo>
                  <a:cubicBezTo>
                    <a:pt x="21288" y="11678"/>
                    <a:pt x="23340" y="10399"/>
                    <a:pt x="24251" y="7439"/>
                  </a:cubicBezTo>
                  <a:cubicBezTo>
                    <a:pt x="25018" y="4904"/>
                    <a:pt x="23350" y="0"/>
                    <a:pt x="2335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4"/>
            <p:cNvSpPr/>
            <p:nvPr/>
          </p:nvSpPr>
          <p:spPr>
            <a:xfrm>
              <a:off x="5193050" y="2212525"/>
              <a:ext cx="90075" cy="61225"/>
            </a:xfrm>
            <a:custGeom>
              <a:rect b="b" l="l" r="r" t="t"/>
              <a:pathLst>
                <a:path extrusionOk="0" h="2449" w="3603">
                  <a:moveTo>
                    <a:pt x="187" y="1"/>
                  </a:moveTo>
                  <a:cubicBezTo>
                    <a:pt x="125" y="1"/>
                    <a:pt x="63" y="5"/>
                    <a:pt x="0" y="14"/>
                  </a:cubicBezTo>
                  <a:cubicBezTo>
                    <a:pt x="1468" y="347"/>
                    <a:pt x="2736" y="1215"/>
                    <a:pt x="3570" y="2449"/>
                  </a:cubicBezTo>
                  <a:cubicBezTo>
                    <a:pt x="3603" y="2449"/>
                    <a:pt x="3503" y="2215"/>
                    <a:pt x="3269" y="1849"/>
                  </a:cubicBezTo>
                  <a:cubicBezTo>
                    <a:pt x="2969" y="1415"/>
                    <a:pt x="2602" y="1015"/>
                    <a:pt x="2135" y="714"/>
                  </a:cubicBezTo>
                  <a:cubicBezTo>
                    <a:pt x="1702" y="414"/>
                    <a:pt x="1201" y="214"/>
                    <a:pt x="667" y="81"/>
                  </a:cubicBezTo>
                  <a:cubicBezTo>
                    <a:pt x="521" y="32"/>
                    <a:pt x="357" y="1"/>
                    <a:pt x="187"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4"/>
            <p:cNvSpPr/>
            <p:nvPr/>
          </p:nvSpPr>
          <p:spPr>
            <a:xfrm>
              <a:off x="4547575" y="1800075"/>
              <a:ext cx="390325" cy="651450"/>
            </a:xfrm>
            <a:custGeom>
              <a:rect b="b" l="l" r="r" t="t"/>
              <a:pathLst>
                <a:path extrusionOk="0" h="26058" w="15613">
                  <a:moveTo>
                    <a:pt x="9908" y="0"/>
                  </a:moveTo>
                  <a:lnTo>
                    <a:pt x="5572" y="14310"/>
                  </a:lnTo>
                  <a:lnTo>
                    <a:pt x="5538" y="14310"/>
                  </a:lnTo>
                  <a:cubicBezTo>
                    <a:pt x="5538" y="14310"/>
                    <a:pt x="2336" y="15078"/>
                    <a:pt x="1" y="16645"/>
                  </a:cubicBezTo>
                  <a:lnTo>
                    <a:pt x="2503" y="23417"/>
                  </a:lnTo>
                  <a:cubicBezTo>
                    <a:pt x="3106" y="25034"/>
                    <a:pt x="4600" y="26057"/>
                    <a:pt x="6151" y="26057"/>
                  </a:cubicBezTo>
                  <a:cubicBezTo>
                    <a:pt x="6743" y="26057"/>
                    <a:pt x="7344" y="25908"/>
                    <a:pt x="7907" y="25585"/>
                  </a:cubicBezTo>
                  <a:cubicBezTo>
                    <a:pt x="11042" y="23784"/>
                    <a:pt x="12176" y="18547"/>
                    <a:pt x="12176" y="18547"/>
                  </a:cubicBezTo>
                  <a:lnTo>
                    <a:pt x="15612" y="3603"/>
                  </a:lnTo>
                  <a:lnTo>
                    <a:pt x="990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4"/>
            <p:cNvSpPr/>
            <p:nvPr/>
          </p:nvSpPr>
          <p:spPr>
            <a:xfrm>
              <a:off x="4766075" y="1529350"/>
              <a:ext cx="250200" cy="360800"/>
            </a:xfrm>
            <a:custGeom>
              <a:rect b="b" l="l" r="r" t="t"/>
              <a:pathLst>
                <a:path extrusionOk="0" h="14432" w="10008">
                  <a:moveTo>
                    <a:pt x="578" y="0"/>
                  </a:moveTo>
                  <a:cubicBezTo>
                    <a:pt x="446" y="0"/>
                    <a:pt x="312" y="42"/>
                    <a:pt x="201" y="121"/>
                  </a:cubicBezTo>
                  <a:cubicBezTo>
                    <a:pt x="0" y="288"/>
                    <a:pt x="34" y="655"/>
                    <a:pt x="101" y="922"/>
                  </a:cubicBezTo>
                  <a:lnTo>
                    <a:pt x="1368" y="5926"/>
                  </a:lnTo>
                  <a:lnTo>
                    <a:pt x="1135" y="10862"/>
                  </a:lnTo>
                  <a:lnTo>
                    <a:pt x="6839" y="14432"/>
                  </a:lnTo>
                  <a:cubicBezTo>
                    <a:pt x="6839" y="14432"/>
                    <a:pt x="8306" y="12997"/>
                    <a:pt x="8373" y="12764"/>
                  </a:cubicBezTo>
                  <a:cubicBezTo>
                    <a:pt x="8440" y="12530"/>
                    <a:pt x="8707" y="9962"/>
                    <a:pt x="8707" y="9962"/>
                  </a:cubicBezTo>
                  <a:cubicBezTo>
                    <a:pt x="8707" y="9962"/>
                    <a:pt x="9340" y="9595"/>
                    <a:pt x="9674" y="9428"/>
                  </a:cubicBezTo>
                  <a:cubicBezTo>
                    <a:pt x="10008" y="9228"/>
                    <a:pt x="9774" y="8427"/>
                    <a:pt x="9674" y="7927"/>
                  </a:cubicBezTo>
                  <a:cubicBezTo>
                    <a:pt x="9574" y="7393"/>
                    <a:pt x="8907" y="7193"/>
                    <a:pt x="8907" y="7193"/>
                  </a:cubicBezTo>
                  <a:cubicBezTo>
                    <a:pt x="8907" y="6759"/>
                    <a:pt x="8840" y="6292"/>
                    <a:pt x="8740" y="5859"/>
                  </a:cubicBezTo>
                  <a:cubicBezTo>
                    <a:pt x="8607" y="5659"/>
                    <a:pt x="7039" y="5625"/>
                    <a:pt x="7039" y="5625"/>
                  </a:cubicBezTo>
                  <a:cubicBezTo>
                    <a:pt x="7039" y="5292"/>
                    <a:pt x="7039" y="4992"/>
                    <a:pt x="7039" y="4691"/>
                  </a:cubicBezTo>
                  <a:cubicBezTo>
                    <a:pt x="7006" y="4594"/>
                    <a:pt x="6465" y="3288"/>
                    <a:pt x="6005" y="3288"/>
                  </a:cubicBezTo>
                  <a:cubicBezTo>
                    <a:pt x="5994" y="3288"/>
                    <a:pt x="5983" y="3289"/>
                    <a:pt x="5971" y="3290"/>
                  </a:cubicBezTo>
                  <a:cubicBezTo>
                    <a:pt x="5538" y="3390"/>
                    <a:pt x="3003" y="4891"/>
                    <a:pt x="3003" y="4891"/>
                  </a:cubicBezTo>
                  <a:cubicBezTo>
                    <a:pt x="3003" y="4891"/>
                    <a:pt x="1335" y="522"/>
                    <a:pt x="968" y="155"/>
                  </a:cubicBezTo>
                  <a:cubicBezTo>
                    <a:pt x="863" y="50"/>
                    <a:pt x="722" y="0"/>
                    <a:pt x="57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4"/>
            <p:cNvSpPr/>
            <p:nvPr/>
          </p:nvSpPr>
          <p:spPr>
            <a:xfrm>
              <a:off x="4661825" y="1528400"/>
              <a:ext cx="353625" cy="923800"/>
            </a:xfrm>
            <a:custGeom>
              <a:rect b="b" l="l" r="r" t="t"/>
              <a:pathLst>
                <a:path extrusionOk="0" h="36952" w="14145">
                  <a:moveTo>
                    <a:pt x="1" y="36552"/>
                  </a:moveTo>
                  <a:cubicBezTo>
                    <a:pt x="28" y="36573"/>
                    <a:pt x="57" y="36592"/>
                    <a:pt x="87" y="36610"/>
                  </a:cubicBezTo>
                  <a:lnTo>
                    <a:pt x="87" y="36610"/>
                  </a:lnTo>
                  <a:lnTo>
                    <a:pt x="1" y="36552"/>
                  </a:lnTo>
                  <a:close/>
                  <a:moveTo>
                    <a:pt x="87" y="36610"/>
                  </a:moveTo>
                  <a:lnTo>
                    <a:pt x="101" y="36619"/>
                  </a:lnTo>
                  <a:cubicBezTo>
                    <a:pt x="107" y="36622"/>
                    <a:pt x="113" y="36625"/>
                    <a:pt x="119" y="36628"/>
                  </a:cubicBezTo>
                  <a:lnTo>
                    <a:pt x="119" y="36628"/>
                  </a:lnTo>
                  <a:cubicBezTo>
                    <a:pt x="108" y="36622"/>
                    <a:pt x="98" y="36616"/>
                    <a:pt x="87" y="36610"/>
                  </a:cubicBezTo>
                  <a:close/>
                  <a:moveTo>
                    <a:pt x="119" y="36628"/>
                  </a:moveTo>
                  <a:lnTo>
                    <a:pt x="119" y="36628"/>
                  </a:lnTo>
                  <a:cubicBezTo>
                    <a:pt x="168" y="36655"/>
                    <a:pt x="220" y="36678"/>
                    <a:pt x="274" y="36698"/>
                  </a:cubicBezTo>
                  <a:lnTo>
                    <a:pt x="274" y="36698"/>
                  </a:lnTo>
                  <a:cubicBezTo>
                    <a:pt x="224" y="36676"/>
                    <a:pt x="174" y="36655"/>
                    <a:pt x="119" y="36628"/>
                  </a:cubicBezTo>
                  <a:close/>
                  <a:moveTo>
                    <a:pt x="4680" y="1"/>
                  </a:moveTo>
                  <a:cubicBezTo>
                    <a:pt x="4608" y="1"/>
                    <a:pt x="4537" y="9"/>
                    <a:pt x="4471" y="26"/>
                  </a:cubicBezTo>
                  <a:cubicBezTo>
                    <a:pt x="4337" y="93"/>
                    <a:pt x="4204" y="193"/>
                    <a:pt x="4137" y="326"/>
                  </a:cubicBezTo>
                  <a:cubicBezTo>
                    <a:pt x="4070" y="426"/>
                    <a:pt x="4037" y="593"/>
                    <a:pt x="4037" y="726"/>
                  </a:cubicBezTo>
                  <a:cubicBezTo>
                    <a:pt x="4070" y="860"/>
                    <a:pt x="4104" y="993"/>
                    <a:pt x="4137" y="1093"/>
                  </a:cubicBezTo>
                  <a:cubicBezTo>
                    <a:pt x="4204" y="1360"/>
                    <a:pt x="4271" y="1594"/>
                    <a:pt x="4337" y="1827"/>
                  </a:cubicBezTo>
                  <a:lnTo>
                    <a:pt x="4704" y="3228"/>
                  </a:lnTo>
                  <a:cubicBezTo>
                    <a:pt x="4937" y="4160"/>
                    <a:pt x="5170" y="5092"/>
                    <a:pt x="5436" y="5991"/>
                  </a:cubicBezTo>
                  <a:lnTo>
                    <a:pt x="5436" y="5991"/>
                  </a:lnTo>
                  <a:cubicBezTo>
                    <a:pt x="5337" y="7683"/>
                    <a:pt x="5271" y="9341"/>
                    <a:pt x="5205" y="10867"/>
                  </a:cubicBezTo>
                  <a:cubicBezTo>
                    <a:pt x="3670" y="16004"/>
                    <a:pt x="2369" y="20274"/>
                    <a:pt x="1469" y="23276"/>
                  </a:cubicBezTo>
                  <a:cubicBezTo>
                    <a:pt x="1035" y="24744"/>
                    <a:pt x="701" y="25911"/>
                    <a:pt x="468" y="26712"/>
                  </a:cubicBezTo>
                  <a:lnTo>
                    <a:pt x="201" y="27646"/>
                  </a:lnTo>
                  <a:cubicBezTo>
                    <a:pt x="134" y="27846"/>
                    <a:pt x="101" y="27946"/>
                    <a:pt x="101" y="27946"/>
                  </a:cubicBezTo>
                  <a:cubicBezTo>
                    <a:pt x="134" y="27846"/>
                    <a:pt x="201" y="27746"/>
                    <a:pt x="234" y="27646"/>
                  </a:cubicBezTo>
                  <a:cubicBezTo>
                    <a:pt x="301" y="27412"/>
                    <a:pt x="368" y="27112"/>
                    <a:pt x="501" y="26745"/>
                  </a:cubicBezTo>
                  <a:lnTo>
                    <a:pt x="1569" y="23309"/>
                  </a:lnTo>
                  <a:lnTo>
                    <a:pt x="5371" y="10934"/>
                  </a:lnTo>
                  <a:cubicBezTo>
                    <a:pt x="5438" y="9366"/>
                    <a:pt x="5538" y="7731"/>
                    <a:pt x="5605" y="6030"/>
                  </a:cubicBezTo>
                  <a:lnTo>
                    <a:pt x="5605" y="5997"/>
                  </a:lnTo>
                  <a:cubicBezTo>
                    <a:pt x="5371" y="5096"/>
                    <a:pt x="5138" y="4162"/>
                    <a:pt x="4904" y="3228"/>
                  </a:cubicBezTo>
                  <a:cubicBezTo>
                    <a:pt x="4771" y="2761"/>
                    <a:pt x="4637" y="2294"/>
                    <a:pt x="4537" y="1827"/>
                  </a:cubicBezTo>
                  <a:cubicBezTo>
                    <a:pt x="4471" y="1594"/>
                    <a:pt x="4404" y="1327"/>
                    <a:pt x="4337" y="1093"/>
                  </a:cubicBezTo>
                  <a:cubicBezTo>
                    <a:pt x="4304" y="993"/>
                    <a:pt x="4271" y="860"/>
                    <a:pt x="4237" y="760"/>
                  </a:cubicBezTo>
                  <a:cubicBezTo>
                    <a:pt x="4237" y="660"/>
                    <a:pt x="4271" y="560"/>
                    <a:pt x="4304" y="460"/>
                  </a:cubicBezTo>
                  <a:cubicBezTo>
                    <a:pt x="4404" y="310"/>
                    <a:pt x="4542" y="234"/>
                    <a:pt x="4689" y="234"/>
                  </a:cubicBezTo>
                  <a:cubicBezTo>
                    <a:pt x="4738" y="234"/>
                    <a:pt x="4788" y="243"/>
                    <a:pt x="4838" y="259"/>
                  </a:cubicBezTo>
                  <a:cubicBezTo>
                    <a:pt x="5071" y="293"/>
                    <a:pt x="5238" y="460"/>
                    <a:pt x="5305" y="660"/>
                  </a:cubicBezTo>
                  <a:cubicBezTo>
                    <a:pt x="5505" y="1160"/>
                    <a:pt x="5705" y="1627"/>
                    <a:pt x="5872" y="2094"/>
                  </a:cubicBezTo>
                  <a:cubicBezTo>
                    <a:pt x="6272" y="3061"/>
                    <a:pt x="6672" y="4029"/>
                    <a:pt x="7039" y="5030"/>
                  </a:cubicBezTo>
                  <a:lnTo>
                    <a:pt x="7106" y="5130"/>
                  </a:lnTo>
                  <a:lnTo>
                    <a:pt x="7206" y="5063"/>
                  </a:lnTo>
                  <a:cubicBezTo>
                    <a:pt x="7940" y="4629"/>
                    <a:pt x="8707" y="4196"/>
                    <a:pt x="9474" y="3795"/>
                  </a:cubicBezTo>
                  <a:cubicBezTo>
                    <a:pt x="9674" y="3695"/>
                    <a:pt x="9875" y="3595"/>
                    <a:pt x="10075" y="3528"/>
                  </a:cubicBezTo>
                  <a:cubicBezTo>
                    <a:pt x="10103" y="3500"/>
                    <a:pt x="10137" y="3490"/>
                    <a:pt x="10170" y="3490"/>
                  </a:cubicBezTo>
                  <a:cubicBezTo>
                    <a:pt x="10214" y="3490"/>
                    <a:pt x="10256" y="3509"/>
                    <a:pt x="10275" y="3528"/>
                  </a:cubicBezTo>
                  <a:cubicBezTo>
                    <a:pt x="10375" y="3595"/>
                    <a:pt x="10442" y="3662"/>
                    <a:pt x="10508" y="3762"/>
                  </a:cubicBezTo>
                  <a:cubicBezTo>
                    <a:pt x="10642" y="3929"/>
                    <a:pt x="10742" y="4096"/>
                    <a:pt x="10842" y="4296"/>
                  </a:cubicBezTo>
                  <a:cubicBezTo>
                    <a:pt x="10909" y="4396"/>
                    <a:pt x="10942" y="4496"/>
                    <a:pt x="10975" y="4596"/>
                  </a:cubicBezTo>
                  <a:cubicBezTo>
                    <a:pt x="11042" y="4696"/>
                    <a:pt x="11075" y="4763"/>
                    <a:pt x="11075" y="4863"/>
                  </a:cubicBezTo>
                  <a:lnTo>
                    <a:pt x="11075" y="5830"/>
                  </a:lnTo>
                  <a:lnTo>
                    <a:pt x="11209" y="5830"/>
                  </a:lnTo>
                  <a:cubicBezTo>
                    <a:pt x="11709" y="5830"/>
                    <a:pt x="12210" y="5863"/>
                    <a:pt x="12710" y="5997"/>
                  </a:cubicBezTo>
                  <a:lnTo>
                    <a:pt x="12777" y="6030"/>
                  </a:lnTo>
                  <a:lnTo>
                    <a:pt x="12810" y="6030"/>
                  </a:lnTo>
                  <a:cubicBezTo>
                    <a:pt x="12843" y="6097"/>
                    <a:pt x="12843" y="6130"/>
                    <a:pt x="12877" y="6197"/>
                  </a:cubicBezTo>
                  <a:cubicBezTo>
                    <a:pt x="12877" y="6330"/>
                    <a:pt x="12910" y="6431"/>
                    <a:pt x="12910" y="6564"/>
                  </a:cubicBezTo>
                  <a:cubicBezTo>
                    <a:pt x="12943" y="6797"/>
                    <a:pt x="12977" y="7064"/>
                    <a:pt x="12977" y="7298"/>
                  </a:cubicBezTo>
                  <a:lnTo>
                    <a:pt x="12977" y="7365"/>
                  </a:lnTo>
                  <a:lnTo>
                    <a:pt x="13043" y="7398"/>
                  </a:lnTo>
                  <a:cubicBezTo>
                    <a:pt x="13310" y="7498"/>
                    <a:pt x="13577" y="7665"/>
                    <a:pt x="13711" y="7932"/>
                  </a:cubicBezTo>
                  <a:cubicBezTo>
                    <a:pt x="13777" y="8232"/>
                    <a:pt x="13844" y="8532"/>
                    <a:pt x="13911" y="8832"/>
                  </a:cubicBezTo>
                  <a:cubicBezTo>
                    <a:pt x="13911" y="8966"/>
                    <a:pt x="13911" y="9132"/>
                    <a:pt x="13911" y="9266"/>
                  </a:cubicBezTo>
                  <a:cubicBezTo>
                    <a:pt x="13877" y="9299"/>
                    <a:pt x="13844" y="9366"/>
                    <a:pt x="13811" y="9399"/>
                  </a:cubicBezTo>
                  <a:cubicBezTo>
                    <a:pt x="13777" y="9433"/>
                    <a:pt x="13677" y="9466"/>
                    <a:pt x="13644" y="9499"/>
                  </a:cubicBezTo>
                  <a:lnTo>
                    <a:pt x="12843" y="9966"/>
                  </a:lnTo>
                  <a:lnTo>
                    <a:pt x="12777" y="9966"/>
                  </a:lnTo>
                  <a:lnTo>
                    <a:pt x="12777" y="10033"/>
                  </a:lnTo>
                  <a:cubicBezTo>
                    <a:pt x="12710" y="10900"/>
                    <a:pt x="12610" y="11768"/>
                    <a:pt x="12510" y="12602"/>
                  </a:cubicBezTo>
                  <a:cubicBezTo>
                    <a:pt x="12476" y="12702"/>
                    <a:pt x="12443" y="12802"/>
                    <a:pt x="12376" y="12868"/>
                  </a:cubicBezTo>
                  <a:cubicBezTo>
                    <a:pt x="12343" y="12935"/>
                    <a:pt x="12276" y="13035"/>
                    <a:pt x="12210" y="13102"/>
                  </a:cubicBezTo>
                  <a:cubicBezTo>
                    <a:pt x="12076" y="13269"/>
                    <a:pt x="11909" y="13402"/>
                    <a:pt x="11776" y="13569"/>
                  </a:cubicBezTo>
                  <a:cubicBezTo>
                    <a:pt x="11509" y="13869"/>
                    <a:pt x="11209" y="14136"/>
                    <a:pt x="10909" y="14436"/>
                  </a:cubicBezTo>
                  <a:lnTo>
                    <a:pt x="10909" y="14470"/>
                  </a:lnTo>
                  <a:cubicBezTo>
                    <a:pt x="10008" y="18339"/>
                    <a:pt x="9174" y="21942"/>
                    <a:pt x="8407" y="25144"/>
                  </a:cubicBezTo>
                  <a:cubicBezTo>
                    <a:pt x="8040" y="26745"/>
                    <a:pt x="7673" y="28280"/>
                    <a:pt x="7373" y="29681"/>
                  </a:cubicBezTo>
                  <a:cubicBezTo>
                    <a:pt x="7239" y="30348"/>
                    <a:pt x="7039" y="31015"/>
                    <a:pt x="6839" y="31682"/>
                  </a:cubicBezTo>
                  <a:cubicBezTo>
                    <a:pt x="6606" y="32249"/>
                    <a:pt x="6372" y="32849"/>
                    <a:pt x="6038" y="33383"/>
                  </a:cubicBezTo>
                  <a:cubicBezTo>
                    <a:pt x="5538" y="34317"/>
                    <a:pt x="4871" y="35184"/>
                    <a:pt x="4070" y="35885"/>
                  </a:cubicBezTo>
                  <a:cubicBezTo>
                    <a:pt x="3470" y="36419"/>
                    <a:pt x="2736" y="36752"/>
                    <a:pt x="1936" y="36886"/>
                  </a:cubicBezTo>
                  <a:cubicBezTo>
                    <a:pt x="1777" y="36907"/>
                    <a:pt x="1619" y="36918"/>
                    <a:pt x="1461" y="36918"/>
                  </a:cubicBezTo>
                  <a:cubicBezTo>
                    <a:pt x="1122" y="36918"/>
                    <a:pt x="787" y="36866"/>
                    <a:pt x="468" y="36752"/>
                  </a:cubicBezTo>
                  <a:cubicBezTo>
                    <a:pt x="402" y="36739"/>
                    <a:pt x="337" y="36721"/>
                    <a:pt x="274" y="36698"/>
                  </a:cubicBezTo>
                  <a:lnTo>
                    <a:pt x="274" y="36698"/>
                  </a:lnTo>
                  <a:cubicBezTo>
                    <a:pt x="336" y="36724"/>
                    <a:pt x="397" y="36750"/>
                    <a:pt x="468" y="36786"/>
                  </a:cubicBezTo>
                  <a:cubicBezTo>
                    <a:pt x="787" y="36900"/>
                    <a:pt x="1137" y="36951"/>
                    <a:pt x="1487" y="36951"/>
                  </a:cubicBezTo>
                  <a:cubicBezTo>
                    <a:pt x="1649" y="36951"/>
                    <a:pt x="1810" y="36940"/>
                    <a:pt x="1969" y="36919"/>
                  </a:cubicBezTo>
                  <a:cubicBezTo>
                    <a:pt x="2769" y="36819"/>
                    <a:pt x="3537" y="36485"/>
                    <a:pt x="4170" y="35952"/>
                  </a:cubicBezTo>
                  <a:cubicBezTo>
                    <a:pt x="4971" y="35218"/>
                    <a:pt x="5672" y="34351"/>
                    <a:pt x="6205" y="33417"/>
                  </a:cubicBezTo>
                  <a:cubicBezTo>
                    <a:pt x="6505" y="32849"/>
                    <a:pt x="6772" y="32282"/>
                    <a:pt x="6972" y="31682"/>
                  </a:cubicBezTo>
                  <a:cubicBezTo>
                    <a:pt x="7206" y="31015"/>
                    <a:pt x="7406" y="30348"/>
                    <a:pt x="7540" y="29647"/>
                  </a:cubicBezTo>
                  <a:cubicBezTo>
                    <a:pt x="7873" y="28246"/>
                    <a:pt x="8240" y="26745"/>
                    <a:pt x="8607" y="25144"/>
                  </a:cubicBezTo>
                  <a:cubicBezTo>
                    <a:pt x="9374" y="21943"/>
                    <a:pt x="10241" y="18342"/>
                    <a:pt x="11141" y="14474"/>
                  </a:cubicBezTo>
                  <a:lnTo>
                    <a:pt x="11141" y="14474"/>
                  </a:lnTo>
                  <a:cubicBezTo>
                    <a:pt x="11430" y="14215"/>
                    <a:pt x="11719" y="13925"/>
                    <a:pt x="11976" y="13636"/>
                  </a:cubicBezTo>
                  <a:lnTo>
                    <a:pt x="12410" y="13169"/>
                  </a:lnTo>
                  <a:cubicBezTo>
                    <a:pt x="12476" y="13102"/>
                    <a:pt x="12543" y="13002"/>
                    <a:pt x="12610" y="12935"/>
                  </a:cubicBezTo>
                  <a:cubicBezTo>
                    <a:pt x="12643" y="12868"/>
                    <a:pt x="12677" y="12802"/>
                    <a:pt x="12677" y="12735"/>
                  </a:cubicBezTo>
                  <a:lnTo>
                    <a:pt x="12710" y="12568"/>
                  </a:lnTo>
                  <a:cubicBezTo>
                    <a:pt x="12807" y="11756"/>
                    <a:pt x="12905" y="10913"/>
                    <a:pt x="13002" y="10068"/>
                  </a:cubicBezTo>
                  <a:lnTo>
                    <a:pt x="13002" y="10068"/>
                  </a:lnTo>
                  <a:lnTo>
                    <a:pt x="13744" y="9666"/>
                  </a:lnTo>
                  <a:cubicBezTo>
                    <a:pt x="13811" y="9633"/>
                    <a:pt x="13877" y="9599"/>
                    <a:pt x="13944" y="9533"/>
                  </a:cubicBezTo>
                  <a:cubicBezTo>
                    <a:pt x="14044" y="9466"/>
                    <a:pt x="14078" y="9399"/>
                    <a:pt x="14111" y="9299"/>
                  </a:cubicBezTo>
                  <a:cubicBezTo>
                    <a:pt x="14144" y="9099"/>
                    <a:pt x="14144" y="8932"/>
                    <a:pt x="14111" y="8766"/>
                  </a:cubicBezTo>
                  <a:cubicBezTo>
                    <a:pt x="14078" y="8465"/>
                    <a:pt x="14011" y="8132"/>
                    <a:pt x="13911" y="7798"/>
                  </a:cubicBezTo>
                  <a:cubicBezTo>
                    <a:pt x="13755" y="7518"/>
                    <a:pt x="13483" y="7296"/>
                    <a:pt x="13176" y="7186"/>
                  </a:cubicBezTo>
                  <a:lnTo>
                    <a:pt x="13176" y="7186"/>
                  </a:lnTo>
                  <a:cubicBezTo>
                    <a:pt x="13171" y="6951"/>
                    <a:pt x="13144" y="6738"/>
                    <a:pt x="13144" y="6497"/>
                  </a:cubicBezTo>
                  <a:cubicBezTo>
                    <a:pt x="13110" y="6364"/>
                    <a:pt x="13110" y="6230"/>
                    <a:pt x="13077" y="6097"/>
                  </a:cubicBezTo>
                  <a:cubicBezTo>
                    <a:pt x="13043" y="6030"/>
                    <a:pt x="13043" y="5964"/>
                    <a:pt x="13010" y="5897"/>
                  </a:cubicBezTo>
                  <a:cubicBezTo>
                    <a:pt x="12977" y="5863"/>
                    <a:pt x="12943" y="5797"/>
                    <a:pt x="12910" y="5797"/>
                  </a:cubicBezTo>
                  <a:lnTo>
                    <a:pt x="12777" y="5730"/>
                  </a:lnTo>
                  <a:cubicBezTo>
                    <a:pt x="12308" y="5636"/>
                    <a:pt x="11809" y="5572"/>
                    <a:pt x="11309" y="5564"/>
                  </a:cubicBezTo>
                  <a:lnTo>
                    <a:pt x="11309" y="5564"/>
                  </a:lnTo>
                  <a:lnTo>
                    <a:pt x="11309" y="4829"/>
                  </a:lnTo>
                  <a:cubicBezTo>
                    <a:pt x="11276" y="4729"/>
                    <a:pt x="11242" y="4596"/>
                    <a:pt x="11175" y="4496"/>
                  </a:cubicBezTo>
                  <a:cubicBezTo>
                    <a:pt x="11142" y="4396"/>
                    <a:pt x="11075" y="4296"/>
                    <a:pt x="11042" y="4162"/>
                  </a:cubicBezTo>
                  <a:cubicBezTo>
                    <a:pt x="10942" y="3962"/>
                    <a:pt x="10809" y="3762"/>
                    <a:pt x="10675" y="3595"/>
                  </a:cubicBezTo>
                  <a:cubicBezTo>
                    <a:pt x="10608" y="3495"/>
                    <a:pt x="10508" y="3395"/>
                    <a:pt x="10408" y="3328"/>
                  </a:cubicBezTo>
                  <a:cubicBezTo>
                    <a:pt x="10342" y="3295"/>
                    <a:pt x="10275" y="3262"/>
                    <a:pt x="10208" y="3262"/>
                  </a:cubicBezTo>
                  <a:cubicBezTo>
                    <a:pt x="10141" y="3262"/>
                    <a:pt x="10075" y="3262"/>
                    <a:pt x="10008" y="3295"/>
                  </a:cubicBezTo>
                  <a:cubicBezTo>
                    <a:pt x="9774" y="3362"/>
                    <a:pt x="9574" y="3462"/>
                    <a:pt x="9374" y="3562"/>
                  </a:cubicBezTo>
                  <a:cubicBezTo>
                    <a:pt x="8637" y="3978"/>
                    <a:pt x="7900" y="4395"/>
                    <a:pt x="7192" y="4812"/>
                  </a:cubicBezTo>
                  <a:lnTo>
                    <a:pt x="7192" y="4812"/>
                  </a:lnTo>
                  <a:cubicBezTo>
                    <a:pt x="6810" y="3853"/>
                    <a:pt x="6456" y="2923"/>
                    <a:pt x="6072" y="1994"/>
                  </a:cubicBezTo>
                  <a:lnTo>
                    <a:pt x="5505" y="560"/>
                  </a:lnTo>
                  <a:cubicBezTo>
                    <a:pt x="5471" y="426"/>
                    <a:pt x="5371" y="293"/>
                    <a:pt x="5271" y="226"/>
                  </a:cubicBezTo>
                  <a:cubicBezTo>
                    <a:pt x="5121" y="76"/>
                    <a:pt x="4896" y="1"/>
                    <a:pt x="4680"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4"/>
            <p:cNvSpPr/>
            <p:nvPr/>
          </p:nvSpPr>
          <p:spPr>
            <a:xfrm>
              <a:off x="4887000" y="1666925"/>
              <a:ext cx="55050" cy="22375"/>
            </a:xfrm>
            <a:custGeom>
              <a:rect b="b" l="l" r="r" t="t"/>
              <a:pathLst>
                <a:path extrusionOk="0" h="895" w="2202">
                  <a:moveTo>
                    <a:pt x="1462" y="0"/>
                  </a:moveTo>
                  <a:cubicBezTo>
                    <a:pt x="1286" y="0"/>
                    <a:pt x="1110" y="17"/>
                    <a:pt x="934" y="56"/>
                  </a:cubicBezTo>
                  <a:cubicBezTo>
                    <a:pt x="634" y="122"/>
                    <a:pt x="367" y="289"/>
                    <a:pt x="167" y="556"/>
                  </a:cubicBezTo>
                  <a:cubicBezTo>
                    <a:pt x="34" y="756"/>
                    <a:pt x="0" y="890"/>
                    <a:pt x="34" y="890"/>
                  </a:cubicBezTo>
                  <a:cubicBezTo>
                    <a:pt x="37" y="893"/>
                    <a:pt x="41" y="895"/>
                    <a:pt x="45" y="895"/>
                  </a:cubicBezTo>
                  <a:cubicBezTo>
                    <a:pt x="82" y="895"/>
                    <a:pt x="151" y="775"/>
                    <a:pt x="300" y="656"/>
                  </a:cubicBezTo>
                  <a:cubicBezTo>
                    <a:pt x="501" y="456"/>
                    <a:pt x="734" y="356"/>
                    <a:pt x="1001" y="289"/>
                  </a:cubicBezTo>
                  <a:cubicBezTo>
                    <a:pt x="1268" y="222"/>
                    <a:pt x="1535" y="189"/>
                    <a:pt x="1835" y="156"/>
                  </a:cubicBezTo>
                  <a:cubicBezTo>
                    <a:pt x="2068" y="156"/>
                    <a:pt x="2202" y="156"/>
                    <a:pt x="2202" y="122"/>
                  </a:cubicBezTo>
                  <a:cubicBezTo>
                    <a:pt x="2202" y="89"/>
                    <a:pt x="2068" y="56"/>
                    <a:pt x="1835" y="22"/>
                  </a:cubicBezTo>
                  <a:cubicBezTo>
                    <a:pt x="1711" y="8"/>
                    <a:pt x="1586" y="0"/>
                    <a:pt x="1462"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4"/>
            <p:cNvSpPr/>
            <p:nvPr/>
          </p:nvSpPr>
          <p:spPr>
            <a:xfrm>
              <a:off x="4910350" y="1658300"/>
              <a:ext cx="7525" cy="12700"/>
            </a:xfrm>
            <a:custGeom>
              <a:rect b="b" l="l" r="r" t="t"/>
              <a:pathLst>
                <a:path extrusionOk="0" h="508" w="301">
                  <a:moveTo>
                    <a:pt x="234" y="0"/>
                  </a:moveTo>
                  <a:cubicBezTo>
                    <a:pt x="200" y="0"/>
                    <a:pt x="100" y="100"/>
                    <a:pt x="67" y="234"/>
                  </a:cubicBezTo>
                  <a:cubicBezTo>
                    <a:pt x="0" y="367"/>
                    <a:pt x="0" y="501"/>
                    <a:pt x="67" y="501"/>
                  </a:cubicBezTo>
                  <a:cubicBezTo>
                    <a:pt x="71" y="505"/>
                    <a:pt x="77" y="507"/>
                    <a:pt x="83" y="507"/>
                  </a:cubicBezTo>
                  <a:cubicBezTo>
                    <a:pt x="126" y="507"/>
                    <a:pt x="205" y="416"/>
                    <a:pt x="234" y="301"/>
                  </a:cubicBezTo>
                  <a:cubicBezTo>
                    <a:pt x="300" y="167"/>
                    <a:pt x="300" y="34"/>
                    <a:pt x="234"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54"/>
            <p:cNvSpPr/>
            <p:nvPr/>
          </p:nvSpPr>
          <p:spPr>
            <a:xfrm>
              <a:off x="4936400" y="1706625"/>
              <a:ext cx="54025" cy="22675"/>
            </a:xfrm>
            <a:custGeom>
              <a:rect b="b" l="l" r="r" t="t"/>
              <a:pathLst>
                <a:path extrusionOk="0" h="907" w="2161">
                  <a:moveTo>
                    <a:pt x="1352" y="1"/>
                  </a:moveTo>
                  <a:cubicBezTo>
                    <a:pt x="1200" y="1"/>
                    <a:pt x="1047" y="12"/>
                    <a:pt x="893" y="35"/>
                  </a:cubicBezTo>
                  <a:cubicBezTo>
                    <a:pt x="726" y="69"/>
                    <a:pt x="559" y="102"/>
                    <a:pt x="393" y="202"/>
                  </a:cubicBezTo>
                  <a:cubicBezTo>
                    <a:pt x="259" y="269"/>
                    <a:pt x="159" y="369"/>
                    <a:pt x="92" y="536"/>
                  </a:cubicBezTo>
                  <a:cubicBezTo>
                    <a:pt x="1" y="749"/>
                    <a:pt x="77" y="907"/>
                    <a:pt x="116" y="907"/>
                  </a:cubicBezTo>
                  <a:cubicBezTo>
                    <a:pt x="120" y="907"/>
                    <a:pt x="123" y="906"/>
                    <a:pt x="126" y="903"/>
                  </a:cubicBezTo>
                  <a:cubicBezTo>
                    <a:pt x="159" y="903"/>
                    <a:pt x="126" y="769"/>
                    <a:pt x="226" y="602"/>
                  </a:cubicBezTo>
                  <a:cubicBezTo>
                    <a:pt x="376" y="393"/>
                    <a:pt x="606" y="264"/>
                    <a:pt x="845" y="264"/>
                  </a:cubicBezTo>
                  <a:cubicBezTo>
                    <a:pt x="872" y="264"/>
                    <a:pt x="899" y="266"/>
                    <a:pt x="926" y="269"/>
                  </a:cubicBezTo>
                  <a:cubicBezTo>
                    <a:pt x="1327" y="269"/>
                    <a:pt x="1760" y="202"/>
                    <a:pt x="2161" y="102"/>
                  </a:cubicBezTo>
                  <a:cubicBezTo>
                    <a:pt x="1902" y="38"/>
                    <a:pt x="1630" y="1"/>
                    <a:pt x="1352" y="1"/>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54"/>
            <p:cNvSpPr/>
            <p:nvPr/>
          </p:nvSpPr>
          <p:spPr>
            <a:xfrm>
              <a:off x="4979550" y="1746700"/>
              <a:ext cx="6700" cy="34200"/>
            </a:xfrm>
            <a:custGeom>
              <a:rect b="b" l="l" r="r" t="t"/>
              <a:pathLst>
                <a:path extrusionOk="0" h="1368" w="268">
                  <a:moveTo>
                    <a:pt x="168" y="0"/>
                  </a:moveTo>
                  <a:cubicBezTo>
                    <a:pt x="101" y="0"/>
                    <a:pt x="34" y="300"/>
                    <a:pt x="34" y="667"/>
                  </a:cubicBezTo>
                  <a:cubicBezTo>
                    <a:pt x="1" y="1034"/>
                    <a:pt x="34" y="1368"/>
                    <a:pt x="101" y="1368"/>
                  </a:cubicBezTo>
                  <a:cubicBezTo>
                    <a:pt x="168" y="1368"/>
                    <a:pt x="234" y="1068"/>
                    <a:pt x="234" y="667"/>
                  </a:cubicBezTo>
                  <a:cubicBezTo>
                    <a:pt x="268" y="300"/>
                    <a:pt x="234" y="0"/>
                    <a:pt x="168" y="0"/>
                  </a:cubicBezTo>
                  <a:close/>
                </a:path>
              </a:pathLst>
            </a:custGeom>
            <a:solidFill>
              <a:srgbClr val="EB99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4"/>
            <p:cNvSpPr/>
            <p:nvPr/>
          </p:nvSpPr>
          <p:spPr>
            <a:xfrm>
              <a:off x="5027100" y="1967250"/>
              <a:ext cx="75900" cy="59675"/>
            </a:xfrm>
            <a:custGeom>
              <a:rect b="b" l="l" r="r" t="t"/>
              <a:pathLst>
                <a:path extrusionOk="0" h="2387" w="3036">
                  <a:moveTo>
                    <a:pt x="2043" y="0"/>
                  </a:moveTo>
                  <a:cubicBezTo>
                    <a:pt x="1902" y="0"/>
                    <a:pt x="1762" y="115"/>
                    <a:pt x="1735" y="251"/>
                  </a:cubicBezTo>
                  <a:lnTo>
                    <a:pt x="1435" y="1452"/>
                  </a:lnTo>
                  <a:lnTo>
                    <a:pt x="934" y="985"/>
                  </a:lnTo>
                  <a:cubicBezTo>
                    <a:pt x="901" y="919"/>
                    <a:pt x="834" y="885"/>
                    <a:pt x="801" y="885"/>
                  </a:cubicBezTo>
                  <a:cubicBezTo>
                    <a:pt x="775" y="881"/>
                    <a:pt x="750" y="879"/>
                    <a:pt x="725" y="879"/>
                  </a:cubicBezTo>
                  <a:cubicBezTo>
                    <a:pt x="559" y="879"/>
                    <a:pt x="425" y="973"/>
                    <a:pt x="367" y="1119"/>
                  </a:cubicBezTo>
                  <a:lnTo>
                    <a:pt x="0" y="2386"/>
                  </a:lnTo>
                  <a:lnTo>
                    <a:pt x="3036" y="1619"/>
                  </a:lnTo>
                  <a:lnTo>
                    <a:pt x="2369" y="185"/>
                  </a:lnTo>
                  <a:cubicBezTo>
                    <a:pt x="2335" y="85"/>
                    <a:pt x="2235" y="18"/>
                    <a:pt x="2135" y="18"/>
                  </a:cubicBezTo>
                  <a:cubicBezTo>
                    <a:pt x="2105" y="6"/>
                    <a:pt x="2074" y="0"/>
                    <a:pt x="2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4"/>
            <p:cNvSpPr/>
            <p:nvPr/>
          </p:nvSpPr>
          <p:spPr>
            <a:xfrm>
              <a:off x="5029600" y="2021050"/>
              <a:ext cx="74250" cy="19200"/>
            </a:xfrm>
            <a:custGeom>
              <a:rect b="b" l="l" r="r" t="t"/>
              <a:pathLst>
                <a:path extrusionOk="0" h="768" w="2970">
                  <a:moveTo>
                    <a:pt x="2969" y="1"/>
                  </a:moveTo>
                  <a:cubicBezTo>
                    <a:pt x="1968" y="134"/>
                    <a:pt x="934" y="368"/>
                    <a:pt x="0" y="768"/>
                  </a:cubicBezTo>
                  <a:cubicBezTo>
                    <a:pt x="501" y="735"/>
                    <a:pt x="1001" y="635"/>
                    <a:pt x="1501" y="501"/>
                  </a:cubicBezTo>
                  <a:cubicBezTo>
                    <a:pt x="2035" y="401"/>
                    <a:pt x="2502" y="234"/>
                    <a:pt x="2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4"/>
            <p:cNvSpPr/>
            <p:nvPr/>
          </p:nvSpPr>
          <p:spPr>
            <a:xfrm>
              <a:off x="4455025" y="1843425"/>
              <a:ext cx="45050" cy="385300"/>
            </a:xfrm>
            <a:custGeom>
              <a:rect b="b" l="l" r="r" t="t"/>
              <a:pathLst>
                <a:path extrusionOk="0" h="15412" w="1802">
                  <a:moveTo>
                    <a:pt x="1168" y="1"/>
                  </a:moveTo>
                  <a:lnTo>
                    <a:pt x="1168" y="1"/>
                  </a:lnTo>
                  <a:cubicBezTo>
                    <a:pt x="1001" y="134"/>
                    <a:pt x="868" y="301"/>
                    <a:pt x="767" y="468"/>
                  </a:cubicBezTo>
                  <a:cubicBezTo>
                    <a:pt x="467" y="968"/>
                    <a:pt x="234" y="1502"/>
                    <a:pt x="167" y="2069"/>
                  </a:cubicBezTo>
                  <a:cubicBezTo>
                    <a:pt x="34" y="2903"/>
                    <a:pt x="0" y="3737"/>
                    <a:pt x="67" y="4571"/>
                  </a:cubicBezTo>
                  <a:cubicBezTo>
                    <a:pt x="100" y="5505"/>
                    <a:pt x="167" y="6572"/>
                    <a:pt x="300" y="7639"/>
                  </a:cubicBezTo>
                  <a:cubicBezTo>
                    <a:pt x="501" y="9507"/>
                    <a:pt x="801" y="11342"/>
                    <a:pt x="1201" y="13143"/>
                  </a:cubicBezTo>
                  <a:cubicBezTo>
                    <a:pt x="1368" y="13877"/>
                    <a:pt x="1501" y="14444"/>
                    <a:pt x="1601" y="14811"/>
                  </a:cubicBezTo>
                  <a:cubicBezTo>
                    <a:pt x="1668" y="14978"/>
                    <a:pt x="1701" y="15178"/>
                    <a:pt x="1735" y="15278"/>
                  </a:cubicBezTo>
                  <a:cubicBezTo>
                    <a:pt x="1768" y="15378"/>
                    <a:pt x="1802" y="15412"/>
                    <a:pt x="1802" y="15412"/>
                  </a:cubicBezTo>
                  <a:cubicBezTo>
                    <a:pt x="1802" y="15412"/>
                    <a:pt x="1768" y="15378"/>
                    <a:pt x="1768" y="15278"/>
                  </a:cubicBezTo>
                  <a:cubicBezTo>
                    <a:pt x="1735" y="15145"/>
                    <a:pt x="1701" y="14978"/>
                    <a:pt x="1635" y="14811"/>
                  </a:cubicBezTo>
                  <a:cubicBezTo>
                    <a:pt x="1568" y="14411"/>
                    <a:pt x="1435" y="13844"/>
                    <a:pt x="1268" y="13143"/>
                  </a:cubicBezTo>
                  <a:cubicBezTo>
                    <a:pt x="901" y="11342"/>
                    <a:pt x="601" y="9474"/>
                    <a:pt x="401" y="7639"/>
                  </a:cubicBezTo>
                  <a:cubicBezTo>
                    <a:pt x="267" y="6539"/>
                    <a:pt x="200" y="5505"/>
                    <a:pt x="167" y="4571"/>
                  </a:cubicBezTo>
                  <a:cubicBezTo>
                    <a:pt x="100" y="3737"/>
                    <a:pt x="100" y="2903"/>
                    <a:pt x="234" y="2069"/>
                  </a:cubicBezTo>
                  <a:cubicBezTo>
                    <a:pt x="300" y="1502"/>
                    <a:pt x="501" y="968"/>
                    <a:pt x="801" y="501"/>
                  </a:cubicBezTo>
                  <a:cubicBezTo>
                    <a:pt x="901" y="334"/>
                    <a:pt x="1034" y="167"/>
                    <a:pt x="11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4"/>
            <p:cNvSpPr/>
            <p:nvPr/>
          </p:nvSpPr>
          <p:spPr>
            <a:xfrm>
              <a:off x="4484200" y="1702500"/>
              <a:ext cx="216850" cy="140950"/>
            </a:xfrm>
            <a:custGeom>
              <a:rect b="b" l="l" r="r" t="t"/>
              <a:pathLst>
                <a:path extrusionOk="0" h="5638" w="8674">
                  <a:moveTo>
                    <a:pt x="8674" y="0"/>
                  </a:moveTo>
                  <a:lnTo>
                    <a:pt x="8407" y="100"/>
                  </a:lnTo>
                  <a:cubicBezTo>
                    <a:pt x="8140" y="200"/>
                    <a:pt x="7806" y="367"/>
                    <a:pt x="7373" y="601"/>
                  </a:cubicBezTo>
                  <a:cubicBezTo>
                    <a:pt x="6305" y="1168"/>
                    <a:pt x="5238" y="1835"/>
                    <a:pt x="4237" y="2535"/>
                  </a:cubicBezTo>
                  <a:cubicBezTo>
                    <a:pt x="3036" y="3369"/>
                    <a:pt x="1969" y="4137"/>
                    <a:pt x="1235" y="4704"/>
                  </a:cubicBezTo>
                  <a:lnTo>
                    <a:pt x="334" y="5371"/>
                  </a:lnTo>
                  <a:lnTo>
                    <a:pt x="67" y="5571"/>
                  </a:lnTo>
                  <a:cubicBezTo>
                    <a:pt x="67" y="5571"/>
                    <a:pt x="34" y="5604"/>
                    <a:pt x="1" y="5638"/>
                  </a:cubicBezTo>
                  <a:cubicBezTo>
                    <a:pt x="34" y="5604"/>
                    <a:pt x="67" y="5604"/>
                    <a:pt x="101" y="5571"/>
                  </a:cubicBezTo>
                  <a:lnTo>
                    <a:pt x="334" y="5404"/>
                  </a:lnTo>
                  <a:lnTo>
                    <a:pt x="1268" y="4737"/>
                  </a:lnTo>
                  <a:cubicBezTo>
                    <a:pt x="2036" y="4203"/>
                    <a:pt x="3070" y="3436"/>
                    <a:pt x="4270" y="2602"/>
                  </a:cubicBezTo>
                  <a:cubicBezTo>
                    <a:pt x="5305" y="1902"/>
                    <a:pt x="6339" y="1234"/>
                    <a:pt x="7406" y="667"/>
                  </a:cubicBezTo>
                  <a:cubicBezTo>
                    <a:pt x="7840" y="434"/>
                    <a:pt x="8173" y="267"/>
                    <a:pt x="8407" y="134"/>
                  </a:cubicBezTo>
                  <a:lnTo>
                    <a:pt x="86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4"/>
            <p:cNvSpPr/>
            <p:nvPr/>
          </p:nvSpPr>
          <p:spPr>
            <a:xfrm>
              <a:off x="5009575" y="1684975"/>
              <a:ext cx="191000" cy="84250"/>
            </a:xfrm>
            <a:custGeom>
              <a:rect b="b" l="l" r="r" t="t"/>
              <a:pathLst>
                <a:path extrusionOk="0" h="3370" w="7640">
                  <a:moveTo>
                    <a:pt x="1" y="1"/>
                  </a:moveTo>
                  <a:lnTo>
                    <a:pt x="234" y="67"/>
                  </a:lnTo>
                  <a:cubicBezTo>
                    <a:pt x="434" y="134"/>
                    <a:pt x="735" y="201"/>
                    <a:pt x="1135" y="301"/>
                  </a:cubicBezTo>
                  <a:cubicBezTo>
                    <a:pt x="2102" y="568"/>
                    <a:pt x="3036" y="901"/>
                    <a:pt x="3970" y="1268"/>
                  </a:cubicBezTo>
                  <a:cubicBezTo>
                    <a:pt x="4904" y="1602"/>
                    <a:pt x="5805" y="2069"/>
                    <a:pt x="6672" y="2603"/>
                  </a:cubicBezTo>
                  <a:cubicBezTo>
                    <a:pt x="6906" y="2769"/>
                    <a:pt x="7173" y="2970"/>
                    <a:pt x="7406" y="3170"/>
                  </a:cubicBezTo>
                  <a:lnTo>
                    <a:pt x="7573" y="3336"/>
                  </a:lnTo>
                  <a:cubicBezTo>
                    <a:pt x="7606" y="3336"/>
                    <a:pt x="7606" y="3370"/>
                    <a:pt x="7640" y="3370"/>
                  </a:cubicBezTo>
                  <a:cubicBezTo>
                    <a:pt x="7373" y="3070"/>
                    <a:pt x="7039" y="2769"/>
                    <a:pt x="6706" y="2536"/>
                  </a:cubicBezTo>
                  <a:cubicBezTo>
                    <a:pt x="5838" y="2002"/>
                    <a:pt x="4938" y="1535"/>
                    <a:pt x="4004" y="1168"/>
                  </a:cubicBezTo>
                  <a:cubicBezTo>
                    <a:pt x="3070" y="801"/>
                    <a:pt x="2102" y="468"/>
                    <a:pt x="1135" y="234"/>
                  </a:cubicBezTo>
                  <a:cubicBezTo>
                    <a:pt x="768" y="134"/>
                    <a:pt x="468" y="67"/>
                    <a:pt x="234" y="34"/>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4"/>
            <p:cNvSpPr/>
            <p:nvPr/>
          </p:nvSpPr>
          <p:spPr>
            <a:xfrm>
              <a:off x="4666825" y="2475550"/>
              <a:ext cx="40075" cy="89250"/>
            </a:xfrm>
            <a:custGeom>
              <a:rect b="b" l="l" r="r" t="t"/>
              <a:pathLst>
                <a:path extrusionOk="0" h="3570" w="1603">
                  <a:moveTo>
                    <a:pt x="635" y="0"/>
                  </a:moveTo>
                  <a:cubicBezTo>
                    <a:pt x="601" y="0"/>
                    <a:pt x="568" y="34"/>
                    <a:pt x="501" y="134"/>
                  </a:cubicBezTo>
                  <a:cubicBezTo>
                    <a:pt x="401" y="267"/>
                    <a:pt x="335" y="401"/>
                    <a:pt x="268" y="534"/>
                  </a:cubicBezTo>
                  <a:cubicBezTo>
                    <a:pt x="34" y="1034"/>
                    <a:pt x="1" y="1568"/>
                    <a:pt x="101" y="2069"/>
                  </a:cubicBezTo>
                  <a:cubicBezTo>
                    <a:pt x="234" y="2602"/>
                    <a:pt x="568" y="3036"/>
                    <a:pt x="1002" y="3303"/>
                  </a:cubicBezTo>
                  <a:cubicBezTo>
                    <a:pt x="1135" y="3369"/>
                    <a:pt x="1269" y="3470"/>
                    <a:pt x="1435" y="3536"/>
                  </a:cubicBezTo>
                  <a:cubicBezTo>
                    <a:pt x="1469" y="3536"/>
                    <a:pt x="1535" y="3570"/>
                    <a:pt x="1602" y="3570"/>
                  </a:cubicBezTo>
                  <a:cubicBezTo>
                    <a:pt x="1602" y="3570"/>
                    <a:pt x="1369" y="3503"/>
                    <a:pt x="1035" y="3236"/>
                  </a:cubicBezTo>
                  <a:cubicBezTo>
                    <a:pt x="601" y="2969"/>
                    <a:pt x="301" y="2536"/>
                    <a:pt x="201" y="2035"/>
                  </a:cubicBezTo>
                  <a:cubicBezTo>
                    <a:pt x="68" y="1535"/>
                    <a:pt x="134" y="1034"/>
                    <a:pt x="301" y="567"/>
                  </a:cubicBezTo>
                  <a:cubicBezTo>
                    <a:pt x="401" y="367"/>
                    <a:pt x="501" y="167"/>
                    <a:pt x="6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4"/>
            <p:cNvSpPr/>
            <p:nvPr/>
          </p:nvSpPr>
          <p:spPr>
            <a:xfrm>
              <a:off x="4673500" y="2452200"/>
              <a:ext cx="7550" cy="26700"/>
            </a:xfrm>
            <a:custGeom>
              <a:rect b="b" l="l" r="r" t="t"/>
              <a:pathLst>
                <a:path extrusionOk="0" h="1068" w="302">
                  <a:moveTo>
                    <a:pt x="1" y="0"/>
                  </a:moveTo>
                  <a:cubicBezTo>
                    <a:pt x="1" y="201"/>
                    <a:pt x="34" y="367"/>
                    <a:pt x="101" y="534"/>
                  </a:cubicBezTo>
                  <a:cubicBezTo>
                    <a:pt x="134" y="734"/>
                    <a:pt x="201" y="901"/>
                    <a:pt x="301" y="1068"/>
                  </a:cubicBezTo>
                  <a:cubicBezTo>
                    <a:pt x="301" y="868"/>
                    <a:pt x="268" y="701"/>
                    <a:pt x="201" y="534"/>
                  </a:cubicBezTo>
                  <a:cubicBezTo>
                    <a:pt x="134" y="334"/>
                    <a:pt x="101" y="16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4"/>
            <p:cNvSpPr/>
            <p:nvPr/>
          </p:nvSpPr>
          <p:spPr>
            <a:xfrm>
              <a:off x="4550925" y="2564775"/>
              <a:ext cx="581275" cy="2224950"/>
            </a:xfrm>
            <a:custGeom>
              <a:rect b="b" l="l" r="r" t="t"/>
              <a:pathLst>
                <a:path extrusionOk="0" h="88998" w="23251">
                  <a:moveTo>
                    <a:pt x="5671" y="1"/>
                  </a:moveTo>
                  <a:lnTo>
                    <a:pt x="2569" y="5838"/>
                  </a:lnTo>
                  <a:cubicBezTo>
                    <a:pt x="1301" y="8173"/>
                    <a:pt x="501" y="10742"/>
                    <a:pt x="200" y="13410"/>
                  </a:cubicBezTo>
                  <a:cubicBezTo>
                    <a:pt x="0" y="15445"/>
                    <a:pt x="1501" y="22016"/>
                    <a:pt x="2035" y="23684"/>
                  </a:cubicBezTo>
                  <a:lnTo>
                    <a:pt x="6772" y="38728"/>
                  </a:lnTo>
                  <a:lnTo>
                    <a:pt x="10541" y="88998"/>
                  </a:lnTo>
                  <a:lnTo>
                    <a:pt x="23250" y="88931"/>
                  </a:lnTo>
                  <a:lnTo>
                    <a:pt x="23017" y="44966"/>
                  </a:lnTo>
                  <a:lnTo>
                    <a:pt x="22917" y="234"/>
                  </a:lnTo>
                  <a:lnTo>
                    <a:pt x="5671" y="1"/>
                  </a:lnTo>
                  <a:close/>
                </a:path>
              </a:pathLst>
            </a:custGeom>
            <a:solidFill>
              <a:srgbClr val="F5A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4"/>
            <p:cNvSpPr/>
            <p:nvPr/>
          </p:nvSpPr>
          <p:spPr>
            <a:xfrm>
              <a:off x="4889500" y="2570625"/>
              <a:ext cx="718875" cy="2118200"/>
            </a:xfrm>
            <a:custGeom>
              <a:rect b="b" l="l" r="r" t="t"/>
              <a:pathLst>
                <a:path extrusionOk="0" h="84728" w="28755">
                  <a:moveTo>
                    <a:pt x="9274" y="0"/>
                  </a:moveTo>
                  <a:lnTo>
                    <a:pt x="3636" y="100"/>
                  </a:lnTo>
                  <a:lnTo>
                    <a:pt x="1601" y="25552"/>
                  </a:lnTo>
                  <a:lnTo>
                    <a:pt x="13577" y="44932"/>
                  </a:lnTo>
                  <a:lnTo>
                    <a:pt x="0" y="73286"/>
                  </a:lnTo>
                  <a:lnTo>
                    <a:pt x="9107" y="84727"/>
                  </a:lnTo>
                  <a:lnTo>
                    <a:pt x="25352" y="53038"/>
                  </a:lnTo>
                  <a:cubicBezTo>
                    <a:pt x="28120" y="48568"/>
                    <a:pt x="28754" y="43098"/>
                    <a:pt x="27053" y="38127"/>
                  </a:cubicBezTo>
                  <a:lnTo>
                    <a:pt x="13110" y="33"/>
                  </a:lnTo>
                  <a:lnTo>
                    <a:pt x="9274" y="0"/>
                  </a:lnTo>
                  <a:close/>
                </a:path>
              </a:pathLst>
            </a:custGeom>
            <a:solidFill>
              <a:srgbClr val="F5AA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4"/>
            <p:cNvSpPr/>
            <p:nvPr/>
          </p:nvSpPr>
          <p:spPr>
            <a:xfrm>
              <a:off x="5094650" y="2890850"/>
              <a:ext cx="38375" cy="1877200"/>
            </a:xfrm>
            <a:custGeom>
              <a:rect b="b" l="l" r="r" t="t"/>
              <a:pathLst>
                <a:path extrusionOk="0" h="75088" w="1535">
                  <a:moveTo>
                    <a:pt x="0" y="0"/>
                  </a:moveTo>
                  <a:lnTo>
                    <a:pt x="0" y="200"/>
                  </a:lnTo>
                  <a:cubicBezTo>
                    <a:pt x="0" y="334"/>
                    <a:pt x="34" y="534"/>
                    <a:pt x="34" y="768"/>
                  </a:cubicBezTo>
                  <a:cubicBezTo>
                    <a:pt x="67" y="1268"/>
                    <a:pt x="100" y="2035"/>
                    <a:pt x="134" y="2969"/>
                  </a:cubicBezTo>
                  <a:cubicBezTo>
                    <a:pt x="166" y="3592"/>
                    <a:pt x="202" y="4302"/>
                    <a:pt x="242" y="5093"/>
                  </a:cubicBezTo>
                  <a:lnTo>
                    <a:pt x="242" y="5093"/>
                  </a:lnTo>
                  <a:cubicBezTo>
                    <a:pt x="213" y="4302"/>
                    <a:pt x="188" y="3592"/>
                    <a:pt x="167" y="2969"/>
                  </a:cubicBezTo>
                  <a:cubicBezTo>
                    <a:pt x="134" y="2035"/>
                    <a:pt x="100" y="1268"/>
                    <a:pt x="67" y="768"/>
                  </a:cubicBezTo>
                  <a:lnTo>
                    <a:pt x="67" y="200"/>
                  </a:lnTo>
                  <a:cubicBezTo>
                    <a:pt x="100" y="34"/>
                    <a:pt x="0" y="0"/>
                    <a:pt x="0" y="0"/>
                  </a:cubicBezTo>
                  <a:close/>
                  <a:moveTo>
                    <a:pt x="242" y="5093"/>
                  </a:moveTo>
                  <a:lnTo>
                    <a:pt x="242" y="5093"/>
                  </a:lnTo>
                  <a:cubicBezTo>
                    <a:pt x="302" y="6757"/>
                    <a:pt x="377" y="8779"/>
                    <a:pt x="467" y="11108"/>
                  </a:cubicBezTo>
                  <a:cubicBezTo>
                    <a:pt x="634" y="14544"/>
                    <a:pt x="801" y="18614"/>
                    <a:pt x="1001" y="23150"/>
                  </a:cubicBezTo>
                  <a:cubicBezTo>
                    <a:pt x="1101" y="25418"/>
                    <a:pt x="1201" y="27820"/>
                    <a:pt x="1301" y="30289"/>
                  </a:cubicBezTo>
                  <a:cubicBezTo>
                    <a:pt x="1368" y="31490"/>
                    <a:pt x="1334" y="32757"/>
                    <a:pt x="1334" y="34025"/>
                  </a:cubicBezTo>
                  <a:lnTo>
                    <a:pt x="1334" y="37894"/>
                  </a:lnTo>
                  <a:cubicBezTo>
                    <a:pt x="1401" y="48368"/>
                    <a:pt x="1435" y="57875"/>
                    <a:pt x="1468" y="64747"/>
                  </a:cubicBezTo>
                  <a:cubicBezTo>
                    <a:pt x="1468" y="68182"/>
                    <a:pt x="1501" y="70951"/>
                    <a:pt x="1501" y="72886"/>
                  </a:cubicBezTo>
                  <a:cubicBezTo>
                    <a:pt x="1535" y="73853"/>
                    <a:pt x="1535" y="74587"/>
                    <a:pt x="1535" y="75087"/>
                  </a:cubicBezTo>
                  <a:lnTo>
                    <a:pt x="1535" y="64747"/>
                  </a:lnTo>
                  <a:cubicBezTo>
                    <a:pt x="1535" y="57875"/>
                    <a:pt x="1501" y="48368"/>
                    <a:pt x="1501" y="37894"/>
                  </a:cubicBezTo>
                  <a:cubicBezTo>
                    <a:pt x="1501" y="36593"/>
                    <a:pt x="1501" y="35259"/>
                    <a:pt x="1501" y="34025"/>
                  </a:cubicBezTo>
                  <a:cubicBezTo>
                    <a:pt x="1468" y="32757"/>
                    <a:pt x="1501" y="31523"/>
                    <a:pt x="1435" y="30255"/>
                  </a:cubicBezTo>
                  <a:cubicBezTo>
                    <a:pt x="1334" y="27787"/>
                    <a:pt x="1234" y="25418"/>
                    <a:pt x="1134" y="23150"/>
                  </a:cubicBezTo>
                  <a:cubicBezTo>
                    <a:pt x="901" y="18614"/>
                    <a:pt x="767" y="14511"/>
                    <a:pt x="567" y="11108"/>
                  </a:cubicBezTo>
                  <a:cubicBezTo>
                    <a:pt x="432" y="8779"/>
                    <a:pt x="327" y="6757"/>
                    <a:pt x="242" y="5093"/>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4"/>
            <p:cNvSpPr/>
            <p:nvPr/>
          </p:nvSpPr>
          <p:spPr>
            <a:xfrm>
              <a:off x="5086300" y="2590625"/>
              <a:ext cx="15050" cy="266875"/>
            </a:xfrm>
            <a:custGeom>
              <a:rect b="b" l="l" r="r" t="t"/>
              <a:pathLst>
                <a:path extrusionOk="0" h="10675" w="602">
                  <a:moveTo>
                    <a:pt x="1" y="1"/>
                  </a:moveTo>
                  <a:cubicBezTo>
                    <a:pt x="1" y="534"/>
                    <a:pt x="34" y="1068"/>
                    <a:pt x="101" y="1568"/>
                  </a:cubicBezTo>
                  <a:cubicBezTo>
                    <a:pt x="167" y="2536"/>
                    <a:pt x="267" y="3870"/>
                    <a:pt x="334" y="5338"/>
                  </a:cubicBezTo>
                  <a:cubicBezTo>
                    <a:pt x="401" y="6806"/>
                    <a:pt x="434" y="8140"/>
                    <a:pt x="434" y="9107"/>
                  </a:cubicBezTo>
                  <a:cubicBezTo>
                    <a:pt x="434" y="9641"/>
                    <a:pt x="434" y="10175"/>
                    <a:pt x="501" y="10675"/>
                  </a:cubicBezTo>
                  <a:cubicBezTo>
                    <a:pt x="534" y="10542"/>
                    <a:pt x="534" y="10408"/>
                    <a:pt x="534" y="10275"/>
                  </a:cubicBezTo>
                  <a:cubicBezTo>
                    <a:pt x="568" y="10008"/>
                    <a:pt x="601" y="9608"/>
                    <a:pt x="601" y="9107"/>
                  </a:cubicBezTo>
                  <a:cubicBezTo>
                    <a:pt x="601" y="8140"/>
                    <a:pt x="601" y="6806"/>
                    <a:pt x="534" y="5338"/>
                  </a:cubicBezTo>
                  <a:cubicBezTo>
                    <a:pt x="468" y="3837"/>
                    <a:pt x="368" y="2502"/>
                    <a:pt x="234" y="1535"/>
                  </a:cubicBezTo>
                  <a:cubicBezTo>
                    <a:pt x="201" y="1068"/>
                    <a:pt x="134" y="668"/>
                    <a:pt x="101" y="401"/>
                  </a:cubicBezTo>
                  <a:cubicBezTo>
                    <a:pt x="101" y="268"/>
                    <a:pt x="67" y="134"/>
                    <a:pt x="1"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4"/>
            <p:cNvSpPr/>
            <p:nvPr/>
          </p:nvSpPr>
          <p:spPr>
            <a:xfrm>
              <a:off x="5004575" y="2609275"/>
              <a:ext cx="39225" cy="37250"/>
            </a:xfrm>
            <a:custGeom>
              <a:rect b="b" l="l" r="r" t="t"/>
              <a:pathLst>
                <a:path extrusionOk="0" h="1490" w="1569">
                  <a:moveTo>
                    <a:pt x="829" y="0"/>
                  </a:moveTo>
                  <a:cubicBezTo>
                    <a:pt x="767" y="0"/>
                    <a:pt x="704" y="8"/>
                    <a:pt x="634" y="22"/>
                  </a:cubicBezTo>
                  <a:cubicBezTo>
                    <a:pt x="568" y="22"/>
                    <a:pt x="534" y="55"/>
                    <a:pt x="468" y="122"/>
                  </a:cubicBezTo>
                  <a:cubicBezTo>
                    <a:pt x="521" y="113"/>
                    <a:pt x="575" y="109"/>
                    <a:pt x="628" y="109"/>
                  </a:cubicBezTo>
                  <a:cubicBezTo>
                    <a:pt x="773" y="109"/>
                    <a:pt x="913" y="140"/>
                    <a:pt x="1035" y="189"/>
                  </a:cubicBezTo>
                  <a:cubicBezTo>
                    <a:pt x="1201" y="289"/>
                    <a:pt x="1302" y="456"/>
                    <a:pt x="1302" y="656"/>
                  </a:cubicBezTo>
                  <a:cubicBezTo>
                    <a:pt x="1302" y="889"/>
                    <a:pt x="1168" y="1089"/>
                    <a:pt x="968" y="1189"/>
                  </a:cubicBezTo>
                  <a:cubicBezTo>
                    <a:pt x="893" y="1227"/>
                    <a:pt x="813" y="1246"/>
                    <a:pt x="734" y="1246"/>
                  </a:cubicBezTo>
                  <a:cubicBezTo>
                    <a:pt x="602" y="1246"/>
                    <a:pt x="472" y="1194"/>
                    <a:pt x="368" y="1089"/>
                  </a:cubicBezTo>
                  <a:cubicBezTo>
                    <a:pt x="201" y="956"/>
                    <a:pt x="167" y="756"/>
                    <a:pt x="201" y="589"/>
                  </a:cubicBezTo>
                  <a:cubicBezTo>
                    <a:pt x="267" y="255"/>
                    <a:pt x="501" y="122"/>
                    <a:pt x="468" y="122"/>
                  </a:cubicBezTo>
                  <a:cubicBezTo>
                    <a:pt x="468" y="108"/>
                    <a:pt x="456" y="100"/>
                    <a:pt x="438" y="100"/>
                  </a:cubicBezTo>
                  <a:cubicBezTo>
                    <a:pt x="412" y="100"/>
                    <a:pt x="373" y="116"/>
                    <a:pt x="334" y="155"/>
                  </a:cubicBezTo>
                  <a:cubicBezTo>
                    <a:pt x="201" y="255"/>
                    <a:pt x="101" y="389"/>
                    <a:pt x="67" y="556"/>
                  </a:cubicBezTo>
                  <a:cubicBezTo>
                    <a:pt x="1" y="789"/>
                    <a:pt x="34" y="1056"/>
                    <a:pt x="234" y="1256"/>
                  </a:cubicBezTo>
                  <a:cubicBezTo>
                    <a:pt x="401" y="1423"/>
                    <a:pt x="634" y="1490"/>
                    <a:pt x="868" y="1490"/>
                  </a:cubicBezTo>
                  <a:cubicBezTo>
                    <a:pt x="1268" y="1423"/>
                    <a:pt x="1568" y="1056"/>
                    <a:pt x="1502" y="656"/>
                  </a:cubicBezTo>
                  <a:cubicBezTo>
                    <a:pt x="1502" y="389"/>
                    <a:pt x="1335" y="155"/>
                    <a:pt x="1101" y="55"/>
                  </a:cubicBezTo>
                  <a:cubicBezTo>
                    <a:pt x="1004" y="16"/>
                    <a:pt x="917" y="0"/>
                    <a:pt x="829"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4"/>
            <p:cNvSpPr/>
            <p:nvPr/>
          </p:nvSpPr>
          <p:spPr>
            <a:xfrm>
              <a:off x="4683525" y="2593125"/>
              <a:ext cx="170975" cy="138725"/>
            </a:xfrm>
            <a:custGeom>
              <a:rect b="b" l="l" r="r" t="t"/>
              <a:pathLst>
                <a:path extrusionOk="0" h="5549" w="6839">
                  <a:moveTo>
                    <a:pt x="6638" y="1"/>
                  </a:moveTo>
                  <a:cubicBezTo>
                    <a:pt x="6705" y="501"/>
                    <a:pt x="6738" y="1035"/>
                    <a:pt x="6672" y="1535"/>
                  </a:cubicBezTo>
                  <a:cubicBezTo>
                    <a:pt x="6672" y="1669"/>
                    <a:pt x="6638" y="1769"/>
                    <a:pt x="6638" y="1902"/>
                  </a:cubicBezTo>
                  <a:cubicBezTo>
                    <a:pt x="6174" y="3963"/>
                    <a:pt x="4370" y="5367"/>
                    <a:pt x="2349" y="5367"/>
                  </a:cubicBezTo>
                  <a:cubicBezTo>
                    <a:pt x="2048" y="5367"/>
                    <a:pt x="1742" y="5336"/>
                    <a:pt x="1434" y="5271"/>
                  </a:cubicBezTo>
                  <a:cubicBezTo>
                    <a:pt x="934" y="5171"/>
                    <a:pt x="434" y="5004"/>
                    <a:pt x="0" y="4804"/>
                  </a:cubicBezTo>
                  <a:lnTo>
                    <a:pt x="0" y="4804"/>
                  </a:lnTo>
                  <a:cubicBezTo>
                    <a:pt x="100" y="4871"/>
                    <a:pt x="200" y="4971"/>
                    <a:pt x="334" y="5038"/>
                  </a:cubicBezTo>
                  <a:cubicBezTo>
                    <a:pt x="667" y="5204"/>
                    <a:pt x="1001" y="5338"/>
                    <a:pt x="1401" y="5438"/>
                  </a:cubicBezTo>
                  <a:cubicBezTo>
                    <a:pt x="1714" y="5516"/>
                    <a:pt x="2038" y="5549"/>
                    <a:pt x="2367" y="5549"/>
                  </a:cubicBezTo>
                  <a:cubicBezTo>
                    <a:pt x="2599" y="5549"/>
                    <a:pt x="2834" y="5532"/>
                    <a:pt x="3069" y="5505"/>
                  </a:cubicBezTo>
                  <a:cubicBezTo>
                    <a:pt x="4470" y="5305"/>
                    <a:pt x="5671" y="4437"/>
                    <a:pt x="6305" y="3170"/>
                  </a:cubicBezTo>
                  <a:cubicBezTo>
                    <a:pt x="6571" y="2669"/>
                    <a:pt x="6738" y="2102"/>
                    <a:pt x="6805" y="1535"/>
                  </a:cubicBezTo>
                  <a:cubicBezTo>
                    <a:pt x="6838" y="1168"/>
                    <a:pt x="6838" y="801"/>
                    <a:pt x="6772" y="401"/>
                  </a:cubicBezTo>
                  <a:cubicBezTo>
                    <a:pt x="6738" y="268"/>
                    <a:pt x="6705" y="134"/>
                    <a:pt x="663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4"/>
            <p:cNvSpPr/>
            <p:nvPr/>
          </p:nvSpPr>
          <p:spPr>
            <a:xfrm>
              <a:off x="5173875" y="2592300"/>
              <a:ext cx="85075" cy="92075"/>
            </a:xfrm>
            <a:custGeom>
              <a:rect b="b" l="l" r="r" t="t"/>
              <a:pathLst>
                <a:path extrusionOk="0" h="3683" w="3403">
                  <a:moveTo>
                    <a:pt x="67" y="0"/>
                  </a:moveTo>
                  <a:cubicBezTo>
                    <a:pt x="0" y="267"/>
                    <a:pt x="0" y="534"/>
                    <a:pt x="67" y="801"/>
                  </a:cubicBezTo>
                  <a:cubicBezTo>
                    <a:pt x="200" y="1435"/>
                    <a:pt x="500" y="2035"/>
                    <a:pt x="967" y="2536"/>
                  </a:cubicBezTo>
                  <a:cubicBezTo>
                    <a:pt x="1401" y="3036"/>
                    <a:pt x="1968" y="3403"/>
                    <a:pt x="2602" y="3603"/>
                  </a:cubicBezTo>
                  <a:cubicBezTo>
                    <a:pt x="2773" y="3652"/>
                    <a:pt x="2980" y="3683"/>
                    <a:pt x="3183" y="3683"/>
                  </a:cubicBezTo>
                  <a:cubicBezTo>
                    <a:pt x="3257" y="3683"/>
                    <a:pt x="3331" y="3679"/>
                    <a:pt x="3403" y="3670"/>
                  </a:cubicBezTo>
                  <a:cubicBezTo>
                    <a:pt x="3403" y="3636"/>
                    <a:pt x="3102" y="3603"/>
                    <a:pt x="2669" y="3436"/>
                  </a:cubicBezTo>
                  <a:cubicBezTo>
                    <a:pt x="1468" y="2969"/>
                    <a:pt x="567" y="2002"/>
                    <a:pt x="234" y="768"/>
                  </a:cubicBezTo>
                  <a:cubicBezTo>
                    <a:pt x="100" y="301"/>
                    <a:pt x="100" y="0"/>
                    <a:pt x="67"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4"/>
            <p:cNvSpPr/>
            <p:nvPr/>
          </p:nvSpPr>
          <p:spPr>
            <a:xfrm>
              <a:off x="5252250" y="3679750"/>
              <a:ext cx="130950" cy="58500"/>
            </a:xfrm>
            <a:custGeom>
              <a:rect b="b" l="l" r="r" t="t"/>
              <a:pathLst>
                <a:path extrusionOk="0" h="2340" w="5238">
                  <a:moveTo>
                    <a:pt x="1" y="0"/>
                  </a:moveTo>
                  <a:lnTo>
                    <a:pt x="1" y="0"/>
                  </a:lnTo>
                  <a:cubicBezTo>
                    <a:pt x="101" y="300"/>
                    <a:pt x="268" y="567"/>
                    <a:pt x="468" y="801"/>
                  </a:cubicBezTo>
                  <a:cubicBezTo>
                    <a:pt x="901" y="1468"/>
                    <a:pt x="1535" y="1935"/>
                    <a:pt x="2269" y="2235"/>
                  </a:cubicBezTo>
                  <a:cubicBezTo>
                    <a:pt x="2484" y="2307"/>
                    <a:pt x="2717" y="2340"/>
                    <a:pt x="2949" y="2340"/>
                  </a:cubicBezTo>
                  <a:cubicBezTo>
                    <a:pt x="3151" y="2340"/>
                    <a:pt x="3351" y="2315"/>
                    <a:pt x="3537" y="2269"/>
                  </a:cubicBezTo>
                  <a:cubicBezTo>
                    <a:pt x="3870" y="2168"/>
                    <a:pt x="4204" y="2035"/>
                    <a:pt x="4504" y="1835"/>
                  </a:cubicBezTo>
                  <a:cubicBezTo>
                    <a:pt x="4771" y="1701"/>
                    <a:pt x="5004" y="1501"/>
                    <a:pt x="5238" y="1268"/>
                  </a:cubicBezTo>
                  <a:lnTo>
                    <a:pt x="5238" y="1268"/>
                  </a:lnTo>
                  <a:cubicBezTo>
                    <a:pt x="4938" y="1401"/>
                    <a:pt x="4671" y="1535"/>
                    <a:pt x="4404" y="1701"/>
                  </a:cubicBezTo>
                  <a:cubicBezTo>
                    <a:pt x="3964" y="1979"/>
                    <a:pt x="3477" y="2112"/>
                    <a:pt x="2986" y="2112"/>
                  </a:cubicBezTo>
                  <a:cubicBezTo>
                    <a:pt x="2768" y="2112"/>
                    <a:pt x="2550" y="2086"/>
                    <a:pt x="2336" y="2035"/>
                  </a:cubicBezTo>
                  <a:cubicBezTo>
                    <a:pt x="1635" y="1768"/>
                    <a:pt x="1035" y="1301"/>
                    <a:pt x="601" y="701"/>
                  </a:cubicBezTo>
                  <a:cubicBezTo>
                    <a:pt x="401" y="467"/>
                    <a:pt x="201" y="234"/>
                    <a:pt x="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4"/>
            <p:cNvSpPr/>
            <p:nvPr/>
          </p:nvSpPr>
          <p:spPr>
            <a:xfrm>
              <a:off x="5242250" y="3685575"/>
              <a:ext cx="60900" cy="86750"/>
            </a:xfrm>
            <a:custGeom>
              <a:rect b="b" l="l" r="r" t="t"/>
              <a:pathLst>
                <a:path extrusionOk="0" h="3470" w="2436">
                  <a:moveTo>
                    <a:pt x="0" y="1"/>
                  </a:moveTo>
                  <a:lnTo>
                    <a:pt x="0" y="1"/>
                  </a:lnTo>
                  <a:cubicBezTo>
                    <a:pt x="301" y="635"/>
                    <a:pt x="701" y="1235"/>
                    <a:pt x="1135" y="1802"/>
                  </a:cubicBezTo>
                  <a:cubicBezTo>
                    <a:pt x="1501" y="2369"/>
                    <a:pt x="1935" y="2936"/>
                    <a:pt x="2435" y="3470"/>
                  </a:cubicBezTo>
                  <a:cubicBezTo>
                    <a:pt x="2135" y="2803"/>
                    <a:pt x="1735" y="2202"/>
                    <a:pt x="1301" y="1669"/>
                  </a:cubicBezTo>
                  <a:cubicBezTo>
                    <a:pt x="934" y="1068"/>
                    <a:pt x="467" y="501"/>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4"/>
            <p:cNvSpPr/>
            <p:nvPr/>
          </p:nvSpPr>
          <p:spPr>
            <a:xfrm>
              <a:off x="4756075" y="2898350"/>
              <a:ext cx="14200" cy="29300"/>
            </a:xfrm>
            <a:custGeom>
              <a:rect b="b" l="l" r="r" t="t"/>
              <a:pathLst>
                <a:path extrusionOk="0" h="1172" w="568">
                  <a:moveTo>
                    <a:pt x="67" y="1"/>
                  </a:moveTo>
                  <a:lnTo>
                    <a:pt x="67" y="1"/>
                  </a:lnTo>
                  <a:cubicBezTo>
                    <a:pt x="0" y="34"/>
                    <a:pt x="67" y="301"/>
                    <a:pt x="200" y="634"/>
                  </a:cubicBezTo>
                  <a:cubicBezTo>
                    <a:pt x="325" y="947"/>
                    <a:pt x="450" y="1171"/>
                    <a:pt x="520" y="1171"/>
                  </a:cubicBezTo>
                  <a:cubicBezTo>
                    <a:pt x="525" y="1171"/>
                    <a:pt x="530" y="1170"/>
                    <a:pt x="534" y="1168"/>
                  </a:cubicBezTo>
                  <a:cubicBezTo>
                    <a:pt x="567" y="1168"/>
                    <a:pt x="501" y="868"/>
                    <a:pt x="400" y="568"/>
                  </a:cubicBezTo>
                  <a:cubicBezTo>
                    <a:pt x="267" y="234"/>
                    <a:pt x="100" y="1"/>
                    <a:pt x="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4"/>
            <p:cNvSpPr/>
            <p:nvPr/>
          </p:nvSpPr>
          <p:spPr>
            <a:xfrm>
              <a:off x="4967875" y="2933375"/>
              <a:ext cx="5875" cy="23375"/>
            </a:xfrm>
            <a:custGeom>
              <a:rect b="b" l="l" r="r" t="t"/>
              <a:pathLst>
                <a:path extrusionOk="0" h="935" w="235">
                  <a:moveTo>
                    <a:pt x="134" y="1"/>
                  </a:moveTo>
                  <a:cubicBezTo>
                    <a:pt x="68" y="1"/>
                    <a:pt x="1" y="201"/>
                    <a:pt x="1" y="468"/>
                  </a:cubicBezTo>
                  <a:cubicBezTo>
                    <a:pt x="1" y="734"/>
                    <a:pt x="68" y="935"/>
                    <a:pt x="134" y="935"/>
                  </a:cubicBezTo>
                  <a:cubicBezTo>
                    <a:pt x="168" y="935"/>
                    <a:pt x="234" y="734"/>
                    <a:pt x="234" y="468"/>
                  </a:cubicBezTo>
                  <a:cubicBezTo>
                    <a:pt x="234" y="201"/>
                    <a:pt x="201" y="1"/>
                    <a:pt x="13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4"/>
            <p:cNvSpPr/>
            <p:nvPr/>
          </p:nvSpPr>
          <p:spPr>
            <a:xfrm>
              <a:off x="4883650" y="3037625"/>
              <a:ext cx="6700" cy="28375"/>
            </a:xfrm>
            <a:custGeom>
              <a:rect b="b" l="l" r="r" t="t"/>
              <a:pathLst>
                <a:path extrusionOk="0" h="1135" w="268">
                  <a:moveTo>
                    <a:pt x="101" y="0"/>
                  </a:moveTo>
                  <a:cubicBezTo>
                    <a:pt x="34" y="0"/>
                    <a:pt x="1" y="267"/>
                    <a:pt x="34" y="567"/>
                  </a:cubicBezTo>
                  <a:cubicBezTo>
                    <a:pt x="34" y="901"/>
                    <a:pt x="101" y="1134"/>
                    <a:pt x="168" y="1134"/>
                  </a:cubicBezTo>
                  <a:cubicBezTo>
                    <a:pt x="234" y="1134"/>
                    <a:pt x="268" y="867"/>
                    <a:pt x="234" y="567"/>
                  </a:cubicBezTo>
                  <a:cubicBezTo>
                    <a:pt x="234" y="234"/>
                    <a:pt x="168" y="0"/>
                    <a:pt x="1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4"/>
            <p:cNvSpPr/>
            <p:nvPr/>
          </p:nvSpPr>
          <p:spPr>
            <a:xfrm>
              <a:off x="4715200" y="3130225"/>
              <a:ext cx="22550" cy="16775"/>
            </a:xfrm>
            <a:custGeom>
              <a:rect b="b" l="l" r="r" t="t"/>
              <a:pathLst>
                <a:path extrusionOk="0" h="671" w="902">
                  <a:moveTo>
                    <a:pt x="66" y="1"/>
                  </a:moveTo>
                  <a:cubicBezTo>
                    <a:pt x="25" y="1"/>
                    <a:pt x="1" y="12"/>
                    <a:pt x="1" y="32"/>
                  </a:cubicBezTo>
                  <a:cubicBezTo>
                    <a:pt x="1" y="99"/>
                    <a:pt x="167" y="199"/>
                    <a:pt x="401" y="366"/>
                  </a:cubicBezTo>
                  <a:cubicBezTo>
                    <a:pt x="614" y="518"/>
                    <a:pt x="772" y="670"/>
                    <a:pt x="823" y="670"/>
                  </a:cubicBezTo>
                  <a:cubicBezTo>
                    <a:pt x="828" y="670"/>
                    <a:pt x="832" y="669"/>
                    <a:pt x="835" y="666"/>
                  </a:cubicBezTo>
                  <a:cubicBezTo>
                    <a:pt x="901" y="666"/>
                    <a:pt x="768" y="366"/>
                    <a:pt x="501" y="199"/>
                  </a:cubicBezTo>
                  <a:cubicBezTo>
                    <a:pt x="338" y="59"/>
                    <a:pt x="159" y="1"/>
                    <a:pt x="6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4"/>
            <p:cNvSpPr/>
            <p:nvPr/>
          </p:nvSpPr>
          <p:spPr>
            <a:xfrm>
              <a:off x="5002075" y="3230950"/>
              <a:ext cx="14200" cy="17825"/>
            </a:xfrm>
            <a:custGeom>
              <a:rect b="b" l="l" r="r" t="t"/>
              <a:pathLst>
                <a:path extrusionOk="0" h="713" w="568">
                  <a:moveTo>
                    <a:pt x="512" y="1"/>
                  </a:moveTo>
                  <a:cubicBezTo>
                    <a:pt x="440" y="1"/>
                    <a:pt x="320" y="127"/>
                    <a:pt x="201" y="306"/>
                  </a:cubicBezTo>
                  <a:cubicBezTo>
                    <a:pt x="67" y="506"/>
                    <a:pt x="1" y="673"/>
                    <a:pt x="67" y="707"/>
                  </a:cubicBezTo>
                  <a:cubicBezTo>
                    <a:pt x="72" y="711"/>
                    <a:pt x="77" y="713"/>
                    <a:pt x="85" y="713"/>
                  </a:cubicBezTo>
                  <a:cubicBezTo>
                    <a:pt x="135" y="713"/>
                    <a:pt x="251" y="614"/>
                    <a:pt x="367" y="440"/>
                  </a:cubicBezTo>
                  <a:cubicBezTo>
                    <a:pt x="534" y="240"/>
                    <a:pt x="568" y="39"/>
                    <a:pt x="534" y="6"/>
                  </a:cubicBezTo>
                  <a:cubicBezTo>
                    <a:pt x="527" y="3"/>
                    <a:pt x="520" y="1"/>
                    <a:pt x="51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4"/>
            <p:cNvSpPr/>
            <p:nvPr/>
          </p:nvSpPr>
          <p:spPr>
            <a:xfrm>
              <a:off x="4836125" y="3239425"/>
              <a:ext cx="5850" cy="38400"/>
            </a:xfrm>
            <a:custGeom>
              <a:rect b="b" l="l" r="r" t="t"/>
              <a:pathLst>
                <a:path extrusionOk="0" h="1536" w="234">
                  <a:moveTo>
                    <a:pt x="101" y="1"/>
                  </a:moveTo>
                  <a:cubicBezTo>
                    <a:pt x="34" y="1"/>
                    <a:pt x="0" y="334"/>
                    <a:pt x="0" y="768"/>
                  </a:cubicBezTo>
                  <a:cubicBezTo>
                    <a:pt x="0" y="1168"/>
                    <a:pt x="34" y="1535"/>
                    <a:pt x="101" y="1535"/>
                  </a:cubicBezTo>
                  <a:cubicBezTo>
                    <a:pt x="201" y="1268"/>
                    <a:pt x="234" y="1035"/>
                    <a:pt x="201" y="768"/>
                  </a:cubicBezTo>
                  <a:cubicBezTo>
                    <a:pt x="201" y="334"/>
                    <a:pt x="167" y="1"/>
                    <a:pt x="1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4"/>
            <p:cNvSpPr/>
            <p:nvPr/>
          </p:nvSpPr>
          <p:spPr>
            <a:xfrm>
              <a:off x="4761900" y="3379000"/>
              <a:ext cx="23375" cy="15775"/>
            </a:xfrm>
            <a:custGeom>
              <a:rect b="b" l="l" r="r" t="t"/>
              <a:pathLst>
                <a:path extrusionOk="0" h="631" w="935">
                  <a:moveTo>
                    <a:pt x="114" y="1"/>
                  </a:moveTo>
                  <a:cubicBezTo>
                    <a:pt x="91" y="1"/>
                    <a:pt x="75" y="7"/>
                    <a:pt x="67" y="22"/>
                  </a:cubicBezTo>
                  <a:cubicBezTo>
                    <a:pt x="1" y="55"/>
                    <a:pt x="201" y="222"/>
                    <a:pt x="434" y="389"/>
                  </a:cubicBezTo>
                  <a:cubicBezTo>
                    <a:pt x="630" y="556"/>
                    <a:pt x="802" y="630"/>
                    <a:pt x="872" y="630"/>
                  </a:cubicBezTo>
                  <a:cubicBezTo>
                    <a:pt x="886" y="630"/>
                    <a:pt x="896" y="627"/>
                    <a:pt x="901" y="622"/>
                  </a:cubicBezTo>
                  <a:cubicBezTo>
                    <a:pt x="935" y="589"/>
                    <a:pt x="801" y="389"/>
                    <a:pt x="568" y="222"/>
                  </a:cubicBezTo>
                  <a:cubicBezTo>
                    <a:pt x="384" y="91"/>
                    <a:pt x="201" y="1"/>
                    <a:pt x="11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4"/>
            <p:cNvSpPr/>
            <p:nvPr/>
          </p:nvSpPr>
          <p:spPr>
            <a:xfrm>
              <a:off x="4933700" y="3434500"/>
              <a:ext cx="18375" cy="9300"/>
            </a:xfrm>
            <a:custGeom>
              <a:rect b="b" l="l" r="r" t="t"/>
              <a:pathLst>
                <a:path extrusionOk="0" h="372" w="735">
                  <a:moveTo>
                    <a:pt x="643" y="0"/>
                  </a:moveTo>
                  <a:cubicBezTo>
                    <a:pt x="568" y="0"/>
                    <a:pt x="458" y="29"/>
                    <a:pt x="334" y="70"/>
                  </a:cubicBezTo>
                  <a:cubicBezTo>
                    <a:pt x="134" y="170"/>
                    <a:pt x="0" y="270"/>
                    <a:pt x="34" y="337"/>
                  </a:cubicBezTo>
                  <a:cubicBezTo>
                    <a:pt x="34" y="360"/>
                    <a:pt x="59" y="371"/>
                    <a:pt x="99" y="371"/>
                  </a:cubicBezTo>
                  <a:cubicBezTo>
                    <a:pt x="171" y="371"/>
                    <a:pt x="293" y="335"/>
                    <a:pt x="401" y="270"/>
                  </a:cubicBezTo>
                  <a:cubicBezTo>
                    <a:pt x="601" y="203"/>
                    <a:pt x="734" y="70"/>
                    <a:pt x="734" y="37"/>
                  </a:cubicBezTo>
                  <a:cubicBezTo>
                    <a:pt x="721" y="11"/>
                    <a:pt x="689" y="0"/>
                    <a:pt x="64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4"/>
            <p:cNvSpPr/>
            <p:nvPr/>
          </p:nvSpPr>
          <p:spPr>
            <a:xfrm>
              <a:off x="4817775" y="3587125"/>
              <a:ext cx="20875" cy="39275"/>
            </a:xfrm>
            <a:custGeom>
              <a:rect b="b" l="l" r="r" t="t"/>
              <a:pathLst>
                <a:path extrusionOk="0" h="1571" w="835">
                  <a:moveTo>
                    <a:pt x="77" y="0"/>
                  </a:moveTo>
                  <a:cubicBezTo>
                    <a:pt x="74" y="0"/>
                    <a:pt x="70" y="1"/>
                    <a:pt x="67" y="3"/>
                  </a:cubicBezTo>
                  <a:cubicBezTo>
                    <a:pt x="1" y="36"/>
                    <a:pt x="134" y="403"/>
                    <a:pt x="368" y="836"/>
                  </a:cubicBezTo>
                  <a:cubicBezTo>
                    <a:pt x="568" y="1270"/>
                    <a:pt x="801" y="1570"/>
                    <a:pt x="835" y="1570"/>
                  </a:cubicBezTo>
                  <a:cubicBezTo>
                    <a:pt x="801" y="1270"/>
                    <a:pt x="701" y="970"/>
                    <a:pt x="534" y="736"/>
                  </a:cubicBezTo>
                  <a:cubicBezTo>
                    <a:pt x="343" y="323"/>
                    <a:pt x="153" y="0"/>
                    <a:pt x="7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4"/>
            <p:cNvSpPr/>
            <p:nvPr/>
          </p:nvSpPr>
          <p:spPr>
            <a:xfrm>
              <a:off x="5021250" y="3579600"/>
              <a:ext cx="19200" cy="28525"/>
            </a:xfrm>
            <a:custGeom>
              <a:rect b="b" l="l" r="r" t="t"/>
              <a:pathLst>
                <a:path extrusionOk="0" h="1141" w="768">
                  <a:moveTo>
                    <a:pt x="687" y="0"/>
                  </a:moveTo>
                  <a:cubicBezTo>
                    <a:pt x="609" y="0"/>
                    <a:pt x="424" y="223"/>
                    <a:pt x="268" y="504"/>
                  </a:cubicBezTo>
                  <a:cubicBezTo>
                    <a:pt x="101" y="837"/>
                    <a:pt x="1" y="1104"/>
                    <a:pt x="67" y="1137"/>
                  </a:cubicBezTo>
                  <a:cubicBezTo>
                    <a:pt x="70" y="1140"/>
                    <a:pt x="72" y="1141"/>
                    <a:pt x="76" y="1141"/>
                  </a:cubicBezTo>
                  <a:cubicBezTo>
                    <a:pt x="126" y="1141"/>
                    <a:pt x="312" y="918"/>
                    <a:pt x="468" y="637"/>
                  </a:cubicBezTo>
                  <a:cubicBezTo>
                    <a:pt x="635" y="304"/>
                    <a:pt x="768" y="37"/>
                    <a:pt x="701" y="3"/>
                  </a:cubicBezTo>
                  <a:cubicBezTo>
                    <a:pt x="697" y="1"/>
                    <a:pt x="692" y="0"/>
                    <a:pt x="68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4"/>
            <p:cNvSpPr/>
            <p:nvPr/>
          </p:nvSpPr>
          <p:spPr>
            <a:xfrm>
              <a:off x="4934525" y="3733050"/>
              <a:ext cx="11700" cy="36775"/>
            </a:xfrm>
            <a:custGeom>
              <a:rect b="b" l="l" r="r" t="t"/>
              <a:pathLst>
                <a:path extrusionOk="0" h="1471" w="468">
                  <a:moveTo>
                    <a:pt x="79" y="1"/>
                  </a:moveTo>
                  <a:cubicBezTo>
                    <a:pt x="74" y="1"/>
                    <a:pt x="71" y="1"/>
                    <a:pt x="67" y="3"/>
                  </a:cubicBezTo>
                  <a:cubicBezTo>
                    <a:pt x="1" y="36"/>
                    <a:pt x="101" y="337"/>
                    <a:pt x="167" y="737"/>
                  </a:cubicBezTo>
                  <a:cubicBezTo>
                    <a:pt x="234" y="1137"/>
                    <a:pt x="234" y="1471"/>
                    <a:pt x="301" y="1471"/>
                  </a:cubicBezTo>
                  <a:cubicBezTo>
                    <a:pt x="368" y="1471"/>
                    <a:pt x="468" y="1137"/>
                    <a:pt x="401" y="704"/>
                  </a:cubicBezTo>
                  <a:cubicBezTo>
                    <a:pt x="338" y="292"/>
                    <a:pt x="154" y="1"/>
                    <a:pt x="7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4"/>
            <p:cNvSpPr/>
            <p:nvPr/>
          </p:nvSpPr>
          <p:spPr>
            <a:xfrm>
              <a:off x="4835300" y="3840575"/>
              <a:ext cx="21700" cy="21925"/>
            </a:xfrm>
            <a:custGeom>
              <a:rect b="b" l="l" r="r" t="t"/>
              <a:pathLst>
                <a:path extrusionOk="0" h="877" w="868">
                  <a:moveTo>
                    <a:pt x="54" y="1"/>
                  </a:moveTo>
                  <a:cubicBezTo>
                    <a:pt x="46" y="1"/>
                    <a:pt x="39" y="2"/>
                    <a:pt x="33" y="5"/>
                  </a:cubicBezTo>
                  <a:cubicBezTo>
                    <a:pt x="0" y="39"/>
                    <a:pt x="134" y="272"/>
                    <a:pt x="334" y="506"/>
                  </a:cubicBezTo>
                  <a:cubicBezTo>
                    <a:pt x="547" y="719"/>
                    <a:pt x="733" y="877"/>
                    <a:pt x="789" y="877"/>
                  </a:cubicBezTo>
                  <a:cubicBezTo>
                    <a:pt x="794" y="877"/>
                    <a:pt x="798" y="875"/>
                    <a:pt x="801" y="872"/>
                  </a:cubicBezTo>
                  <a:cubicBezTo>
                    <a:pt x="867" y="806"/>
                    <a:pt x="734" y="606"/>
                    <a:pt x="500" y="372"/>
                  </a:cubicBezTo>
                  <a:cubicBezTo>
                    <a:pt x="318" y="159"/>
                    <a:pt x="135" y="1"/>
                    <a:pt x="5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4"/>
            <p:cNvSpPr/>
            <p:nvPr/>
          </p:nvSpPr>
          <p:spPr>
            <a:xfrm>
              <a:off x="5064625" y="3875600"/>
              <a:ext cx="23375" cy="21925"/>
            </a:xfrm>
            <a:custGeom>
              <a:rect b="b" l="l" r="r" t="t"/>
              <a:pathLst>
                <a:path extrusionOk="0" h="877" w="935">
                  <a:moveTo>
                    <a:pt x="851" y="0"/>
                  </a:moveTo>
                  <a:cubicBezTo>
                    <a:pt x="787" y="0"/>
                    <a:pt x="577" y="129"/>
                    <a:pt x="367" y="339"/>
                  </a:cubicBezTo>
                  <a:cubicBezTo>
                    <a:pt x="134" y="606"/>
                    <a:pt x="0" y="806"/>
                    <a:pt x="34" y="872"/>
                  </a:cubicBezTo>
                  <a:cubicBezTo>
                    <a:pt x="37" y="875"/>
                    <a:pt x="41" y="877"/>
                    <a:pt x="47" y="877"/>
                  </a:cubicBezTo>
                  <a:cubicBezTo>
                    <a:pt x="107" y="877"/>
                    <a:pt x="321" y="719"/>
                    <a:pt x="534" y="506"/>
                  </a:cubicBezTo>
                  <a:cubicBezTo>
                    <a:pt x="768" y="272"/>
                    <a:pt x="934" y="39"/>
                    <a:pt x="868" y="5"/>
                  </a:cubicBezTo>
                  <a:cubicBezTo>
                    <a:pt x="864" y="2"/>
                    <a:pt x="859" y="0"/>
                    <a:pt x="8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4"/>
            <p:cNvSpPr/>
            <p:nvPr/>
          </p:nvSpPr>
          <p:spPr>
            <a:xfrm>
              <a:off x="4943700" y="4000750"/>
              <a:ext cx="8375" cy="34275"/>
            </a:xfrm>
            <a:custGeom>
              <a:rect b="b" l="l" r="r" t="t"/>
              <a:pathLst>
                <a:path extrusionOk="0" h="1371" w="335">
                  <a:moveTo>
                    <a:pt x="257" y="0"/>
                  </a:moveTo>
                  <a:cubicBezTo>
                    <a:pt x="191" y="0"/>
                    <a:pt x="97" y="290"/>
                    <a:pt x="34" y="670"/>
                  </a:cubicBezTo>
                  <a:cubicBezTo>
                    <a:pt x="1" y="1037"/>
                    <a:pt x="1" y="1370"/>
                    <a:pt x="34" y="1370"/>
                  </a:cubicBezTo>
                  <a:cubicBezTo>
                    <a:pt x="101" y="1370"/>
                    <a:pt x="201" y="1070"/>
                    <a:pt x="267" y="703"/>
                  </a:cubicBezTo>
                  <a:cubicBezTo>
                    <a:pt x="301" y="303"/>
                    <a:pt x="334" y="3"/>
                    <a:pt x="267" y="3"/>
                  </a:cubicBezTo>
                  <a:cubicBezTo>
                    <a:pt x="264" y="1"/>
                    <a:pt x="261" y="0"/>
                    <a:pt x="25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4"/>
            <p:cNvSpPr/>
            <p:nvPr/>
          </p:nvSpPr>
          <p:spPr>
            <a:xfrm>
              <a:off x="4846125" y="4074950"/>
              <a:ext cx="18375" cy="27625"/>
            </a:xfrm>
            <a:custGeom>
              <a:rect b="b" l="l" r="r" t="t"/>
              <a:pathLst>
                <a:path extrusionOk="0" h="1105" w="735">
                  <a:moveTo>
                    <a:pt x="76" y="0"/>
                  </a:moveTo>
                  <a:cubicBezTo>
                    <a:pt x="72" y="0"/>
                    <a:pt x="70" y="1"/>
                    <a:pt x="67" y="4"/>
                  </a:cubicBezTo>
                  <a:cubicBezTo>
                    <a:pt x="1" y="37"/>
                    <a:pt x="101" y="304"/>
                    <a:pt x="268" y="604"/>
                  </a:cubicBezTo>
                  <a:cubicBezTo>
                    <a:pt x="468" y="904"/>
                    <a:pt x="635" y="1104"/>
                    <a:pt x="701" y="1104"/>
                  </a:cubicBezTo>
                  <a:cubicBezTo>
                    <a:pt x="735" y="1071"/>
                    <a:pt x="668" y="804"/>
                    <a:pt x="468" y="504"/>
                  </a:cubicBezTo>
                  <a:cubicBezTo>
                    <a:pt x="312" y="223"/>
                    <a:pt x="126" y="0"/>
                    <a:pt x="7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4"/>
            <p:cNvSpPr/>
            <p:nvPr/>
          </p:nvSpPr>
          <p:spPr>
            <a:xfrm>
              <a:off x="5031275" y="4186625"/>
              <a:ext cx="29200" cy="19775"/>
            </a:xfrm>
            <a:custGeom>
              <a:rect b="b" l="l" r="r" t="t"/>
              <a:pathLst>
                <a:path extrusionOk="0" h="791" w="1168">
                  <a:moveTo>
                    <a:pt x="1110" y="0"/>
                  </a:moveTo>
                  <a:cubicBezTo>
                    <a:pt x="1026" y="0"/>
                    <a:pt x="767" y="102"/>
                    <a:pt x="534" y="307"/>
                  </a:cubicBezTo>
                  <a:cubicBezTo>
                    <a:pt x="234" y="507"/>
                    <a:pt x="0" y="740"/>
                    <a:pt x="33" y="774"/>
                  </a:cubicBezTo>
                  <a:cubicBezTo>
                    <a:pt x="39" y="785"/>
                    <a:pt x="52" y="791"/>
                    <a:pt x="71" y="791"/>
                  </a:cubicBezTo>
                  <a:cubicBezTo>
                    <a:pt x="161" y="791"/>
                    <a:pt x="386" y="666"/>
                    <a:pt x="634" y="473"/>
                  </a:cubicBezTo>
                  <a:cubicBezTo>
                    <a:pt x="934" y="273"/>
                    <a:pt x="1168" y="40"/>
                    <a:pt x="1134" y="6"/>
                  </a:cubicBezTo>
                  <a:cubicBezTo>
                    <a:pt x="1130" y="2"/>
                    <a:pt x="1122" y="0"/>
                    <a:pt x="111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4"/>
            <p:cNvSpPr/>
            <p:nvPr/>
          </p:nvSpPr>
          <p:spPr>
            <a:xfrm>
              <a:off x="4894500" y="4257650"/>
              <a:ext cx="9200" cy="39225"/>
            </a:xfrm>
            <a:custGeom>
              <a:rect b="b" l="l" r="r" t="t"/>
              <a:pathLst>
                <a:path extrusionOk="0" h="1569" w="368">
                  <a:moveTo>
                    <a:pt x="201" y="1"/>
                  </a:moveTo>
                  <a:cubicBezTo>
                    <a:pt x="134" y="34"/>
                    <a:pt x="167" y="368"/>
                    <a:pt x="134" y="768"/>
                  </a:cubicBezTo>
                  <a:cubicBezTo>
                    <a:pt x="67" y="1202"/>
                    <a:pt x="0" y="1535"/>
                    <a:pt x="67" y="1569"/>
                  </a:cubicBezTo>
                  <a:cubicBezTo>
                    <a:pt x="134" y="1569"/>
                    <a:pt x="301" y="1235"/>
                    <a:pt x="334" y="801"/>
                  </a:cubicBezTo>
                  <a:cubicBezTo>
                    <a:pt x="367" y="368"/>
                    <a:pt x="267" y="1"/>
                    <a:pt x="2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4"/>
            <p:cNvSpPr/>
            <p:nvPr/>
          </p:nvSpPr>
          <p:spPr>
            <a:xfrm>
              <a:off x="4944525" y="4434350"/>
              <a:ext cx="18375" cy="20250"/>
            </a:xfrm>
            <a:custGeom>
              <a:rect b="b" l="l" r="r" t="t"/>
              <a:pathLst>
                <a:path extrusionOk="0" h="810" w="735">
                  <a:moveTo>
                    <a:pt x="79" y="0"/>
                  </a:moveTo>
                  <a:cubicBezTo>
                    <a:pt x="74" y="0"/>
                    <a:pt x="71" y="2"/>
                    <a:pt x="68" y="4"/>
                  </a:cubicBezTo>
                  <a:cubicBezTo>
                    <a:pt x="1" y="71"/>
                    <a:pt x="101" y="271"/>
                    <a:pt x="268" y="471"/>
                  </a:cubicBezTo>
                  <a:cubicBezTo>
                    <a:pt x="420" y="654"/>
                    <a:pt x="600" y="809"/>
                    <a:pt x="656" y="809"/>
                  </a:cubicBezTo>
                  <a:cubicBezTo>
                    <a:pt x="661" y="809"/>
                    <a:pt x="665" y="808"/>
                    <a:pt x="668" y="805"/>
                  </a:cubicBezTo>
                  <a:cubicBezTo>
                    <a:pt x="735" y="738"/>
                    <a:pt x="635" y="538"/>
                    <a:pt x="435" y="338"/>
                  </a:cubicBezTo>
                  <a:cubicBezTo>
                    <a:pt x="282" y="155"/>
                    <a:pt x="130" y="0"/>
                    <a:pt x="7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4"/>
            <p:cNvSpPr/>
            <p:nvPr/>
          </p:nvSpPr>
          <p:spPr>
            <a:xfrm>
              <a:off x="4867825" y="4528625"/>
              <a:ext cx="23375" cy="31025"/>
            </a:xfrm>
            <a:custGeom>
              <a:rect b="b" l="l" r="r" t="t"/>
              <a:pathLst>
                <a:path extrusionOk="0" h="1241" w="935">
                  <a:moveTo>
                    <a:pt x="46" y="0"/>
                  </a:moveTo>
                  <a:cubicBezTo>
                    <a:pt x="42" y="0"/>
                    <a:pt x="37" y="1"/>
                    <a:pt x="33" y="3"/>
                  </a:cubicBezTo>
                  <a:cubicBezTo>
                    <a:pt x="0" y="36"/>
                    <a:pt x="133" y="336"/>
                    <a:pt x="367" y="703"/>
                  </a:cubicBezTo>
                  <a:cubicBezTo>
                    <a:pt x="586" y="1016"/>
                    <a:pt x="804" y="1240"/>
                    <a:pt x="886" y="1240"/>
                  </a:cubicBezTo>
                  <a:cubicBezTo>
                    <a:pt x="892" y="1240"/>
                    <a:pt x="896" y="1239"/>
                    <a:pt x="901" y="1237"/>
                  </a:cubicBezTo>
                  <a:cubicBezTo>
                    <a:pt x="934" y="1204"/>
                    <a:pt x="801" y="904"/>
                    <a:pt x="567" y="570"/>
                  </a:cubicBezTo>
                  <a:cubicBezTo>
                    <a:pt x="347" y="255"/>
                    <a:pt x="127" y="0"/>
                    <a:pt x="46"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4"/>
            <p:cNvSpPr/>
            <p:nvPr/>
          </p:nvSpPr>
          <p:spPr>
            <a:xfrm>
              <a:off x="5084625" y="4411800"/>
              <a:ext cx="8375" cy="15300"/>
            </a:xfrm>
            <a:custGeom>
              <a:rect b="b" l="l" r="r" t="t"/>
              <a:pathLst>
                <a:path extrusionOk="0" h="612" w="335">
                  <a:moveTo>
                    <a:pt x="278" y="1"/>
                  </a:moveTo>
                  <a:cubicBezTo>
                    <a:pt x="208" y="1"/>
                    <a:pt x="98" y="123"/>
                    <a:pt x="68" y="273"/>
                  </a:cubicBezTo>
                  <a:cubicBezTo>
                    <a:pt x="1" y="439"/>
                    <a:pt x="1" y="606"/>
                    <a:pt x="68" y="606"/>
                  </a:cubicBezTo>
                  <a:cubicBezTo>
                    <a:pt x="75" y="610"/>
                    <a:pt x="82" y="611"/>
                    <a:pt x="90" y="611"/>
                  </a:cubicBezTo>
                  <a:cubicBezTo>
                    <a:pt x="155" y="611"/>
                    <a:pt x="241" y="489"/>
                    <a:pt x="301" y="339"/>
                  </a:cubicBezTo>
                  <a:cubicBezTo>
                    <a:pt x="334" y="173"/>
                    <a:pt x="334" y="6"/>
                    <a:pt x="301" y="6"/>
                  </a:cubicBezTo>
                  <a:cubicBezTo>
                    <a:pt x="294" y="2"/>
                    <a:pt x="286" y="1"/>
                    <a:pt x="27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4"/>
            <p:cNvSpPr/>
            <p:nvPr/>
          </p:nvSpPr>
          <p:spPr>
            <a:xfrm>
              <a:off x="4998750" y="4644550"/>
              <a:ext cx="11625" cy="34325"/>
            </a:xfrm>
            <a:custGeom>
              <a:rect b="b" l="l" r="r" t="t"/>
              <a:pathLst>
                <a:path extrusionOk="0" h="1373" w="465">
                  <a:moveTo>
                    <a:pt x="342" y="0"/>
                  </a:moveTo>
                  <a:cubicBezTo>
                    <a:pt x="339" y="0"/>
                    <a:pt x="337" y="1"/>
                    <a:pt x="334" y="3"/>
                  </a:cubicBezTo>
                  <a:cubicBezTo>
                    <a:pt x="300" y="3"/>
                    <a:pt x="267" y="303"/>
                    <a:pt x="167" y="670"/>
                  </a:cubicBezTo>
                  <a:cubicBezTo>
                    <a:pt x="100" y="1037"/>
                    <a:pt x="0" y="1337"/>
                    <a:pt x="33" y="1370"/>
                  </a:cubicBezTo>
                  <a:cubicBezTo>
                    <a:pt x="37" y="1372"/>
                    <a:pt x="41" y="1373"/>
                    <a:pt x="46" y="1373"/>
                  </a:cubicBezTo>
                  <a:cubicBezTo>
                    <a:pt x="122" y="1373"/>
                    <a:pt x="306" y="1114"/>
                    <a:pt x="400" y="736"/>
                  </a:cubicBezTo>
                  <a:cubicBezTo>
                    <a:pt x="464" y="353"/>
                    <a:pt x="406" y="0"/>
                    <a:pt x="342"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4"/>
            <p:cNvSpPr/>
            <p:nvPr/>
          </p:nvSpPr>
          <p:spPr>
            <a:xfrm>
              <a:off x="5044600" y="3046675"/>
              <a:ext cx="13375" cy="21100"/>
            </a:xfrm>
            <a:custGeom>
              <a:rect b="b" l="l" r="r" t="t"/>
              <a:pathLst>
                <a:path extrusionOk="0" h="844" w="535">
                  <a:moveTo>
                    <a:pt x="78" y="1"/>
                  </a:moveTo>
                  <a:cubicBezTo>
                    <a:pt x="74" y="1"/>
                    <a:pt x="70" y="2"/>
                    <a:pt x="67" y="5"/>
                  </a:cubicBezTo>
                  <a:cubicBezTo>
                    <a:pt x="1" y="38"/>
                    <a:pt x="67" y="239"/>
                    <a:pt x="168" y="472"/>
                  </a:cubicBezTo>
                  <a:cubicBezTo>
                    <a:pt x="259" y="686"/>
                    <a:pt x="378" y="843"/>
                    <a:pt x="449" y="843"/>
                  </a:cubicBezTo>
                  <a:cubicBezTo>
                    <a:pt x="456" y="843"/>
                    <a:pt x="462" y="842"/>
                    <a:pt x="468" y="839"/>
                  </a:cubicBezTo>
                  <a:cubicBezTo>
                    <a:pt x="534" y="806"/>
                    <a:pt x="468" y="606"/>
                    <a:pt x="368" y="372"/>
                  </a:cubicBezTo>
                  <a:cubicBezTo>
                    <a:pt x="246" y="159"/>
                    <a:pt x="124" y="1"/>
                    <a:pt x="7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4"/>
            <p:cNvSpPr/>
            <p:nvPr/>
          </p:nvSpPr>
          <p:spPr>
            <a:xfrm>
              <a:off x="4881150" y="2742925"/>
              <a:ext cx="31725" cy="31250"/>
            </a:xfrm>
            <a:custGeom>
              <a:rect b="b" l="l" r="r" t="t"/>
              <a:pathLst>
                <a:path extrusionOk="0" h="1250" w="1269">
                  <a:moveTo>
                    <a:pt x="1195" y="0"/>
                  </a:moveTo>
                  <a:cubicBezTo>
                    <a:pt x="1075" y="0"/>
                    <a:pt x="763" y="190"/>
                    <a:pt x="501" y="480"/>
                  </a:cubicBezTo>
                  <a:cubicBezTo>
                    <a:pt x="168" y="814"/>
                    <a:pt x="1" y="1214"/>
                    <a:pt x="67" y="1247"/>
                  </a:cubicBezTo>
                  <a:cubicBezTo>
                    <a:pt x="71" y="1249"/>
                    <a:pt x="74" y="1250"/>
                    <a:pt x="78" y="1250"/>
                  </a:cubicBezTo>
                  <a:cubicBezTo>
                    <a:pt x="153" y="1250"/>
                    <a:pt x="348" y="933"/>
                    <a:pt x="635" y="647"/>
                  </a:cubicBezTo>
                  <a:cubicBezTo>
                    <a:pt x="968" y="313"/>
                    <a:pt x="1268" y="80"/>
                    <a:pt x="1235" y="13"/>
                  </a:cubicBezTo>
                  <a:cubicBezTo>
                    <a:pt x="1226" y="4"/>
                    <a:pt x="1213" y="0"/>
                    <a:pt x="119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4"/>
            <p:cNvSpPr/>
            <p:nvPr/>
          </p:nvSpPr>
          <p:spPr>
            <a:xfrm>
              <a:off x="5025425" y="2712900"/>
              <a:ext cx="15875" cy="27025"/>
            </a:xfrm>
            <a:custGeom>
              <a:rect b="b" l="l" r="r" t="t"/>
              <a:pathLst>
                <a:path extrusionOk="0" h="1081" w="635">
                  <a:moveTo>
                    <a:pt x="90" y="0"/>
                  </a:moveTo>
                  <a:cubicBezTo>
                    <a:pt x="79" y="0"/>
                    <a:pt x="72" y="5"/>
                    <a:pt x="67" y="13"/>
                  </a:cubicBezTo>
                  <a:cubicBezTo>
                    <a:pt x="1" y="47"/>
                    <a:pt x="134" y="280"/>
                    <a:pt x="301" y="547"/>
                  </a:cubicBezTo>
                  <a:cubicBezTo>
                    <a:pt x="434" y="847"/>
                    <a:pt x="534" y="1081"/>
                    <a:pt x="601" y="1081"/>
                  </a:cubicBezTo>
                  <a:cubicBezTo>
                    <a:pt x="634" y="1047"/>
                    <a:pt x="601" y="780"/>
                    <a:pt x="468" y="447"/>
                  </a:cubicBezTo>
                  <a:cubicBezTo>
                    <a:pt x="352" y="186"/>
                    <a:pt x="160" y="0"/>
                    <a:pt x="9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4"/>
            <p:cNvSpPr/>
            <p:nvPr/>
          </p:nvSpPr>
          <p:spPr>
            <a:xfrm>
              <a:off x="4637650" y="2816550"/>
              <a:ext cx="14200" cy="28525"/>
            </a:xfrm>
            <a:custGeom>
              <a:rect b="b" l="l" r="r" t="t"/>
              <a:pathLst>
                <a:path extrusionOk="0" h="1141" w="568">
                  <a:moveTo>
                    <a:pt x="487" y="0"/>
                  </a:moveTo>
                  <a:cubicBezTo>
                    <a:pt x="417" y="0"/>
                    <a:pt x="292" y="225"/>
                    <a:pt x="167" y="537"/>
                  </a:cubicBezTo>
                  <a:cubicBezTo>
                    <a:pt x="34" y="837"/>
                    <a:pt x="0" y="1138"/>
                    <a:pt x="34" y="1138"/>
                  </a:cubicBezTo>
                  <a:cubicBezTo>
                    <a:pt x="40" y="1140"/>
                    <a:pt x="47" y="1141"/>
                    <a:pt x="53" y="1141"/>
                  </a:cubicBezTo>
                  <a:cubicBezTo>
                    <a:pt x="147" y="1141"/>
                    <a:pt x="242" y="916"/>
                    <a:pt x="367" y="604"/>
                  </a:cubicBezTo>
                  <a:cubicBezTo>
                    <a:pt x="501" y="304"/>
                    <a:pt x="568" y="37"/>
                    <a:pt x="501" y="4"/>
                  </a:cubicBezTo>
                  <a:cubicBezTo>
                    <a:pt x="497" y="1"/>
                    <a:pt x="492" y="0"/>
                    <a:pt x="48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4"/>
            <p:cNvSpPr/>
            <p:nvPr/>
          </p:nvSpPr>
          <p:spPr>
            <a:xfrm>
              <a:off x="4628475" y="2983275"/>
              <a:ext cx="24200" cy="19775"/>
            </a:xfrm>
            <a:custGeom>
              <a:rect b="b" l="l" r="r" t="t"/>
              <a:pathLst>
                <a:path extrusionOk="0" h="791" w="968">
                  <a:moveTo>
                    <a:pt x="18" y="1"/>
                  </a:moveTo>
                  <a:cubicBezTo>
                    <a:pt x="10" y="1"/>
                    <a:pt x="4" y="3"/>
                    <a:pt x="1" y="6"/>
                  </a:cubicBezTo>
                  <a:cubicBezTo>
                    <a:pt x="1" y="73"/>
                    <a:pt x="134" y="273"/>
                    <a:pt x="401" y="473"/>
                  </a:cubicBezTo>
                  <a:cubicBezTo>
                    <a:pt x="621" y="666"/>
                    <a:pt x="819" y="790"/>
                    <a:pt x="900" y="790"/>
                  </a:cubicBezTo>
                  <a:cubicBezTo>
                    <a:pt x="917" y="790"/>
                    <a:pt x="929" y="785"/>
                    <a:pt x="935" y="773"/>
                  </a:cubicBezTo>
                  <a:cubicBezTo>
                    <a:pt x="968" y="740"/>
                    <a:pt x="801" y="540"/>
                    <a:pt x="534" y="306"/>
                  </a:cubicBezTo>
                  <a:cubicBezTo>
                    <a:pt x="325" y="127"/>
                    <a:pt x="89" y="1"/>
                    <a:pt x="1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54"/>
            <p:cNvSpPr/>
            <p:nvPr/>
          </p:nvSpPr>
          <p:spPr>
            <a:xfrm>
              <a:off x="4906175" y="2598975"/>
              <a:ext cx="10025" cy="19200"/>
            </a:xfrm>
            <a:custGeom>
              <a:rect b="b" l="l" r="r" t="t"/>
              <a:pathLst>
                <a:path extrusionOk="0" h="768" w="401">
                  <a:moveTo>
                    <a:pt x="67" y="0"/>
                  </a:moveTo>
                  <a:cubicBezTo>
                    <a:pt x="0" y="0"/>
                    <a:pt x="34" y="200"/>
                    <a:pt x="101" y="434"/>
                  </a:cubicBezTo>
                  <a:cubicBezTo>
                    <a:pt x="201" y="634"/>
                    <a:pt x="301" y="767"/>
                    <a:pt x="367" y="767"/>
                  </a:cubicBezTo>
                  <a:cubicBezTo>
                    <a:pt x="401" y="767"/>
                    <a:pt x="401" y="567"/>
                    <a:pt x="301" y="367"/>
                  </a:cubicBezTo>
                  <a:cubicBezTo>
                    <a:pt x="234" y="134"/>
                    <a:pt x="101" y="0"/>
                    <a:pt x="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4"/>
            <p:cNvSpPr/>
            <p:nvPr/>
          </p:nvSpPr>
          <p:spPr>
            <a:xfrm>
              <a:off x="5165525" y="2668175"/>
              <a:ext cx="8375" cy="26800"/>
            </a:xfrm>
            <a:custGeom>
              <a:rect b="b" l="l" r="r" t="t"/>
              <a:pathLst>
                <a:path extrusionOk="0" h="1072" w="335">
                  <a:moveTo>
                    <a:pt x="301" y="1"/>
                  </a:moveTo>
                  <a:cubicBezTo>
                    <a:pt x="234" y="1"/>
                    <a:pt x="134" y="234"/>
                    <a:pt x="67" y="535"/>
                  </a:cubicBezTo>
                  <a:cubicBezTo>
                    <a:pt x="34" y="835"/>
                    <a:pt x="1" y="1068"/>
                    <a:pt x="67" y="1068"/>
                  </a:cubicBezTo>
                  <a:cubicBezTo>
                    <a:pt x="72" y="1070"/>
                    <a:pt x="76" y="1072"/>
                    <a:pt x="80" y="1072"/>
                  </a:cubicBezTo>
                  <a:cubicBezTo>
                    <a:pt x="147" y="1072"/>
                    <a:pt x="238" y="849"/>
                    <a:pt x="301" y="568"/>
                  </a:cubicBezTo>
                  <a:cubicBezTo>
                    <a:pt x="334" y="268"/>
                    <a:pt x="334" y="34"/>
                    <a:pt x="3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54"/>
            <p:cNvSpPr/>
            <p:nvPr/>
          </p:nvSpPr>
          <p:spPr>
            <a:xfrm>
              <a:off x="5225575" y="2781525"/>
              <a:ext cx="15875" cy="32700"/>
            </a:xfrm>
            <a:custGeom>
              <a:rect b="b" l="l" r="r" t="t"/>
              <a:pathLst>
                <a:path extrusionOk="0" h="1308" w="635">
                  <a:moveTo>
                    <a:pt x="561" y="1"/>
                  </a:moveTo>
                  <a:cubicBezTo>
                    <a:pt x="517" y="1"/>
                    <a:pt x="359" y="287"/>
                    <a:pt x="200" y="604"/>
                  </a:cubicBezTo>
                  <a:cubicBezTo>
                    <a:pt x="67" y="971"/>
                    <a:pt x="0" y="1304"/>
                    <a:pt x="34" y="1304"/>
                  </a:cubicBezTo>
                  <a:cubicBezTo>
                    <a:pt x="37" y="1306"/>
                    <a:pt x="41" y="1307"/>
                    <a:pt x="46" y="1307"/>
                  </a:cubicBezTo>
                  <a:cubicBezTo>
                    <a:pt x="116" y="1307"/>
                    <a:pt x="243" y="1050"/>
                    <a:pt x="401" y="704"/>
                  </a:cubicBezTo>
                  <a:cubicBezTo>
                    <a:pt x="567" y="337"/>
                    <a:pt x="634" y="37"/>
                    <a:pt x="567" y="3"/>
                  </a:cubicBezTo>
                  <a:cubicBezTo>
                    <a:pt x="566" y="2"/>
                    <a:pt x="564" y="1"/>
                    <a:pt x="56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4"/>
            <p:cNvSpPr/>
            <p:nvPr/>
          </p:nvSpPr>
          <p:spPr>
            <a:xfrm>
              <a:off x="5165525" y="2875775"/>
              <a:ext cx="20050" cy="35100"/>
            </a:xfrm>
            <a:custGeom>
              <a:rect b="b" l="l" r="r" t="t"/>
              <a:pathLst>
                <a:path extrusionOk="0" h="1404" w="802">
                  <a:moveTo>
                    <a:pt x="74" y="0"/>
                  </a:moveTo>
                  <a:cubicBezTo>
                    <a:pt x="71" y="0"/>
                    <a:pt x="69" y="1"/>
                    <a:pt x="67" y="3"/>
                  </a:cubicBezTo>
                  <a:cubicBezTo>
                    <a:pt x="1" y="36"/>
                    <a:pt x="101" y="370"/>
                    <a:pt x="301" y="737"/>
                  </a:cubicBezTo>
                  <a:cubicBezTo>
                    <a:pt x="501" y="1137"/>
                    <a:pt x="701" y="1404"/>
                    <a:pt x="768" y="1404"/>
                  </a:cubicBezTo>
                  <a:cubicBezTo>
                    <a:pt x="801" y="1371"/>
                    <a:pt x="701" y="1037"/>
                    <a:pt x="501" y="637"/>
                  </a:cubicBezTo>
                  <a:cubicBezTo>
                    <a:pt x="311" y="288"/>
                    <a:pt x="121" y="0"/>
                    <a:pt x="7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4"/>
            <p:cNvSpPr/>
            <p:nvPr/>
          </p:nvSpPr>
          <p:spPr>
            <a:xfrm>
              <a:off x="5273100" y="2981650"/>
              <a:ext cx="12525" cy="25125"/>
            </a:xfrm>
            <a:custGeom>
              <a:rect b="b" l="l" r="r" t="t"/>
              <a:pathLst>
                <a:path extrusionOk="0" h="1005" w="501">
                  <a:moveTo>
                    <a:pt x="425" y="1"/>
                  </a:moveTo>
                  <a:cubicBezTo>
                    <a:pt x="377" y="1"/>
                    <a:pt x="229" y="193"/>
                    <a:pt x="167" y="471"/>
                  </a:cubicBezTo>
                  <a:cubicBezTo>
                    <a:pt x="67" y="738"/>
                    <a:pt x="1" y="972"/>
                    <a:pt x="67" y="1005"/>
                  </a:cubicBezTo>
                  <a:cubicBezTo>
                    <a:pt x="134" y="1005"/>
                    <a:pt x="267" y="805"/>
                    <a:pt x="368" y="538"/>
                  </a:cubicBezTo>
                  <a:cubicBezTo>
                    <a:pt x="434" y="271"/>
                    <a:pt x="501" y="4"/>
                    <a:pt x="434" y="4"/>
                  </a:cubicBezTo>
                  <a:cubicBezTo>
                    <a:pt x="432" y="2"/>
                    <a:pt x="429" y="1"/>
                    <a:pt x="42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4"/>
            <p:cNvSpPr/>
            <p:nvPr/>
          </p:nvSpPr>
          <p:spPr>
            <a:xfrm>
              <a:off x="5183050" y="3085025"/>
              <a:ext cx="12525" cy="16125"/>
            </a:xfrm>
            <a:custGeom>
              <a:rect b="b" l="l" r="r" t="t"/>
              <a:pathLst>
                <a:path extrusionOk="0" h="645" w="501">
                  <a:moveTo>
                    <a:pt x="80" y="0"/>
                  </a:moveTo>
                  <a:cubicBezTo>
                    <a:pt x="75" y="0"/>
                    <a:pt x="70" y="2"/>
                    <a:pt x="67" y="6"/>
                  </a:cubicBezTo>
                  <a:cubicBezTo>
                    <a:pt x="0" y="39"/>
                    <a:pt x="33" y="206"/>
                    <a:pt x="167" y="372"/>
                  </a:cubicBezTo>
                  <a:cubicBezTo>
                    <a:pt x="256" y="522"/>
                    <a:pt x="373" y="644"/>
                    <a:pt x="420" y="644"/>
                  </a:cubicBezTo>
                  <a:cubicBezTo>
                    <a:pt x="426" y="644"/>
                    <a:pt x="430" y="643"/>
                    <a:pt x="434" y="639"/>
                  </a:cubicBezTo>
                  <a:cubicBezTo>
                    <a:pt x="500" y="606"/>
                    <a:pt x="434" y="439"/>
                    <a:pt x="334" y="272"/>
                  </a:cubicBezTo>
                  <a:cubicBezTo>
                    <a:pt x="244" y="123"/>
                    <a:pt x="128" y="0"/>
                    <a:pt x="8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4"/>
            <p:cNvSpPr/>
            <p:nvPr/>
          </p:nvSpPr>
          <p:spPr>
            <a:xfrm>
              <a:off x="5184700" y="3267700"/>
              <a:ext cx="27550" cy="27725"/>
            </a:xfrm>
            <a:custGeom>
              <a:rect b="b" l="l" r="r" t="t"/>
              <a:pathLst>
                <a:path extrusionOk="0" h="1109" w="1102">
                  <a:moveTo>
                    <a:pt x="78" y="0"/>
                  </a:moveTo>
                  <a:cubicBezTo>
                    <a:pt x="74" y="0"/>
                    <a:pt x="70" y="1"/>
                    <a:pt x="67" y="4"/>
                  </a:cubicBezTo>
                  <a:cubicBezTo>
                    <a:pt x="1" y="70"/>
                    <a:pt x="201" y="337"/>
                    <a:pt x="468" y="638"/>
                  </a:cubicBezTo>
                  <a:cubicBezTo>
                    <a:pt x="746" y="916"/>
                    <a:pt x="967" y="1108"/>
                    <a:pt x="1051" y="1108"/>
                  </a:cubicBezTo>
                  <a:cubicBezTo>
                    <a:pt x="1058" y="1108"/>
                    <a:pt x="1063" y="1107"/>
                    <a:pt x="1068" y="1105"/>
                  </a:cubicBezTo>
                  <a:cubicBezTo>
                    <a:pt x="1102" y="1038"/>
                    <a:pt x="901" y="771"/>
                    <a:pt x="635" y="471"/>
                  </a:cubicBezTo>
                  <a:cubicBezTo>
                    <a:pt x="387" y="192"/>
                    <a:pt x="140" y="0"/>
                    <a:pt x="7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4"/>
            <p:cNvSpPr/>
            <p:nvPr/>
          </p:nvSpPr>
          <p:spPr>
            <a:xfrm>
              <a:off x="5294775" y="3156575"/>
              <a:ext cx="23375" cy="27100"/>
            </a:xfrm>
            <a:custGeom>
              <a:rect b="b" l="l" r="r" t="t"/>
              <a:pathLst>
                <a:path extrusionOk="0" h="1084" w="935">
                  <a:moveTo>
                    <a:pt x="63" y="1"/>
                  </a:moveTo>
                  <a:cubicBezTo>
                    <a:pt x="52" y="1"/>
                    <a:pt x="42" y="4"/>
                    <a:pt x="34" y="12"/>
                  </a:cubicBezTo>
                  <a:cubicBezTo>
                    <a:pt x="1" y="46"/>
                    <a:pt x="134" y="312"/>
                    <a:pt x="368" y="613"/>
                  </a:cubicBezTo>
                  <a:cubicBezTo>
                    <a:pt x="584" y="891"/>
                    <a:pt x="801" y="1083"/>
                    <a:pt x="884" y="1083"/>
                  </a:cubicBezTo>
                  <a:cubicBezTo>
                    <a:pt x="891" y="1083"/>
                    <a:pt x="897" y="1082"/>
                    <a:pt x="902" y="1080"/>
                  </a:cubicBezTo>
                  <a:cubicBezTo>
                    <a:pt x="935" y="1046"/>
                    <a:pt x="768" y="779"/>
                    <a:pt x="535" y="479"/>
                  </a:cubicBezTo>
                  <a:cubicBezTo>
                    <a:pt x="328" y="214"/>
                    <a:pt x="148" y="1"/>
                    <a:pt x="6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4"/>
            <p:cNvSpPr/>
            <p:nvPr/>
          </p:nvSpPr>
          <p:spPr>
            <a:xfrm>
              <a:off x="5374000" y="3304475"/>
              <a:ext cx="18375" cy="32625"/>
            </a:xfrm>
            <a:custGeom>
              <a:rect b="b" l="l" r="r" t="t"/>
              <a:pathLst>
                <a:path extrusionOk="0" h="1305" w="735">
                  <a:moveTo>
                    <a:pt x="668" y="0"/>
                  </a:moveTo>
                  <a:cubicBezTo>
                    <a:pt x="601" y="0"/>
                    <a:pt x="434" y="267"/>
                    <a:pt x="268" y="634"/>
                  </a:cubicBezTo>
                  <a:cubicBezTo>
                    <a:pt x="68" y="968"/>
                    <a:pt x="1" y="1301"/>
                    <a:pt x="34" y="1301"/>
                  </a:cubicBezTo>
                  <a:cubicBezTo>
                    <a:pt x="38" y="1303"/>
                    <a:pt x="42" y="1304"/>
                    <a:pt x="47" y="1304"/>
                  </a:cubicBezTo>
                  <a:cubicBezTo>
                    <a:pt x="123" y="1304"/>
                    <a:pt x="311" y="1047"/>
                    <a:pt x="468" y="701"/>
                  </a:cubicBezTo>
                  <a:cubicBezTo>
                    <a:pt x="635" y="367"/>
                    <a:pt x="735" y="34"/>
                    <a:pt x="66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4"/>
            <p:cNvSpPr/>
            <p:nvPr/>
          </p:nvSpPr>
          <p:spPr>
            <a:xfrm>
              <a:off x="5225575" y="3440750"/>
              <a:ext cx="27550" cy="23100"/>
            </a:xfrm>
            <a:custGeom>
              <a:rect b="b" l="l" r="r" t="t"/>
              <a:pathLst>
                <a:path extrusionOk="0" h="924" w="1102">
                  <a:moveTo>
                    <a:pt x="84" y="0"/>
                  </a:moveTo>
                  <a:cubicBezTo>
                    <a:pt x="58" y="0"/>
                    <a:pt x="40" y="7"/>
                    <a:pt x="34" y="20"/>
                  </a:cubicBezTo>
                  <a:cubicBezTo>
                    <a:pt x="0" y="87"/>
                    <a:pt x="267" y="254"/>
                    <a:pt x="534" y="487"/>
                  </a:cubicBezTo>
                  <a:cubicBezTo>
                    <a:pt x="784" y="705"/>
                    <a:pt x="975" y="924"/>
                    <a:pt x="1026" y="924"/>
                  </a:cubicBezTo>
                  <a:cubicBezTo>
                    <a:pt x="1029" y="924"/>
                    <a:pt x="1032" y="923"/>
                    <a:pt x="1034" y="921"/>
                  </a:cubicBezTo>
                  <a:cubicBezTo>
                    <a:pt x="1101" y="887"/>
                    <a:pt x="968" y="587"/>
                    <a:pt x="667" y="320"/>
                  </a:cubicBezTo>
                  <a:cubicBezTo>
                    <a:pt x="427" y="107"/>
                    <a:pt x="187" y="0"/>
                    <a:pt x="8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4"/>
            <p:cNvSpPr/>
            <p:nvPr/>
          </p:nvSpPr>
          <p:spPr>
            <a:xfrm>
              <a:off x="5236400" y="3592175"/>
              <a:ext cx="22550" cy="5025"/>
            </a:xfrm>
            <a:custGeom>
              <a:rect b="b" l="l" r="r" t="t"/>
              <a:pathLst>
                <a:path extrusionOk="0" h="201" w="902">
                  <a:moveTo>
                    <a:pt x="468" y="1"/>
                  </a:moveTo>
                  <a:cubicBezTo>
                    <a:pt x="201" y="1"/>
                    <a:pt x="1" y="34"/>
                    <a:pt x="1" y="101"/>
                  </a:cubicBezTo>
                  <a:cubicBezTo>
                    <a:pt x="1" y="167"/>
                    <a:pt x="201" y="201"/>
                    <a:pt x="468" y="201"/>
                  </a:cubicBezTo>
                  <a:cubicBezTo>
                    <a:pt x="701" y="201"/>
                    <a:pt x="902" y="167"/>
                    <a:pt x="902" y="101"/>
                  </a:cubicBezTo>
                  <a:cubicBezTo>
                    <a:pt x="902" y="34"/>
                    <a:pt x="701" y="1"/>
                    <a:pt x="46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4"/>
            <p:cNvSpPr/>
            <p:nvPr/>
          </p:nvSpPr>
          <p:spPr>
            <a:xfrm>
              <a:off x="5384850" y="3527125"/>
              <a:ext cx="12525" cy="30975"/>
            </a:xfrm>
            <a:custGeom>
              <a:rect b="b" l="l" r="r" t="t"/>
              <a:pathLst>
                <a:path extrusionOk="0" h="1239" w="501">
                  <a:moveTo>
                    <a:pt x="367" y="1"/>
                  </a:moveTo>
                  <a:cubicBezTo>
                    <a:pt x="301" y="34"/>
                    <a:pt x="267" y="301"/>
                    <a:pt x="201" y="635"/>
                  </a:cubicBezTo>
                  <a:cubicBezTo>
                    <a:pt x="101" y="968"/>
                    <a:pt x="0" y="1202"/>
                    <a:pt x="67" y="1235"/>
                  </a:cubicBezTo>
                  <a:cubicBezTo>
                    <a:pt x="69" y="1237"/>
                    <a:pt x="72" y="1238"/>
                    <a:pt x="76" y="1238"/>
                  </a:cubicBezTo>
                  <a:cubicBezTo>
                    <a:pt x="126" y="1238"/>
                    <a:pt x="307" y="1012"/>
                    <a:pt x="401" y="668"/>
                  </a:cubicBezTo>
                  <a:cubicBezTo>
                    <a:pt x="501" y="301"/>
                    <a:pt x="434" y="1"/>
                    <a:pt x="36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4"/>
            <p:cNvSpPr/>
            <p:nvPr/>
          </p:nvSpPr>
          <p:spPr>
            <a:xfrm>
              <a:off x="5499100" y="3567925"/>
              <a:ext cx="14200" cy="34350"/>
            </a:xfrm>
            <a:custGeom>
              <a:rect b="b" l="l" r="r" t="t"/>
              <a:pathLst>
                <a:path extrusionOk="0" h="1374" w="568">
                  <a:moveTo>
                    <a:pt x="45" y="1"/>
                  </a:moveTo>
                  <a:cubicBezTo>
                    <a:pt x="41" y="1"/>
                    <a:pt x="37" y="2"/>
                    <a:pt x="34" y="3"/>
                  </a:cubicBezTo>
                  <a:cubicBezTo>
                    <a:pt x="0" y="3"/>
                    <a:pt x="34" y="337"/>
                    <a:pt x="167" y="704"/>
                  </a:cubicBezTo>
                  <a:cubicBezTo>
                    <a:pt x="294" y="1084"/>
                    <a:pt x="451" y="1374"/>
                    <a:pt x="523" y="1374"/>
                  </a:cubicBezTo>
                  <a:cubicBezTo>
                    <a:pt x="527" y="1374"/>
                    <a:pt x="531" y="1373"/>
                    <a:pt x="534" y="1371"/>
                  </a:cubicBezTo>
                  <a:cubicBezTo>
                    <a:pt x="567" y="1338"/>
                    <a:pt x="534" y="1037"/>
                    <a:pt x="401" y="637"/>
                  </a:cubicBezTo>
                  <a:cubicBezTo>
                    <a:pt x="274" y="289"/>
                    <a:pt x="117" y="1"/>
                    <a:pt x="45"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4"/>
            <p:cNvSpPr/>
            <p:nvPr/>
          </p:nvSpPr>
          <p:spPr>
            <a:xfrm>
              <a:off x="5490750" y="3744725"/>
              <a:ext cx="21725" cy="36850"/>
            </a:xfrm>
            <a:custGeom>
              <a:rect b="b" l="l" r="r" t="t"/>
              <a:pathLst>
                <a:path extrusionOk="0" h="1474" w="869">
                  <a:moveTo>
                    <a:pt x="823" y="1"/>
                  </a:moveTo>
                  <a:cubicBezTo>
                    <a:pt x="744" y="1"/>
                    <a:pt x="524" y="290"/>
                    <a:pt x="334" y="670"/>
                  </a:cubicBezTo>
                  <a:cubicBezTo>
                    <a:pt x="134" y="1104"/>
                    <a:pt x="1" y="1437"/>
                    <a:pt x="68" y="1471"/>
                  </a:cubicBezTo>
                  <a:cubicBezTo>
                    <a:pt x="69" y="1472"/>
                    <a:pt x="71" y="1473"/>
                    <a:pt x="73" y="1473"/>
                  </a:cubicBezTo>
                  <a:cubicBezTo>
                    <a:pt x="122" y="1473"/>
                    <a:pt x="344" y="1152"/>
                    <a:pt x="535" y="770"/>
                  </a:cubicBezTo>
                  <a:cubicBezTo>
                    <a:pt x="735" y="370"/>
                    <a:pt x="868" y="36"/>
                    <a:pt x="835" y="3"/>
                  </a:cubicBezTo>
                  <a:cubicBezTo>
                    <a:pt x="831" y="1"/>
                    <a:pt x="828" y="1"/>
                    <a:pt x="82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4"/>
            <p:cNvSpPr/>
            <p:nvPr/>
          </p:nvSpPr>
          <p:spPr>
            <a:xfrm>
              <a:off x="5361500" y="3852300"/>
              <a:ext cx="16700" cy="34350"/>
            </a:xfrm>
            <a:custGeom>
              <a:rect b="b" l="l" r="r" t="t"/>
              <a:pathLst>
                <a:path extrusionOk="0" h="1374" w="668">
                  <a:moveTo>
                    <a:pt x="74" y="1"/>
                  </a:moveTo>
                  <a:cubicBezTo>
                    <a:pt x="71" y="1"/>
                    <a:pt x="69" y="1"/>
                    <a:pt x="67" y="3"/>
                  </a:cubicBezTo>
                  <a:cubicBezTo>
                    <a:pt x="0" y="37"/>
                    <a:pt x="67" y="337"/>
                    <a:pt x="234" y="737"/>
                  </a:cubicBezTo>
                  <a:cubicBezTo>
                    <a:pt x="392" y="1085"/>
                    <a:pt x="551" y="1373"/>
                    <a:pt x="623" y="1373"/>
                  </a:cubicBezTo>
                  <a:cubicBezTo>
                    <a:pt x="627" y="1373"/>
                    <a:pt x="631" y="1373"/>
                    <a:pt x="634" y="1371"/>
                  </a:cubicBezTo>
                  <a:cubicBezTo>
                    <a:pt x="668" y="1371"/>
                    <a:pt x="601" y="1037"/>
                    <a:pt x="434" y="637"/>
                  </a:cubicBezTo>
                  <a:cubicBezTo>
                    <a:pt x="308" y="289"/>
                    <a:pt x="121" y="1"/>
                    <a:pt x="7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4"/>
            <p:cNvSpPr/>
            <p:nvPr/>
          </p:nvSpPr>
          <p:spPr>
            <a:xfrm>
              <a:off x="5230575" y="3924925"/>
              <a:ext cx="19200" cy="5025"/>
            </a:xfrm>
            <a:custGeom>
              <a:rect b="b" l="l" r="r" t="t"/>
              <a:pathLst>
                <a:path extrusionOk="0" h="201" w="768">
                  <a:moveTo>
                    <a:pt x="367" y="0"/>
                  </a:moveTo>
                  <a:cubicBezTo>
                    <a:pt x="167" y="0"/>
                    <a:pt x="0" y="34"/>
                    <a:pt x="0" y="100"/>
                  </a:cubicBezTo>
                  <a:cubicBezTo>
                    <a:pt x="0" y="167"/>
                    <a:pt x="167" y="200"/>
                    <a:pt x="367" y="200"/>
                  </a:cubicBezTo>
                  <a:cubicBezTo>
                    <a:pt x="601" y="200"/>
                    <a:pt x="768" y="167"/>
                    <a:pt x="768" y="100"/>
                  </a:cubicBezTo>
                  <a:cubicBezTo>
                    <a:pt x="768" y="34"/>
                    <a:pt x="601" y="0"/>
                    <a:pt x="36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4"/>
            <p:cNvSpPr/>
            <p:nvPr/>
          </p:nvSpPr>
          <p:spPr>
            <a:xfrm>
              <a:off x="5313975" y="4066600"/>
              <a:ext cx="10025" cy="28475"/>
            </a:xfrm>
            <a:custGeom>
              <a:rect b="b" l="l" r="r" t="t"/>
              <a:pathLst>
                <a:path extrusionOk="0" h="1139" w="401">
                  <a:moveTo>
                    <a:pt x="47" y="1"/>
                  </a:moveTo>
                  <a:cubicBezTo>
                    <a:pt x="42" y="1"/>
                    <a:pt x="38" y="2"/>
                    <a:pt x="33" y="4"/>
                  </a:cubicBezTo>
                  <a:cubicBezTo>
                    <a:pt x="0" y="4"/>
                    <a:pt x="0" y="271"/>
                    <a:pt x="100" y="604"/>
                  </a:cubicBezTo>
                  <a:cubicBezTo>
                    <a:pt x="167" y="905"/>
                    <a:pt x="300" y="1138"/>
                    <a:pt x="334" y="1138"/>
                  </a:cubicBezTo>
                  <a:cubicBezTo>
                    <a:pt x="400" y="1105"/>
                    <a:pt x="400" y="838"/>
                    <a:pt x="300" y="538"/>
                  </a:cubicBezTo>
                  <a:cubicBezTo>
                    <a:pt x="207" y="225"/>
                    <a:pt x="113" y="1"/>
                    <a:pt x="4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4"/>
            <p:cNvSpPr/>
            <p:nvPr/>
          </p:nvSpPr>
          <p:spPr>
            <a:xfrm>
              <a:off x="5228900" y="4019850"/>
              <a:ext cx="14200" cy="19450"/>
            </a:xfrm>
            <a:custGeom>
              <a:rect b="b" l="l" r="r" t="t"/>
              <a:pathLst>
                <a:path extrusionOk="0" h="778" w="568">
                  <a:moveTo>
                    <a:pt x="512" y="1"/>
                  </a:moveTo>
                  <a:cubicBezTo>
                    <a:pt x="440" y="1"/>
                    <a:pt x="321" y="127"/>
                    <a:pt x="201" y="306"/>
                  </a:cubicBezTo>
                  <a:cubicBezTo>
                    <a:pt x="67" y="540"/>
                    <a:pt x="1" y="740"/>
                    <a:pt x="67" y="773"/>
                  </a:cubicBezTo>
                  <a:cubicBezTo>
                    <a:pt x="70" y="776"/>
                    <a:pt x="74" y="777"/>
                    <a:pt x="78" y="777"/>
                  </a:cubicBezTo>
                  <a:cubicBezTo>
                    <a:pt x="124" y="777"/>
                    <a:pt x="246" y="622"/>
                    <a:pt x="368" y="440"/>
                  </a:cubicBezTo>
                  <a:cubicBezTo>
                    <a:pt x="534" y="206"/>
                    <a:pt x="568" y="6"/>
                    <a:pt x="534" y="6"/>
                  </a:cubicBezTo>
                  <a:cubicBezTo>
                    <a:pt x="528" y="3"/>
                    <a:pt x="520" y="1"/>
                    <a:pt x="51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4"/>
            <p:cNvSpPr/>
            <p:nvPr/>
          </p:nvSpPr>
          <p:spPr>
            <a:xfrm>
              <a:off x="5223075" y="4190875"/>
              <a:ext cx="7525" cy="32625"/>
            </a:xfrm>
            <a:custGeom>
              <a:rect b="b" l="l" r="r" t="t"/>
              <a:pathLst>
                <a:path extrusionOk="0" h="1305" w="301">
                  <a:moveTo>
                    <a:pt x="77" y="1"/>
                  </a:moveTo>
                  <a:cubicBezTo>
                    <a:pt x="74" y="1"/>
                    <a:pt x="70" y="1"/>
                    <a:pt x="67" y="3"/>
                  </a:cubicBezTo>
                  <a:cubicBezTo>
                    <a:pt x="0" y="3"/>
                    <a:pt x="0" y="303"/>
                    <a:pt x="34" y="670"/>
                  </a:cubicBezTo>
                  <a:cubicBezTo>
                    <a:pt x="67" y="1037"/>
                    <a:pt x="167" y="1304"/>
                    <a:pt x="234" y="1304"/>
                  </a:cubicBezTo>
                  <a:cubicBezTo>
                    <a:pt x="267" y="1304"/>
                    <a:pt x="300" y="1004"/>
                    <a:pt x="234" y="637"/>
                  </a:cubicBezTo>
                  <a:cubicBezTo>
                    <a:pt x="202" y="289"/>
                    <a:pt x="140" y="1"/>
                    <a:pt x="77"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54"/>
          <p:cNvSpPr txBox="1"/>
          <p:nvPr>
            <p:ph idx="1" type="subTitle"/>
          </p:nvPr>
        </p:nvSpPr>
        <p:spPr>
          <a:xfrm>
            <a:off x="720000" y="1688925"/>
            <a:ext cx="4856100" cy="22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can trends in smart device usage apply to Bellabeat’s customers as well as influence their marketing strategy?</a:t>
            </a:r>
            <a:endParaRPr/>
          </a:p>
          <a:p>
            <a:pPr indent="0" lvl="0" marL="0" rtl="0" algn="l">
              <a:spcBef>
                <a:spcPts val="1200"/>
              </a:spcBef>
              <a:spcAft>
                <a:spcPts val="0"/>
              </a:spcAft>
              <a:buNone/>
            </a:pPr>
            <a:r>
              <a:rPr lang="en"/>
              <a:t>We have been tasked to analyze non-Bellabeat smart device data in order to gain insight into consumer usage of their personal </a:t>
            </a:r>
            <a:r>
              <a:rPr lang="en"/>
              <a:t>devices.</a:t>
            </a:r>
            <a:endParaRPr/>
          </a:p>
          <a:p>
            <a:pPr indent="0" lvl="0" marL="0" rtl="0" algn="l">
              <a:spcBef>
                <a:spcPts val="1200"/>
              </a:spcBef>
              <a:spcAft>
                <a:spcPts val="1200"/>
              </a:spcAft>
              <a:buNone/>
            </a:pPr>
            <a:r>
              <a:rPr lang="en"/>
              <a:t>We will apply these insights to one of Bellabeat’s products and help guide a marketing strategy for the company.</a:t>
            </a:r>
            <a:endParaRPr/>
          </a:p>
        </p:txBody>
      </p:sp>
      <p:sp>
        <p:nvSpPr>
          <p:cNvPr id="1126" name="Google Shape;1126;p54">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4"/>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4"/>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4">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4">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01</a:t>
            </a:r>
            <a:endParaRPr b="1" sz="1520">
              <a:solidFill>
                <a:schemeClr val="dk1"/>
              </a:solidFill>
              <a:latin typeface="Merriweather"/>
              <a:ea typeface="Merriweather"/>
              <a:cs typeface="Merriweather"/>
              <a:sym typeface="Merriweather"/>
            </a:endParaRPr>
          </a:p>
        </p:txBody>
      </p:sp>
      <p:sp>
        <p:nvSpPr>
          <p:cNvPr id="1131" name="Google Shape;1131;p54">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4">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3" name="Google Shape;1133;p54"/>
          <p:cNvGrpSpPr/>
          <p:nvPr/>
        </p:nvGrpSpPr>
        <p:grpSpPr>
          <a:xfrm>
            <a:off x="4698169" y="4818774"/>
            <a:ext cx="201117" cy="184529"/>
            <a:chOff x="6319908" y="3696721"/>
            <a:chExt cx="373963" cy="343119"/>
          </a:xfrm>
        </p:grpSpPr>
        <p:sp>
          <p:nvSpPr>
            <p:cNvPr id="1134" name="Google Shape;1134;p54"/>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4"/>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4"/>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4"/>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4"/>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4"/>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4"/>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4"/>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4"/>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54">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4" name="Google Shape;1144;p54"/>
          <p:cNvGrpSpPr/>
          <p:nvPr/>
        </p:nvGrpSpPr>
        <p:grpSpPr>
          <a:xfrm rot="-8088779">
            <a:off x="-1189426" y="4070768"/>
            <a:ext cx="2038148" cy="1802933"/>
            <a:chOff x="1749700" y="889800"/>
            <a:chExt cx="4276500" cy="3783525"/>
          </a:xfrm>
        </p:grpSpPr>
        <p:sp>
          <p:nvSpPr>
            <p:cNvPr id="1145" name="Google Shape;1145;p54"/>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4"/>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4"/>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4"/>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4"/>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4"/>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4"/>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4"/>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4"/>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4"/>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4"/>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4"/>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4"/>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4"/>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4"/>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4"/>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4"/>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4"/>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4"/>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4"/>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4"/>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4"/>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4"/>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4"/>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4"/>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4"/>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4"/>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4"/>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4"/>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4"/>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4"/>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4"/>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4"/>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4"/>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4"/>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4"/>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4"/>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4"/>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4"/>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54"/>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4"/>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4"/>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4"/>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4"/>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4"/>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4"/>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4"/>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4"/>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4"/>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4" name="Google Shape;1194;p54"/>
          <p:cNvSpPr/>
          <p:nvPr/>
        </p:nvSpPr>
        <p:spPr>
          <a:xfrm rot="70176">
            <a:off x="7672874" y="-152404"/>
            <a:ext cx="2172022" cy="1173371"/>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4"/>
          <p:cNvSpPr/>
          <p:nvPr/>
        </p:nvSpPr>
        <p:spPr>
          <a:xfrm flipH="1" rot="2700000">
            <a:off x="8123789" y="3968535"/>
            <a:ext cx="1270035" cy="1615732"/>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55"/>
          <p:cNvSpPr txBox="1"/>
          <p:nvPr>
            <p:ph idx="1" type="subTitle"/>
          </p:nvPr>
        </p:nvSpPr>
        <p:spPr>
          <a:xfrm>
            <a:off x="1207000" y="1560213"/>
            <a:ext cx="3002700" cy="26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Fitbit Fitness Tracker Data</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sz="1200"/>
              <a:t>Public Domain on Kaggle, made available through </a:t>
            </a:r>
            <a:r>
              <a:rPr lang="en" sz="1200" u="sng">
                <a:solidFill>
                  <a:schemeClr val="hlink"/>
                </a:solidFill>
                <a:highlight>
                  <a:srgbClr val="FFFFFF"/>
                </a:highlight>
                <a:hlinkClick r:id="rId4"/>
              </a:rPr>
              <a:t>Möbius</a:t>
            </a:r>
            <a:endParaRPr sz="1200"/>
          </a:p>
          <a:p>
            <a:pPr indent="-304800" lvl="0" marL="457200" rtl="0" algn="l">
              <a:spcBef>
                <a:spcPts val="0"/>
              </a:spcBef>
              <a:spcAft>
                <a:spcPts val="0"/>
              </a:spcAft>
              <a:buSzPts val="1200"/>
              <a:buChar char="●"/>
            </a:pPr>
            <a:r>
              <a:rPr lang="en" sz="1200"/>
              <a:t>contains submissions of personal tracker data from 30 Fitbit users</a:t>
            </a:r>
            <a:endParaRPr sz="1200"/>
          </a:p>
          <a:p>
            <a:pPr indent="-304800" lvl="0" marL="457200" rtl="0" algn="l">
              <a:spcBef>
                <a:spcPts val="0"/>
              </a:spcBef>
              <a:spcAft>
                <a:spcPts val="0"/>
              </a:spcAft>
              <a:buSzPts val="1200"/>
              <a:buChar char="●"/>
            </a:pPr>
            <a:r>
              <a:rPr lang="en" sz="1200"/>
              <a:t>daily, hourly, and minute-level output for activity and sleep</a:t>
            </a:r>
            <a:endParaRPr sz="1200"/>
          </a:p>
          <a:p>
            <a:pPr indent="-304800" lvl="0" marL="457200" rtl="0" algn="l">
              <a:spcBef>
                <a:spcPts val="0"/>
              </a:spcBef>
              <a:spcAft>
                <a:spcPts val="0"/>
              </a:spcAft>
              <a:buSzPts val="1200"/>
              <a:buChar char="●"/>
            </a:pPr>
            <a:r>
              <a:rPr lang="en" sz="1200"/>
              <a:t>information submitted comes from a one-month span (4/12/16-5/12/16)</a:t>
            </a:r>
            <a:endParaRPr sz="1200"/>
          </a:p>
        </p:txBody>
      </p:sp>
      <p:sp>
        <p:nvSpPr>
          <p:cNvPr id="1201" name="Google Shape;1201;p55"/>
          <p:cNvSpPr txBox="1"/>
          <p:nvPr>
            <p:ph idx="3" type="subTitle"/>
          </p:nvPr>
        </p:nvSpPr>
        <p:spPr>
          <a:xfrm>
            <a:off x="4934275" y="1560125"/>
            <a:ext cx="3002700" cy="26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Fitness Consumer Survey Data</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sz="1200"/>
              <a:t>Public Domain on Kaggle, made available through </a:t>
            </a:r>
            <a:r>
              <a:rPr lang="en" sz="1200" u="sng">
                <a:solidFill>
                  <a:schemeClr val="hlink"/>
                </a:solidFill>
                <a:highlight>
                  <a:srgbClr val="FAFAFA"/>
                </a:highlight>
                <a:hlinkClick r:id="rId6"/>
              </a:rPr>
              <a:t>Harshita Aswani</a:t>
            </a:r>
            <a:endParaRPr sz="1200">
              <a:highlight>
                <a:srgbClr val="FAFAFA"/>
              </a:highlight>
            </a:endParaRPr>
          </a:p>
          <a:p>
            <a:pPr indent="-304800" lvl="0" marL="457200" rtl="0" algn="l">
              <a:spcBef>
                <a:spcPts val="0"/>
              </a:spcBef>
              <a:spcAft>
                <a:spcPts val="0"/>
              </a:spcAft>
              <a:buSzPts val="1200"/>
              <a:buChar char="●"/>
            </a:pPr>
            <a:r>
              <a:rPr lang="en" sz="1200"/>
              <a:t>c</a:t>
            </a:r>
            <a:r>
              <a:rPr lang="en" sz="1200"/>
              <a:t>ontains answers to 21 questions involving fitness wearables (Fitbit, etc.) from 30 respondents</a:t>
            </a:r>
            <a:endParaRPr sz="1200"/>
          </a:p>
          <a:p>
            <a:pPr indent="-304800" lvl="0" marL="457200" rtl="0" algn="l">
              <a:spcBef>
                <a:spcPts val="0"/>
              </a:spcBef>
              <a:spcAft>
                <a:spcPts val="0"/>
              </a:spcAft>
              <a:buSzPts val="1200"/>
              <a:buChar char="●"/>
            </a:pPr>
            <a:r>
              <a:rPr lang="en" sz="1200"/>
              <a:t>i</a:t>
            </a:r>
            <a:r>
              <a:rPr lang="en" sz="1200"/>
              <a:t>mpact of wearables on fitness/exercise routines</a:t>
            </a:r>
            <a:endParaRPr sz="1200"/>
          </a:p>
          <a:p>
            <a:pPr indent="-304800" lvl="0" marL="457200" rtl="0" algn="l">
              <a:spcBef>
                <a:spcPts val="0"/>
              </a:spcBef>
              <a:spcAft>
                <a:spcPts val="0"/>
              </a:spcAft>
              <a:buSzPts val="1200"/>
              <a:buChar char="●"/>
            </a:pPr>
            <a:r>
              <a:rPr lang="en" sz="1200"/>
              <a:t>responses taken in one-week span (3/30/23-4/7/23)</a:t>
            </a:r>
            <a:endParaRPr sz="1200"/>
          </a:p>
        </p:txBody>
      </p:sp>
      <p:sp>
        <p:nvSpPr>
          <p:cNvPr id="1202" name="Google Shape;1202;p55"/>
          <p:cNvSpPr txBox="1"/>
          <p:nvPr>
            <p:ph idx="4" type="title"/>
          </p:nvPr>
        </p:nvSpPr>
        <p:spPr>
          <a:xfrm>
            <a:off x="720000" y="540000"/>
            <a:ext cx="59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Data Description</a:t>
            </a:r>
            <a:endParaRPr/>
          </a:p>
        </p:txBody>
      </p:sp>
      <p:sp>
        <p:nvSpPr>
          <p:cNvPr id="1203" name="Google Shape;1203;p55">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5"/>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5"/>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5">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5">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02</a:t>
            </a:r>
            <a:endParaRPr b="1" sz="1520">
              <a:solidFill>
                <a:schemeClr val="dk1"/>
              </a:solidFill>
              <a:latin typeface="Merriweather"/>
              <a:ea typeface="Merriweather"/>
              <a:cs typeface="Merriweather"/>
              <a:sym typeface="Merriweather"/>
            </a:endParaRPr>
          </a:p>
        </p:txBody>
      </p:sp>
      <p:sp>
        <p:nvSpPr>
          <p:cNvPr id="1208" name="Google Shape;1208;p55">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5">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55"/>
          <p:cNvGrpSpPr/>
          <p:nvPr/>
        </p:nvGrpSpPr>
        <p:grpSpPr>
          <a:xfrm>
            <a:off x="4698169" y="4818774"/>
            <a:ext cx="201117" cy="184529"/>
            <a:chOff x="6319908" y="3696721"/>
            <a:chExt cx="373963" cy="343119"/>
          </a:xfrm>
        </p:grpSpPr>
        <p:sp>
          <p:nvSpPr>
            <p:cNvPr id="1211" name="Google Shape;1211;p55"/>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5"/>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5"/>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5"/>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5"/>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5"/>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5"/>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5"/>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5"/>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0" name="Google Shape;1220;p55">
            <a:hlinkClick action="ppaction://hlinksldjump" r:id="rId7"/>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56"/>
          <p:cNvSpPr txBox="1"/>
          <p:nvPr>
            <p:ph idx="6" type="subTitle"/>
          </p:nvPr>
        </p:nvSpPr>
        <p:spPr>
          <a:xfrm>
            <a:off x="1483125" y="1512775"/>
            <a:ext cx="62502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manipulation of the data took place over the course of three days (2/19/24 - 2/21/24).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tool used was BigQuery (Google SQL).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Five CSV files from the </a:t>
            </a:r>
            <a:r>
              <a:rPr lang="en" u="sng">
                <a:solidFill>
                  <a:schemeClr val="dk2"/>
                </a:solidFill>
                <a:hlinkClick r:id="rId3">
                  <a:extLst>
                    <a:ext uri="{A12FA001-AC4F-418D-AE19-62706E023703}">
                      <ahyp:hlinkClr val="tx"/>
                    </a:ext>
                  </a:extLst>
                </a:hlinkClick>
              </a:rPr>
              <a:t>Fitbit Fitness Tracker Data</a:t>
            </a:r>
            <a:r>
              <a:rPr lang="en"/>
              <a:t> and one CSV from the </a:t>
            </a:r>
            <a:r>
              <a:rPr lang="en" u="sng">
                <a:solidFill>
                  <a:schemeClr val="dk2"/>
                </a:solidFill>
                <a:hlinkClick r:id="rId4">
                  <a:extLst>
                    <a:ext uri="{A12FA001-AC4F-418D-AE19-62706E023703}">
                      <ahyp:hlinkClr val="tx"/>
                    </a:ext>
                  </a:extLst>
                </a:hlinkClick>
              </a:rPr>
              <a:t>Fitness Consumer Survey Data</a:t>
            </a:r>
            <a:r>
              <a:rPr lang="en"/>
              <a:t> datasets were uploaded to BigQuery for cleaning. From there, several smaller tables were created from the data files for easier usage and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2"/>
                </a:solidFill>
              </a:rPr>
              <a:t>For full documentation of cleaning queries and creation of smaller tables, see </a:t>
            </a:r>
            <a:r>
              <a:rPr lang="en" u="sng">
                <a:solidFill>
                  <a:schemeClr val="dk2"/>
                </a:solidFill>
                <a:hlinkClick r:id="rId5">
                  <a:extLst>
                    <a:ext uri="{A12FA001-AC4F-418D-AE19-62706E023703}">
                      <ahyp:hlinkClr val="tx"/>
                    </a:ext>
                  </a:extLst>
                </a:hlinkClick>
              </a:rPr>
              <a:t>here</a:t>
            </a:r>
            <a:r>
              <a:rPr lang="en">
                <a:solidFill>
                  <a:schemeClr val="dk2"/>
                </a:solidFill>
              </a:rPr>
              <a:t>.</a:t>
            </a:r>
            <a:endParaRPr/>
          </a:p>
        </p:txBody>
      </p:sp>
      <p:sp>
        <p:nvSpPr>
          <p:cNvPr id="1226" name="Google Shape;1226;p56"/>
          <p:cNvSpPr txBox="1"/>
          <p:nvPr>
            <p:ph type="title"/>
          </p:nvPr>
        </p:nvSpPr>
        <p:spPr>
          <a:xfrm>
            <a:off x="720000" y="540134"/>
            <a:ext cx="4368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Data Documentation</a:t>
            </a:r>
            <a:endParaRPr/>
          </a:p>
        </p:txBody>
      </p:sp>
      <p:sp>
        <p:nvSpPr>
          <p:cNvPr id="1227" name="Google Shape;1227;p56">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6"/>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6"/>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6">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6">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03</a:t>
            </a:r>
            <a:endParaRPr b="1" sz="1520">
              <a:solidFill>
                <a:schemeClr val="dk1"/>
              </a:solidFill>
              <a:latin typeface="Merriweather"/>
              <a:ea typeface="Merriweather"/>
              <a:cs typeface="Merriweather"/>
              <a:sym typeface="Merriweather"/>
            </a:endParaRPr>
          </a:p>
        </p:txBody>
      </p:sp>
      <p:sp>
        <p:nvSpPr>
          <p:cNvPr id="1232" name="Google Shape;1232;p56">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6">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4" name="Google Shape;1234;p56"/>
          <p:cNvGrpSpPr/>
          <p:nvPr/>
        </p:nvGrpSpPr>
        <p:grpSpPr>
          <a:xfrm>
            <a:off x="4698169" y="4818774"/>
            <a:ext cx="201117" cy="184529"/>
            <a:chOff x="6319908" y="3696721"/>
            <a:chExt cx="373963" cy="343119"/>
          </a:xfrm>
        </p:grpSpPr>
        <p:sp>
          <p:nvSpPr>
            <p:cNvPr id="1235" name="Google Shape;1235;p56"/>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6"/>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6"/>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6"/>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6"/>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6"/>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6"/>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6"/>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6"/>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4" name="Google Shape;1244;p56">
            <a:hlinkClick action="ppaction://hlinksldjump" r:id="rId6"/>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57"/>
          <p:cNvSpPr txBox="1"/>
          <p:nvPr/>
        </p:nvSpPr>
        <p:spPr>
          <a:xfrm>
            <a:off x="3293363" y="3530000"/>
            <a:ext cx="255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35"/>
              <a:buNone/>
            </a:pPr>
            <a:r>
              <a:rPr b="1" lang="en" sz="1629">
                <a:solidFill>
                  <a:schemeClr val="lt2"/>
                </a:solidFill>
                <a:latin typeface="Merriweather"/>
                <a:ea typeface="Merriweather"/>
                <a:cs typeface="Merriweather"/>
                <a:sym typeface="Merriweather"/>
              </a:rPr>
              <a:t>Saturday and</a:t>
            </a:r>
            <a:br>
              <a:rPr b="1" lang="en" sz="1629">
                <a:solidFill>
                  <a:schemeClr val="lt2"/>
                </a:solidFill>
                <a:latin typeface="Merriweather"/>
                <a:ea typeface="Merriweather"/>
                <a:cs typeface="Merriweather"/>
                <a:sym typeface="Merriweather"/>
              </a:rPr>
            </a:br>
            <a:r>
              <a:rPr b="1" lang="en" sz="1629">
                <a:solidFill>
                  <a:schemeClr val="lt2"/>
                </a:solidFill>
                <a:latin typeface="Merriweather"/>
                <a:ea typeface="Merriweather"/>
                <a:cs typeface="Merriweather"/>
                <a:sym typeface="Merriweather"/>
              </a:rPr>
              <a:t>Sunday</a:t>
            </a:r>
            <a:endParaRPr b="1" sz="1629">
              <a:solidFill>
                <a:schemeClr val="lt2"/>
              </a:solidFill>
              <a:latin typeface="Merriweather"/>
              <a:ea typeface="Merriweather"/>
              <a:cs typeface="Merriweather"/>
              <a:sym typeface="Merriweather"/>
            </a:endParaRPr>
          </a:p>
        </p:txBody>
      </p:sp>
      <p:sp>
        <p:nvSpPr>
          <p:cNvPr id="1250" name="Google Shape;1250;p57"/>
          <p:cNvSpPr txBox="1"/>
          <p:nvPr/>
        </p:nvSpPr>
        <p:spPr>
          <a:xfrm>
            <a:off x="711100" y="3966100"/>
            <a:ext cx="2557200" cy="639900"/>
          </a:xfrm>
          <a:prstGeom prst="rect">
            <a:avLst/>
          </a:prstGeom>
          <a:noFill/>
          <a:ln>
            <a:noFill/>
          </a:ln>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t/>
            </a:r>
            <a:endParaRPr>
              <a:solidFill>
                <a:schemeClr val="dk2"/>
              </a:solidFill>
              <a:latin typeface="Montserrat"/>
              <a:ea typeface="Montserrat"/>
              <a:cs typeface="Montserrat"/>
              <a:sym typeface="Montserrat"/>
            </a:endParaRPr>
          </a:p>
          <a:p>
            <a:pPr indent="0" lvl="0" marL="0" rtl="0" algn="ctr">
              <a:lnSpc>
                <a:spcPct val="90000"/>
              </a:lnSpc>
              <a:spcBef>
                <a:spcPts val="0"/>
              </a:spcBef>
              <a:spcAft>
                <a:spcPts val="0"/>
              </a:spcAft>
              <a:buNone/>
            </a:pPr>
            <a:r>
              <a:rPr lang="en" sz="950">
                <a:solidFill>
                  <a:schemeClr val="dk2"/>
                </a:solidFill>
                <a:latin typeface="Montserrat"/>
                <a:ea typeface="Montserrat"/>
                <a:cs typeface="Montserrat"/>
                <a:sym typeface="Montserrat"/>
              </a:rPr>
              <a:t>a</a:t>
            </a:r>
            <a:r>
              <a:rPr lang="en" sz="950">
                <a:solidFill>
                  <a:schemeClr val="dk2"/>
                </a:solidFill>
                <a:latin typeface="Montserrat"/>
                <a:ea typeface="Montserrat"/>
                <a:cs typeface="Montserrat"/>
                <a:sym typeface="Montserrat"/>
              </a:rPr>
              <a:t>re the most active times throughout the week, regardless of day.</a:t>
            </a:r>
            <a:endParaRPr sz="950">
              <a:solidFill>
                <a:schemeClr val="dk2"/>
              </a:solidFill>
              <a:latin typeface="Montserrat"/>
              <a:ea typeface="Montserrat"/>
              <a:cs typeface="Montserrat"/>
              <a:sym typeface="Montserrat"/>
            </a:endParaRPr>
          </a:p>
        </p:txBody>
      </p:sp>
      <p:sp>
        <p:nvSpPr>
          <p:cNvPr id="1251" name="Google Shape;1251;p57"/>
          <p:cNvSpPr txBox="1"/>
          <p:nvPr/>
        </p:nvSpPr>
        <p:spPr>
          <a:xfrm>
            <a:off x="711050" y="3530000"/>
            <a:ext cx="255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35"/>
              <a:buNone/>
            </a:pPr>
            <a:r>
              <a:rPr b="1" lang="en" sz="1629">
                <a:solidFill>
                  <a:schemeClr val="lt2"/>
                </a:solidFill>
                <a:latin typeface="Merriweather"/>
                <a:ea typeface="Merriweather"/>
                <a:cs typeface="Merriweather"/>
                <a:sym typeface="Merriweather"/>
              </a:rPr>
              <a:t>4:00-7:00 PM and 12:00 PM -3:00 PM</a:t>
            </a:r>
            <a:endParaRPr b="1" sz="1629">
              <a:solidFill>
                <a:srgbClr val="E1A77B"/>
              </a:solidFill>
              <a:latin typeface="Merriweather"/>
              <a:ea typeface="Merriweather"/>
              <a:cs typeface="Merriweather"/>
              <a:sym typeface="Merriweather"/>
            </a:endParaRPr>
          </a:p>
        </p:txBody>
      </p:sp>
      <p:sp>
        <p:nvSpPr>
          <p:cNvPr id="1252" name="Google Shape;1252;p57"/>
          <p:cNvSpPr txBox="1"/>
          <p:nvPr>
            <p:ph idx="21" type="title"/>
          </p:nvPr>
        </p:nvSpPr>
        <p:spPr>
          <a:xfrm>
            <a:off x="720000" y="540000"/>
            <a:ext cx="592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Analysis Summary</a:t>
            </a:r>
            <a:endParaRPr/>
          </a:p>
        </p:txBody>
      </p:sp>
      <p:sp>
        <p:nvSpPr>
          <p:cNvPr id="1253" name="Google Shape;1253;p57"/>
          <p:cNvSpPr txBox="1"/>
          <p:nvPr>
            <p:ph idx="3" type="subTitle"/>
          </p:nvPr>
        </p:nvSpPr>
        <p:spPr>
          <a:xfrm>
            <a:off x="3315465" y="3950839"/>
            <a:ext cx="2557200" cy="639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950"/>
              <a:t>are the days where users spent the most time in nap-related sleep.</a:t>
            </a:r>
            <a:endParaRPr sz="950"/>
          </a:p>
        </p:txBody>
      </p:sp>
      <p:sp>
        <p:nvSpPr>
          <p:cNvPr id="1254" name="Google Shape;1254;p57"/>
          <p:cNvSpPr txBox="1"/>
          <p:nvPr>
            <p:ph idx="6" type="title"/>
          </p:nvPr>
        </p:nvSpPr>
        <p:spPr>
          <a:xfrm>
            <a:off x="660425" y="1889500"/>
            <a:ext cx="26079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Overall health is thought to improve</a:t>
            </a:r>
            <a:endParaRPr/>
          </a:p>
        </p:txBody>
      </p:sp>
      <p:sp>
        <p:nvSpPr>
          <p:cNvPr id="1255" name="Google Shape;1255;p57"/>
          <p:cNvSpPr txBox="1"/>
          <p:nvPr>
            <p:ph idx="7" type="subTitle"/>
          </p:nvPr>
        </p:nvSpPr>
        <p:spPr>
          <a:xfrm>
            <a:off x="711075" y="2298375"/>
            <a:ext cx="2557200" cy="639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950"/>
              <a:t>when</a:t>
            </a:r>
            <a:r>
              <a:rPr lang="en" sz="950"/>
              <a:t> utilizing fitness wearables, </a:t>
            </a:r>
            <a:r>
              <a:rPr lang="en" sz="950"/>
              <a:t>based on survey findings.</a:t>
            </a:r>
            <a:endParaRPr sz="950"/>
          </a:p>
        </p:txBody>
      </p:sp>
      <p:sp>
        <p:nvSpPr>
          <p:cNvPr id="1256" name="Google Shape;1256;p57"/>
          <p:cNvSpPr txBox="1"/>
          <p:nvPr>
            <p:ph idx="8" type="title"/>
          </p:nvPr>
        </p:nvSpPr>
        <p:spPr>
          <a:xfrm>
            <a:off x="3293363" y="1889488"/>
            <a:ext cx="2557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Sleep patterns are also thought to improve.</a:t>
            </a:r>
            <a:endParaRPr/>
          </a:p>
        </p:txBody>
      </p:sp>
      <p:sp>
        <p:nvSpPr>
          <p:cNvPr id="1257" name="Google Shape;1257;p57"/>
          <p:cNvSpPr txBox="1"/>
          <p:nvPr>
            <p:ph idx="9" type="subTitle"/>
          </p:nvPr>
        </p:nvSpPr>
        <p:spPr>
          <a:xfrm>
            <a:off x="3293383" y="2298375"/>
            <a:ext cx="2557200" cy="639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950"/>
              <a:t>T</a:t>
            </a:r>
            <a:r>
              <a:rPr lang="en" sz="950"/>
              <a:t>he same users agree that fitness </a:t>
            </a:r>
            <a:r>
              <a:rPr lang="en" sz="950"/>
              <a:t>wearables help with sleep patterns.</a:t>
            </a:r>
            <a:endParaRPr sz="950"/>
          </a:p>
        </p:txBody>
      </p:sp>
      <p:sp>
        <p:nvSpPr>
          <p:cNvPr id="1258" name="Google Shape;1258;p57"/>
          <p:cNvSpPr txBox="1"/>
          <p:nvPr>
            <p:ph idx="13" type="title"/>
          </p:nvPr>
        </p:nvSpPr>
        <p:spPr>
          <a:xfrm>
            <a:off x="5875675" y="1889488"/>
            <a:ext cx="25572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Tuesday, Wednesday, and Thursday</a:t>
            </a:r>
            <a:endParaRPr/>
          </a:p>
        </p:txBody>
      </p:sp>
      <p:sp>
        <p:nvSpPr>
          <p:cNvPr id="1259" name="Google Shape;1259;p57"/>
          <p:cNvSpPr txBox="1"/>
          <p:nvPr>
            <p:ph idx="14" type="subTitle"/>
          </p:nvPr>
        </p:nvSpPr>
        <p:spPr>
          <a:xfrm>
            <a:off x="5875702" y="2298375"/>
            <a:ext cx="2557200" cy="639900"/>
          </a:xfrm>
          <a:prstGeom prst="rect">
            <a:avLst/>
          </a:prstGeom>
        </p:spPr>
        <p:txBody>
          <a:bodyPr anchorCtr="0" anchor="t" bIns="91425" lIns="91425" spcFirstLastPara="1" rIns="91425" wrap="square" tIns="91425">
            <a:normAutofit fontScale="85000" lnSpcReduction="10000"/>
          </a:bodyPr>
          <a:lstStyle/>
          <a:p>
            <a:pPr indent="0" lvl="0" marL="0" rtl="0" algn="ctr">
              <a:spcBef>
                <a:spcPts val="0"/>
              </a:spcBef>
              <a:spcAft>
                <a:spcPts val="0"/>
              </a:spcAft>
              <a:buNone/>
            </a:pPr>
            <a:r>
              <a:t/>
            </a:r>
            <a:endParaRPr sz="1600"/>
          </a:p>
          <a:p>
            <a:pPr indent="0" lvl="0" marL="0" rtl="0" algn="ctr">
              <a:spcBef>
                <a:spcPts val="0"/>
              </a:spcBef>
              <a:spcAft>
                <a:spcPts val="0"/>
              </a:spcAft>
              <a:buNone/>
            </a:pPr>
            <a:r>
              <a:rPr lang="en" sz="1100"/>
              <a:t>a</a:t>
            </a:r>
            <a:r>
              <a:rPr lang="en" sz="1100"/>
              <a:t>re the days where consumers burn the most calories and are the most active.</a:t>
            </a:r>
            <a:endParaRPr sz="1100"/>
          </a:p>
        </p:txBody>
      </p:sp>
      <p:sp>
        <p:nvSpPr>
          <p:cNvPr id="1260" name="Google Shape;1260;p57"/>
          <p:cNvSpPr/>
          <p:nvPr/>
        </p:nvSpPr>
        <p:spPr>
          <a:xfrm rot="7213747">
            <a:off x="1713174" y="1300329"/>
            <a:ext cx="552982" cy="579922"/>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7"/>
          <p:cNvSpPr/>
          <p:nvPr/>
        </p:nvSpPr>
        <p:spPr>
          <a:xfrm rot="10800000">
            <a:off x="6899939" y="1300448"/>
            <a:ext cx="552882" cy="579818"/>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7"/>
          <p:cNvSpPr/>
          <p:nvPr/>
        </p:nvSpPr>
        <p:spPr>
          <a:xfrm rot="-6127099">
            <a:off x="4339660" y="1295148"/>
            <a:ext cx="508811" cy="590284"/>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7"/>
          <p:cNvSpPr txBox="1"/>
          <p:nvPr>
            <p:ph idx="15" type="title"/>
          </p:nvPr>
        </p:nvSpPr>
        <p:spPr>
          <a:xfrm>
            <a:off x="1727315" y="1441850"/>
            <a:ext cx="524700" cy="4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a:t>1</a:t>
            </a:r>
            <a:endParaRPr/>
          </a:p>
        </p:txBody>
      </p:sp>
      <p:sp>
        <p:nvSpPr>
          <p:cNvPr id="1264" name="Google Shape;1264;p57"/>
          <p:cNvSpPr txBox="1"/>
          <p:nvPr>
            <p:ph idx="16" type="title"/>
          </p:nvPr>
        </p:nvSpPr>
        <p:spPr>
          <a:xfrm>
            <a:off x="4309650" y="1441850"/>
            <a:ext cx="524700" cy="415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a:t>2</a:t>
            </a:r>
            <a:endParaRPr sz="2200"/>
          </a:p>
        </p:txBody>
      </p:sp>
      <p:sp>
        <p:nvSpPr>
          <p:cNvPr id="1265" name="Google Shape;1265;p57"/>
          <p:cNvSpPr txBox="1"/>
          <p:nvPr>
            <p:ph idx="17" type="title"/>
          </p:nvPr>
        </p:nvSpPr>
        <p:spPr>
          <a:xfrm>
            <a:off x="6891915" y="1441850"/>
            <a:ext cx="524700" cy="415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3</a:t>
            </a:r>
            <a:endParaRPr/>
          </a:p>
        </p:txBody>
      </p:sp>
      <p:sp>
        <p:nvSpPr>
          <p:cNvPr id="1266" name="Google Shape;1266;p57">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7"/>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7"/>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7">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7">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4</a:t>
            </a:r>
            <a:endParaRPr b="1" sz="1520">
              <a:solidFill>
                <a:schemeClr val="dk1"/>
              </a:solidFill>
              <a:latin typeface="Merriweather"/>
              <a:ea typeface="Merriweather"/>
              <a:cs typeface="Merriweather"/>
              <a:sym typeface="Merriweather"/>
            </a:endParaRPr>
          </a:p>
        </p:txBody>
      </p:sp>
      <p:sp>
        <p:nvSpPr>
          <p:cNvPr id="1271" name="Google Shape;1271;p57">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7">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57"/>
          <p:cNvGrpSpPr/>
          <p:nvPr/>
        </p:nvGrpSpPr>
        <p:grpSpPr>
          <a:xfrm>
            <a:off x="4698169" y="4818774"/>
            <a:ext cx="201117" cy="184529"/>
            <a:chOff x="6319908" y="3696721"/>
            <a:chExt cx="373963" cy="343119"/>
          </a:xfrm>
        </p:grpSpPr>
        <p:sp>
          <p:nvSpPr>
            <p:cNvPr id="1274" name="Google Shape;1274;p57"/>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7"/>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7"/>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7"/>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7"/>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7"/>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7"/>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7"/>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7"/>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57">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7"/>
          <p:cNvSpPr/>
          <p:nvPr/>
        </p:nvSpPr>
        <p:spPr>
          <a:xfrm rot="-3144727">
            <a:off x="-185590" y="4278590"/>
            <a:ext cx="991613" cy="1261525"/>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5" name="Google Shape;1285;p57"/>
          <p:cNvGrpSpPr/>
          <p:nvPr/>
        </p:nvGrpSpPr>
        <p:grpSpPr>
          <a:xfrm rot="4839581">
            <a:off x="8439307" y="4423335"/>
            <a:ext cx="610719" cy="972029"/>
            <a:chOff x="2665800" y="994925"/>
            <a:chExt cx="2326725" cy="3703250"/>
          </a:xfrm>
        </p:grpSpPr>
        <p:sp>
          <p:nvSpPr>
            <p:cNvPr id="1286" name="Google Shape;1286;p57"/>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7"/>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57"/>
          <p:cNvSpPr/>
          <p:nvPr/>
        </p:nvSpPr>
        <p:spPr>
          <a:xfrm rot="146721">
            <a:off x="7309218" y="-138760"/>
            <a:ext cx="2229557" cy="1204452"/>
          </a:xfrm>
          <a:custGeom>
            <a:rect b="b" l="l" r="r" t="t"/>
            <a:pathLst>
              <a:path extrusionOk="0" h="93013" w="172176">
                <a:moveTo>
                  <a:pt x="13424" y="1"/>
                </a:moveTo>
                <a:cubicBezTo>
                  <a:pt x="6875" y="1"/>
                  <a:pt x="1" y="7379"/>
                  <a:pt x="918" y="15924"/>
                </a:cubicBezTo>
                <a:cubicBezTo>
                  <a:pt x="1532" y="21520"/>
                  <a:pt x="4876" y="27298"/>
                  <a:pt x="9653" y="29891"/>
                </a:cubicBezTo>
                <a:cubicBezTo>
                  <a:pt x="11675" y="30994"/>
                  <a:pt x="14155" y="31195"/>
                  <a:pt x="16658" y="31195"/>
                </a:cubicBezTo>
                <a:cubicBezTo>
                  <a:pt x="18084" y="31195"/>
                  <a:pt x="19518" y="31130"/>
                  <a:pt x="20878" y="31130"/>
                </a:cubicBezTo>
                <a:cubicBezTo>
                  <a:pt x="23334" y="31130"/>
                  <a:pt x="25551" y="31341"/>
                  <a:pt x="27055" y="32530"/>
                </a:cubicBezTo>
                <a:cubicBezTo>
                  <a:pt x="32196" y="36647"/>
                  <a:pt x="21641" y="50637"/>
                  <a:pt x="33174" y="57166"/>
                </a:cubicBezTo>
                <a:cubicBezTo>
                  <a:pt x="34809" y="58091"/>
                  <a:pt x="36338" y="58421"/>
                  <a:pt x="37796" y="58421"/>
                </a:cubicBezTo>
                <a:cubicBezTo>
                  <a:pt x="41411" y="58421"/>
                  <a:pt x="44594" y="56394"/>
                  <a:pt x="47908" y="56394"/>
                </a:cubicBezTo>
                <a:cubicBezTo>
                  <a:pt x="48482" y="56394"/>
                  <a:pt x="49059" y="56455"/>
                  <a:pt x="49643" y="56597"/>
                </a:cubicBezTo>
                <a:cubicBezTo>
                  <a:pt x="61199" y="59418"/>
                  <a:pt x="53942" y="66356"/>
                  <a:pt x="56808" y="74363"/>
                </a:cubicBezTo>
                <a:cubicBezTo>
                  <a:pt x="59096" y="80762"/>
                  <a:pt x="64139" y="83660"/>
                  <a:pt x="69661" y="83660"/>
                </a:cubicBezTo>
                <a:cubicBezTo>
                  <a:pt x="72816" y="83660"/>
                  <a:pt x="76126" y="82715"/>
                  <a:pt x="79169" y="80937"/>
                </a:cubicBezTo>
                <a:cubicBezTo>
                  <a:pt x="85309" y="77360"/>
                  <a:pt x="88766" y="71995"/>
                  <a:pt x="92323" y="71995"/>
                </a:cubicBezTo>
                <a:cubicBezTo>
                  <a:pt x="94353" y="71995"/>
                  <a:pt x="96416" y="73743"/>
                  <a:pt x="99028" y="78571"/>
                </a:cubicBezTo>
                <a:cubicBezTo>
                  <a:pt x="101757" y="83598"/>
                  <a:pt x="104282" y="89194"/>
                  <a:pt x="110856" y="91856"/>
                </a:cubicBezTo>
                <a:cubicBezTo>
                  <a:pt x="112729" y="92609"/>
                  <a:pt x="114750" y="93012"/>
                  <a:pt x="116765" y="93012"/>
                </a:cubicBezTo>
                <a:cubicBezTo>
                  <a:pt x="118520" y="93012"/>
                  <a:pt x="120270" y="92706"/>
                  <a:pt x="121912" y="92060"/>
                </a:cubicBezTo>
                <a:cubicBezTo>
                  <a:pt x="128486" y="89467"/>
                  <a:pt x="128213" y="81733"/>
                  <a:pt x="132876" y="79003"/>
                </a:cubicBezTo>
                <a:cubicBezTo>
                  <a:pt x="134160" y="78244"/>
                  <a:pt x="135425" y="77925"/>
                  <a:pt x="136686" y="77925"/>
                </a:cubicBezTo>
                <a:cubicBezTo>
                  <a:pt x="143268" y="77925"/>
                  <a:pt x="149760" y="86601"/>
                  <a:pt x="158416" y="86601"/>
                </a:cubicBezTo>
                <a:cubicBezTo>
                  <a:pt x="160623" y="86601"/>
                  <a:pt x="162970" y="86037"/>
                  <a:pt x="165496" y="84622"/>
                </a:cubicBezTo>
                <a:cubicBezTo>
                  <a:pt x="172175" y="80875"/>
                  <a:pt x="169959" y="72972"/>
                  <a:pt x="162077" y="72972"/>
                </a:cubicBezTo>
                <a:cubicBezTo>
                  <a:pt x="161155" y="72972"/>
                  <a:pt x="160154" y="73080"/>
                  <a:pt x="159081" y="73316"/>
                </a:cubicBezTo>
                <a:cubicBezTo>
                  <a:pt x="158715" y="73397"/>
                  <a:pt x="158347" y="73435"/>
                  <a:pt x="157976" y="73435"/>
                </a:cubicBezTo>
                <a:cubicBezTo>
                  <a:pt x="150852" y="73435"/>
                  <a:pt x="142851" y="59325"/>
                  <a:pt x="135074" y="59325"/>
                </a:cubicBezTo>
                <a:cubicBezTo>
                  <a:pt x="134675" y="59325"/>
                  <a:pt x="134275" y="59362"/>
                  <a:pt x="133877" y="59440"/>
                </a:cubicBezTo>
                <a:cubicBezTo>
                  <a:pt x="124869" y="61192"/>
                  <a:pt x="125779" y="71906"/>
                  <a:pt x="120251" y="74295"/>
                </a:cubicBezTo>
                <a:cubicBezTo>
                  <a:pt x="119428" y="74650"/>
                  <a:pt x="118631" y="74813"/>
                  <a:pt x="117855" y="74813"/>
                </a:cubicBezTo>
                <a:cubicBezTo>
                  <a:pt x="109695" y="74813"/>
                  <a:pt x="103883" y="56807"/>
                  <a:pt x="94183" y="55664"/>
                </a:cubicBezTo>
                <a:cubicBezTo>
                  <a:pt x="93938" y="55636"/>
                  <a:pt x="93686" y="55623"/>
                  <a:pt x="93430" y="55623"/>
                </a:cubicBezTo>
                <a:cubicBezTo>
                  <a:pt x="86556" y="55623"/>
                  <a:pt x="75789" y="65324"/>
                  <a:pt x="72873" y="65324"/>
                </a:cubicBezTo>
                <a:cubicBezTo>
                  <a:pt x="72806" y="65324"/>
                  <a:pt x="72744" y="65319"/>
                  <a:pt x="72686" y="65309"/>
                </a:cubicBezTo>
                <a:cubicBezTo>
                  <a:pt x="67022" y="64308"/>
                  <a:pt x="73824" y="49522"/>
                  <a:pt x="66294" y="43449"/>
                </a:cubicBezTo>
                <a:cubicBezTo>
                  <a:pt x="63998" y="41595"/>
                  <a:pt x="61334" y="41044"/>
                  <a:pt x="58636" y="41044"/>
                </a:cubicBezTo>
                <a:cubicBezTo>
                  <a:pt x="54692" y="41044"/>
                  <a:pt x="50674" y="42220"/>
                  <a:pt x="47621" y="42220"/>
                </a:cubicBezTo>
                <a:cubicBezTo>
                  <a:pt x="45126" y="42220"/>
                  <a:pt x="43276" y="41435"/>
                  <a:pt x="42637" y="38581"/>
                </a:cubicBezTo>
                <a:cubicBezTo>
                  <a:pt x="41181" y="32007"/>
                  <a:pt x="49643" y="25342"/>
                  <a:pt x="42955" y="18199"/>
                </a:cubicBezTo>
                <a:cubicBezTo>
                  <a:pt x="41467" y="16620"/>
                  <a:pt x="37463" y="14421"/>
                  <a:pt x="32834" y="14421"/>
                </a:cubicBezTo>
                <a:cubicBezTo>
                  <a:pt x="30530" y="14421"/>
                  <a:pt x="28071" y="14966"/>
                  <a:pt x="25690" y="16402"/>
                </a:cubicBezTo>
                <a:cubicBezTo>
                  <a:pt x="23977" y="17225"/>
                  <a:pt x="22634" y="17583"/>
                  <a:pt x="21586" y="17583"/>
                </a:cubicBezTo>
                <a:cubicBezTo>
                  <a:pt x="14867" y="17583"/>
                  <a:pt x="20261" y="2862"/>
                  <a:pt x="17978" y="1366"/>
                </a:cubicBezTo>
                <a:cubicBezTo>
                  <a:pt x="16554" y="427"/>
                  <a:pt x="14999" y="1"/>
                  <a:pt x="13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7"/>
          <p:cNvSpPr txBox="1"/>
          <p:nvPr/>
        </p:nvSpPr>
        <p:spPr>
          <a:xfrm>
            <a:off x="5875675" y="3530000"/>
            <a:ext cx="25572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35"/>
              <a:buNone/>
            </a:pPr>
            <a:r>
              <a:rPr b="1" lang="en" sz="1629">
                <a:solidFill>
                  <a:srgbClr val="E1A77B"/>
                </a:solidFill>
                <a:latin typeface="Merriweather"/>
                <a:ea typeface="Merriweather"/>
                <a:cs typeface="Merriweather"/>
                <a:sym typeface="Merriweather"/>
              </a:rPr>
              <a:t>Under 18 to 34 </a:t>
            </a:r>
            <a:br>
              <a:rPr b="1" lang="en" sz="1629">
                <a:solidFill>
                  <a:srgbClr val="E1A77B"/>
                </a:solidFill>
                <a:latin typeface="Merriweather"/>
                <a:ea typeface="Merriweather"/>
                <a:cs typeface="Merriweather"/>
                <a:sym typeface="Merriweather"/>
              </a:rPr>
            </a:br>
            <a:r>
              <a:rPr b="1" lang="en" sz="1629">
                <a:solidFill>
                  <a:srgbClr val="E1A77B"/>
                </a:solidFill>
                <a:latin typeface="Merriweather"/>
                <a:ea typeface="Merriweather"/>
                <a:cs typeface="Merriweather"/>
                <a:sym typeface="Merriweather"/>
              </a:rPr>
              <a:t>years old</a:t>
            </a:r>
            <a:endParaRPr b="1" sz="1629">
              <a:solidFill>
                <a:srgbClr val="E1A77B"/>
              </a:solidFill>
              <a:latin typeface="Merriweather"/>
              <a:ea typeface="Merriweather"/>
              <a:cs typeface="Merriweather"/>
              <a:sym typeface="Merriweather"/>
            </a:endParaRPr>
          </a:p>
        </p:txBody>
      </p:sp>
      <p:sp>
        <p:nvSpPr>
          <p:cNvPr id="1290" name="Google Shape;1290;p57"/>
          <p:cNvSpPr txBox="1"/>
          <p:nvPr/>
        </p:nvSpPr>
        <p:spPr>
          <a:xfrm>
            <a:off x="5875705" y="3966100"/>
            <a:ext cx="2557200" cy="6399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t/>
            </a:r>
            <a:endParaRPr>
              <a:solidFill>
                <a:srgbClr val="212121"/>
              </a:solidFill>
              <a:latin typeface="Montserrat"/>
              <a:ea typeface="Montserrat"/>
              <a:cs typeface="Montserrat"/>
              <a:sym typeface="Montserrat"/>
            </a:endParaRPr>
          </a:p>
          <a:p>
            <a:pPr indent="0" lvl="0" marL="0" rtl="0" algn="ctr">
              <a:lnSpc>
                <a:spcPct val="90000"/>
              </a:lnSpc>
              <a:spcBef>
                <a:spcPts val="0"/>
              </a:spcBef>
              <a:spcAft>
                <a:spcPts val="0"/>
              </a:spcAft>
              <a:buNone/>
            </a:pPr>
            <a:r>
              <a:rPr lang="en" sz="950">
                <a:solidFill>
                  <a:srgbClr val="212121"/>
                </a:solidFill>
                <a:latin typeface="Montserrat"/>
                <a:ea typeface="Montserrat"/>
                <a:cs typeface="Montserrat"/>
                <a:sym typeface="Montserrat"/>
              </a:rPr>
              <a:t>a</a:t>
            </a:r>
            <a:r>
              <a:rPr lang="en" sz="950">
                <a:solidFill>
                  <a:srgbClr val="212121"/>
                </a:solidFill>
                <a:latin typeface="Montserrat"/>
                <a:ea typeface="Montserrat"/>
                <a:cs typeface="Montserrat"/>
                <a:sym typeface="Montserrat"/>
              </a:rPr>
              <a:t>ppear to be the age group most likely to use a fitness wearable.</a:t>
            </a:r>
            <a:endParaRPr sz="950">
              <a:solidFill>
                <a:srgbClr val="212121"/>
              </a:solidFill>
              <a:latin typeface="Montserrat"/>
              <a:ea typeface="Montserrat"/>
              <a:cs typeface="Montserrat"/>
              <a:sym typeface="Montserrat"/>
            </a:endParaRPr>
          </a:p>
        </p:txBody>
      </p:sp>
      <p:sp>
        <p:nvSpPr>
          <p:cNvPr id="1291" name="Google Shape;1291;p57"/>
          <p:cNvSpPr/>
          <p:nvPr/>
        </p:nvSpPr>
        <p:spPr>
          <a:xfrm rot="4905834">
            <a:off x="1801668" y="3002691"/>
            <a:ext cx="508709" cy="590165"/>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rgbClr val="B7D5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7"/>
          <p:cNvSpPr/>
          <p:nvPr/>
        </p:nvSpPr>
        <p:spPr>
          <a:xfrm rot="4837877">
            <a:off x="4361848" y="3007839"/>
            <a:ext cx="552931" cy="579869"/>
          </a:xfrm>
          <a:custGeom>
            <a:rect b="b" l="l" r="r" t="t"/>
            <a:pathLst>
              <a:path extrusionOk="0" h="109762" w="104663">
                <a:moveTo>
                  <a:pt x="61492" y="0"/>
                </a:moveTo>
                <a:cubicBezTo>
                  <a:pt x="50465" y="0"/>
                  <a:pt x="40621" y="9146"/>
                  <a:pt x="32052" y="15324"/>
                </a:cubicBezTo>
                <a:cubicBezTo>
                  <a:pt x="19882" y="24104"/>
                  <a:pt x="10169" y="35842"/>
                  <a:pt x="3800" y="49422"/>
                </a:cubicBezTo>
                <a:cubicBezTo>
                  <a:pt x="1639" y="54040"/>
                  <a:pt x="1" y="59795"/>
                  <a:pt x="2913" y="63981"/>
                </a:cubicBezTo>
                <a:cubicBezTo>
                  <a:pt x="5239" y="67321"/>
                  <a:pt x="9616" y="68315"/>
                  <a:pt x="13780" y="68315"/>
                </a:cubicBezTo>
                <a:cubicBezTo>
                  <a:pt x="14380" y="68315"/>
                  <a:pt x="14976" y="68295"/>
                  <a:pt x="15560" y="68257"/>
                </a:cubicBezTo>
                <a:cubicBezTo>
                  <a:pt x="18177" y="68104"/>
                  <a:pt x="20852" y="67736"/>
                  <a:pt x="23463" y="67736"/>
                </a:cubicBezTo>
                <a:cubicBezTo>
                  <a:pt x="25504" y="67736"/>
                  <a:pt x="27507" y="67961"/>
                  <a:pt x="29413" y="68690"/>
                </a:cubicBezTo>
                <a:cubicBezTo>
                  <a:pt x="35510" y="71055"/>
                  <a:pt x="38626" y="77789"/>
                  <a:pt x="40287" y="84112"/>
                </a:cubicBezTo>
                <a:cubicBezTo>
                  <a:pt x="41925" y="90413"/>
                  <a:pt x="42857" y="97260"/>
                  <a:pt x="46883" y="102401"/>
                </a:cubicBezTo>
                <a:cubicBezTo>
                  <a:pt x="50905" y="107554"/>
                  <a:pt x="57119" y="109761"/>
                  <a:pt x="63668" y="109761"/>
                </a:cubicBezTo>
                <a:cubicBezTo>
                  <a:pt x="69898" y="109761"/>
                  <a:pt x="76430" y="107763"/>
                  <a:pt x="81664" y="104403"/>
                </a:cubicBezTo>
                <a:cubicBezTo>
                  <a:pt x="95882" y="95236"/>
                  <a:pt x="104139" y="78198"/>
                  <a:pt x="104412" y="61274"/>
                </a:cubicBezTo>
                <a:cubicBezTo>
                  <a:pt x="104662" y="44327"/>
                  <a:pt x="97588" y="27767"/>
                  <a:pt x="86623" y="14846"/>
                </a:cubicBezTo>
                <a:cubicBezTo>
                  <a:pt x="81164" y="8431"/>
                  <a:pt x="74431" y="2608"/>
                  <a:pt x="66242" y="584"/>
                </a:cubicBezTo>
                <a:cubicBezTo>
                  <a:pt x="64635" y="183"/>
                  <a:pt x="63051" y="0"/>
                  <a:pt x="61492" y="0"/>
                </a:cubicBezTo>
                <a:close/>
              </a:path>
            </a:pathLst>
          </a:custGeom>
          <a:solidFill>
            <a:srgbClr val="B7D5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7"/>
          <p:cNvSpPr/>
          <p:nvPr/>
        </p:nvSpPr>
        <p:spPr>
          <a:xfrm rot="-5400000">
            <a:off x="6866924" y="3002646"/>
            <a:ext cx="508786" cy="590255"/>
          </a:xfrm>
          <a:custGeom>
            <a:rect b="b" l="l" r="r" t="t"/>
            <a:pathLst>
              <a:path extrusionOk="0" h="154416" w="133103">
                <a:moveTo>
                  <a:pt x="53121" y="1"/>
                </a:moveTo>
                <a:cubicBezTo>
                  <a:pt x="51997" y="1"/>
                  <a:pt x="50872" y="29"/>
                  <a:pt x="49747" y="85"/>
                </a:cubicBezTo>
                <a:cubicBezTo>
                  <a:pt x="12919" y="1950"/>
                  <a:pt x="4388" y="85547"/>
                  <a:pt x="4343" y="86093"/>
                </a:cubicBezTo>
                <a:cubicBezTo>
                  <a:pt x="0" y="136543"/>
                  <a:pt x="19671" y="154416"/>
                  <a:pt x="44860" y="154416"/>
                </a:cubicBezTo>
                <a:cubicBezTo>
                  <a:pt x="82741" y="154416"/>
                  <a:pt x="133103" y="113995"/>
                  <a:pt x="133048" y="83159"/>
                </a:cubicBezTo>
                <a:cubicBezTo>
                  <a:pt x="132957" y="49538"/>
                  <a:pt x="109004" y="19079"/>
                  <a:pt x="81525" y="6295"/>
                </a:cubicBezTo>
                <a:cubicBezTo>
                  <a:pt x="72627" y="2132"/>
                  <a:pt x="62923" y="1"/>
                  <a:pt x="53121" y="1"/>
                </a:cubicBezTo>
                <a:close/>
              </a:path>
            </a:pathLst>
          </a:custGeom>
          <a:solidFill>
            <a:srgbClr val="B7D5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7"/>
          <p:cNvSpPr txBox="1"/>
          <p:nvPr/>
        </p:nvSpPr>
        <p:spPr>
          <a:xfrm>
            <a:off x="1791515" y="3129195"/>
            <a:ext cx="524700" cy="415800"/>
          </a:xfrm>
          <a:prstGeom prst="rect">
            <a:avLst/>
          </a:prstGeom>
          <a:noFill/>
          <a:ln>
            <a:noFill/>
          </a:ln>
        </p:spPr>
        <p:txBody>
          <a:bodyPr anchorCtr="0" anchor="b" bIns="91425" lIns="91425" spcFirstLastPara="1" rIns="91425" wrap="square" tIns="91425">
            <a:normAutofit fontScale="92500" lnSpcReduction="20000"/>
          </a:bodyPr>
          <a:lstStyle/>
          <a:p>
            <a:pPr indent="0" lvl="0" marL="0" rtl="0" algn="ctr">
              <a:spcBef>
                <a:spcPts val="0"/>
              </a:spcBef>
              <a:spcAft>
                <a:spcPts val="0"/>
              </a:spcAft>
              <a:buNone/>
            </a:pPr>
            <a:r>
              <a:rPr b="1" lang="en" sz="2000">
                <a:solidFill>
                  <a:srgbClr val="16433D"/>
                </a:solidFill>
                <a:latin typeface="Merriweather"/>
                <a:ea typeface="Merriweather"/>
                <a:cs typeface="Merriweather"/>
                <a:sym typeface="Merriweather"/>
              </a:rPr>
              <a:t>4</a:t>
            </a:r>
            <a:endParaRPr b="1" sz="2000">
              <a:solidFill>
                <a:srgbClr val="16433D"/>
              </a:solidFill>
              <a:latin typeface="Merriweather"/>
              <a:ea typeface="Merriweather"/>
              <a:cs typeface="Merriweather"/>
              <a:sym typeface="Merriweather"/>
            </a:endParaRPr>
          </a:p>
        </p:txBody>
      </p:sp>
      <p:sp>
        <p:nvSpPr>
          <p:cNvPr id="1295" name="Google Shape;1295;p57"/>
          <p:cNvSpPr txBox="1"/>
          <p:nvPr/>
        </p:nvSpPr>
        <p:spPr>
          <a:xfrm>
            <a:off x="4343002" y="3129195"/>
            <a:ext cx="524700" cy="415800"/>
          </a:xfrm>
          <a:prstGeom prst="rect">
            <a:avLst/>
          </a:prstGeom>
          <a:noFill/>
          <a:ln>
            <a:noFill/>
          </a:ln>
        </p:spPr>
        <p:txBody>
          <a:bodyPr anchorCtr="0" anchor="b" bIns="91425" lIns="91425" spcFirstLastPara="1" rIns="91425" wrap="square" tIns="91425">
            <a:normAutofit fontScale="92500" lnSpcReduction="20000"/>
          </a:bodyPr>
          <a:lstStyle/>
          <a:p>
            <a:pPr indent="0" lvl="0" marL="0" rtl="0" algn="ctr">
              <a:spcBef>
                <a:spcPts val="0"/>
              </a:spcBef>
              <a:spcAft>
                <a:spcPts val="0"/>
              </a:spcAft>
              <a:buNone/>
            </a:pPr>
            <a:r>
              <a:rPr b="1" lang="en" sz="2000">
                <a:solidFill>
                  <a:srgbClr val="16433D"/>
                </a:solidFill>
                <a:latin typeface="Merriweather"/>
                <a:ea typeface="Merriweather"/>
                <a:cs typeface="Merriweather"/>
                <a:sym typeface="Merriweather"/>
              </a:rPr>
              <a:t>5</a:t>
            </a:r>
            <a:endParaRPr b="1" sz="2000">
              <a:solidFill>
                <a:srgbClr val="16433D"/>
              </a:solidFill>
              <a:latin typeface="Merriweather"/>
              <a:ea typeface="Merriweather"/>
              <a:cs typeface="Merriweather"/>
              <a:sym typeface="Merriweather"/>
            </a:endParaRPr>
          </a:p>
        </p:txBody>
      </p:sp>
      <p:sp>
        <p:nvSpPr>
          <p:cNvPr id="1296" name="Google Shape;1296;p57"/>
          <p:cNvSpPr txBox="1"/>
          <p:nvPr/>
        </p:nvSpPr>
        <p:spPr>
          <a:xfrm>
            <a:off x="6892115" y="3129195"/>
            <a:ext cx="524700" cy="415800"/>
          </a:xfrm>
          <a:prstGeom prst="rect">
            <a:avLst/>
          </a:prstGeom>
          <a:noFill/>
          <a:ln>
            <a:noFill/>
          </a:ln>
        </p:spPr>
        <p:txBody>
          <a:bodyPr anchorCtr="0" anchor="b" bIns="91425" lIns="91425" spcFirstLastPara="1" rIns="91425" wrap="square" tIns="91425">
            <a:normAutofit fontScale="92500" lnSpcReduction="20000"/>
          </a:bodyPr>
          <a:lstStyle/>
          <a:p>
            <a:pPr indent="0" lvl="0" marL="0" rtl="0" algn="ctr">
              <a:spcBef>
                <a:spcPts val="0"/>
              </a:spcBef>
              <a:spcAft>
                <a:spcPts val="0"/>
              </a:spcAft>
              <a:buNone/>
            </a:pPr>
            <a:r>
              <a:rPr b="1" lang="en" sz="2000">
                <a:solidFill>
                  <a:srgbClr val="16433D"/>
                </a:solidFill>
                <a:latin typeface="Merriweather"/>
                <a:ea typeface="Merriweather"/>
                <a:cs typeface="Merriweather"/>
                <a:sym typeface="Merriweather"/>
              </a:rPr>
              <a:t>6</a:t>
            </a:r>
            <a:endParaRPr b="1" sz="2000">
              <a:solidFill>
                <a:srgbClr val="16433D"/>
              </a:solidFill>
              <a:latin typeface="Merriweather"/>
              <a:ea typeface="Merriweather"/>
              <a:cs typeface="Merriweather"/>
              <a:sym typeface="Merriweather"/>
            </a:endParaRPr>
          </a:p>
        </p:txBody>
      </p:sp>
      <p:grpSp>
        <p:nvGrpSpPr>
          <p:cNvPr id="1297" name="Google Shape;1297;p57"/>
          <p:cNvGrpSpPr/>
          <p:nvPr/>
        </p:nvGrpSpPr>
        <p:grpSpPr>
          <a:xfrm rot="4839581">
            <a:off x="8439307" y="4347135"/>
            <a:ext cx="610719" cy="972029"/>
            <a:chOff x="2665800" y="994925"/>
            <a:chExt cx="2326725" cy="3703250"/>
          </a:xfrm>
        </p:grpSpPr>
        <p:sp>
          <p:nvSpPr>
            <p:cNvPr id="1298" name="Google Shape;1298;p57"/>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rgbClr val="B7D5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7"/>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rgbClr val="B7D5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58"/>
          <p:cNvSpPr txBox="1"/>
          <p:nvPr>
            <p:ph type="title"/>
          </p:nvPr>
        </p:nvSpPr>
        <p:spPr>
          <a:xfrm>
            <a:off x="720000" y="540000"/>
            <a:ext cx="6130200" cy="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Analysis Summary</a:t>
            </a:r>
            <a:endParaRPr/>
          </a:p>
        </p:txBody>
      </p:sp>
      <p:sp>
        <p:nvSpPr>
          <p:cNvPr id="1305" name="Google Shape;1305;p58">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8"/>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8"/>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8">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8">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4</a:t>
            </a:r>
            <a:endParaRPr b="1" sz="1520">
              <a:solidFill>
                <a:schemeClr val="dk1"/>
              </a:solidFill>
              <a:latin typeface="Merriweather"/>
              <a:ea typeface="Merriweather"/>
              <a:cs typeface="Merriweather"/>
              <a:sym typeface="Merriweather"/>
            </a:endParaRPr>
          </a:p>
        </p:txBody>
      </p:sp>
      <p:sp>
        <p:nvSpPr>
          <p:cNvPr id="1310" name="Google Shape;1310;p58">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8">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2" name="Google Shape;1312;p58"/>
          <p:cNvGrpSpPr/>
          <p:nvPr/>
        </p:nvGrpSpPr>
        <p:grpSpPr>
          <a:xfrm>
            <a:off x="4698169" y="4818774"/>
            <a:ext cx="201117" cy="184529"/>
            <a:chOff x="6319908" y="3696721"/>
            <a:chExt cx="373963" cy="343119"/>
          </a:xfrm>
        </p:grpSpPr>
        <p:sp>
          <p:nvSpPr>
            <p:cNvPr id="1313" name="Google Shape;1313;p58"/>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8"/>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8"/>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8"/>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8"/>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58"/>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58"/>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8"/>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8"/>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2" name="Google Shape;1322;p58">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8"/>
          <p:cNvSpPr txBox="1"/>
          <p:nvPr>
            <p:ph idx="4294967295" type="subTitle"/>
          </p:nvPr>
        </p:nvSpPr>
        <p:spPr>
          <a:xfrm>
            <a:off x="1149900" y="1360375"/>
            <a:ext cx="68529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initial analysis of the survey </a:t>
            </a:r>
            <a:r>
              <a:rPr lang="en"/>
              <a:t>results, 80%+ of all respondents answered that their fitness wearable had a significant impact on various aspects of their overall health (exercise routines, positive diet changes, sleep patterns).</a:t>
            </a:r>
            <a:endParaRPr/>
          </a:p>
          <a:p>
            <a:pPr indent="0" lvl="0" marL="0" rtl="0" algn="l">
              <a:spcBef>
                <a:spcPts val="1200"/>
              </a:spcBef>
              <a:spcAft>
                <a:spcPts val="0"/>
              </a:spcAft>
              <a:buNone/>
            </a:pPr>
            <a:r>
              <a:rPr lang="en"/>
              <a:t>Using these results as a guideline for which data to analyze, I found that the middle of the week (Tuesday, Wednesday, Thursday) are the days in which the most calories are burned, as well as the most minutes are spent active.</a:t>
            </a:r>
            <a:endParaRPr/>
          </a:p>
          <a:p>
            <a:pPr indent="0" lvl="0" marL="0" rtl="0" algn="l">
              <a:spcBef>
                <a:spcPts val="1200"/>
              </a:spcBef>
              <a:spcAft>
                <a:spcPts val="1200"/>
              </a:spcAft>
              <a:buNone/>
            </a:pPr>
            <a:r>
              <a:rPr lang="en">
                <a:solidFill>
                  <a:schemeClr val="dk2"/>
                </a:solidFill>
              </a:rPr>
              <a:t>On the other hand, users spent the majority of their overall napping time (here, we define a nap as any time a user slept and woke up on the same day) on Saturday and Sunday.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59"/>
          <p:cNvSpPr/>
          <p:nvPr/>
        </p:nvSpPr>
        <p:spPr>
          <a:xfrm rot="8999885">
            <a:off x="6989768" y="-1134412"/>
            <a:ext cx="2617693" cy="3034381"/>
          </a:xfrm>
          <a:custGeom>
            <a:rect b="b" l="l" r="r" t="t"/>
            <a:pathLst>
              <a:path extrusionOk="0" h="153493" w="132415">
                <a:moveTo>
                  <a:pt x="65330" y="1"/>
                </a:moveTo>
                <a:cubicBezTo>
                  <a:pt x="60091" y="1"/>
                  <a:pt x="54855" y="737"/>
                  <a:pt x="49841" y="2215"/>
                </a:cubicBezTo>
                <a:cubicBezTo>
                  <a:pt x="32507" y="7333"/>
                  <a:pt x="20815" y="24531"/>
                  <a:pt x="2753" y="27237"/>
                </a:cubicBezTo>
                <a:cubicBezTo>
                  <a:pt x="2685" y="27195"/>
                  <a:pt x="2609" y="27174"/>
                  <a:pt x="2536" y="27174"/>
                </a:cubicBezTo>
                <a:cubicBezTo>
                  <a:pt x="2416" y="27174"/>
                  <a:pt x="2301" y="27229"/>
                  <a:pt x="2230" y="27328"/>
                </a:cubicBezTo>
                <a:cubicBezTo>
                  <a:pt x="1661" y="27465"/>
                  <a:pt x="1320" y="27988"/>
                  <a:pt x="1411" y="28534"/>
                </a:cubicBezTo>
                <a:cubicBezTo>
                  <a:pt x="183" y="30923"/>
                  <a:pt x="274" y="34153"/>
                  <a:pt x="137" y="36700"/>
                </a:cubicBezTo>
                <a:cubicBezTo>
                  <a:pt x="1" y="40386"/>
                  <a:pt x="206" y="44093"/>
                  <a:pt x="774" y="47733"/>
                </a:cubicBezTo>
                <a:cubicBezTo>
                  <a:pt x="774" y="47847"/>
                  <a:pt x="820" y="47938"/>
                  <a:pt x="865" y="48051"/>
                </a:cubicBezTo>
                <a:cubicBezTo>
                  <a:pt x="865" y="48727"/>
                  <a:pt x="1499" y="49293"/>
                  <a:pt x="2133" y="49293"/>
                </a:cubicBezTo>
                <a:cubicBezTo>
                  <a:pt x="2460" y="49293"/>
                  <a:pt x="2786" y="49143"/>
                  <a:pt x="3026" y="48779"/>
                </a:cubicBezTo>
                <a:cubicBezTo>
                  <a:pt x="14302" y="31159"/>
                  <a:pt x="34018" y="21045"/>
                  <a:pt x="53956" y="21045"/>
                </a:cubicBezTo>
                <a:cubicBezTo>
                  <a:pt x="64829" y="21045"/>
                  <a:pt x="75768" y="24053"/>
                  <a:pt x="85440" y="30490"/>
                </a:cubicBezTo>
                <a:cubicBezTo>
                  <a:pt x="99134" y="39589"/>
                  <a:pt x="106323" y="53738"/>
                  <a:pt x="105481" y="70162"/>
                </a:cubicBezTo>
                <a:cubicBezTo>
                  <a:pt x="104594" y="87018"/>
                  <a:pt x="97451" y="102941"/>
                  <a:pt x="97519" y="119888"/>
                </a:cubicBezTo>
                <a:cubicBezTo>
                  <a:pt x="97565" y="133013"/>
                  <a:pt x="103115" y="148823"/>
                  <a:pt x="116673" y="153463"/>
                </a:cubicBezTo>
                <a:cubicBezTo>
                  <a:pt x="116745" y="153483"/>
                  <a:pt x="116817" y="153492"/>
                  <a:pt x="116888" y="153492"/>
                </a:cubicBezTo>
                <a:cubicBezTo>
                  <a:pt x="117313" y="153492"/>
                  <a:pt x="117703" y="153161"/>
                  <a:pt x="117742" y="152713"/>
                </a:cubicBezTo>
                <a:lnTo>
                  <a:pt x="125817" y="149346"/>
                </a:lnTo>
                <a:cubicBezTo>
                  <a:pt x="127319" y="148709"/>
                  <a:pt x="129389" y="148231"/>
                  <a:pt x="130844" y="147231"/>
                </a:cubicBezTo>
                <a:cubicBezTo>
                  <a:pt x="131208" y="147208"/>
                  <a:pt x="131504" y="146958"/>
                  <a:pt x="131618" y="146616"/>
                </a:cubicBezTo>
                <a:cubicBezTo>
                  <a:pt x="131868" y="146366"/>
                  <a:pt x="132096" y="146070"/>
                  <a:pt x="132255" y="145775"/>
                </a:cubicBezTo>
                <a:cubicBezTo>
                  <a:pt x="132414" y="145547"/>
                  <a:pt x="132323" y="145229"/>
                  <a:pt x="132050" y="145138"/>
                </a:cubicBezTo>
                <a:cubicBezTo>
                  <a:pt x="131686" y="145016"/>
                  <a:pt x="131302" y="144966"/>
                  <a:pt x="130911" y="144966"/>
                </a:cubicBezTo>
                <a:cubicBezTo>
                  <a:pt x="130716" y="144966"/>
                  <a:pt x="130518" y="144979"/>
                  <a:pt x="130321" y="145001"/>
                </a:cubicBezTo>
                <a:cubicBezTo>
                  <a:pt x="116855" y="133923"/>
                  <a:pt x="108256" y="118864"/>
                  <a:pt x="109758" y="100871"/>
                </a:cubicBezTo>
                <a:cubicBezTo>
                  <a:pt x="111282" y="82309"/>
                  <a:pt x="121086" y="64976"/>
                  <a:pt x="118311" y="46004"/>
                </a:cubicBezTo>
                <a:cubicBezTo>
                  <a:pt x="116150" y="31241"/>
                  <a:pt x="107710" y="17479"/>
                  <a:pt x="95404" y="9039"/>
                </a:cubicBezTo>
                <a:cubicBezTo>
                  <a:pt x="86609" y="3034"/>
                  <a:pt x="75967" y="1"/>
                  <a:pt x="653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9"/>
          <p:cNvSpPr/>
          <p:nvPr/>
        </p:nvSpPr>
        <p:spPr>
          <a:xfrm flipH="1" rot="1705352">
            <a:off x="-1260719" y="4623365"/>
            <a:ext cx="2873784" cy="2253694"/>
          </a:xfrm>
          <a:custGeom>
            <a:rect b="b" l="l" r="r" t="t"/>
            <a:pathLst>
              <a:path extrusionOk="0" h="91254" w="116362">
                <a:moveTo>
                  <a:pt x="76003" y="1"/>
                </a:moveTo>
                <a:cubicBezTo>
                  <a:pt x="75144" y="1"/>
                  <a:pt x="74284" y="39"/>
                  <a:pt x="73425" y="120"/>
                </a:cubicBezTo>
                <a:cubicBezTo>
                  <a:pt x="66074" y="798"/>
                  <a:pt x="59402" y="4514"/>
                  <a:pt x="52377" y="6874"/>
                </a:cubicBezTo>
                <a:cubicBezTo>
                  <a:pt x="45053" y="9342"/>
                  <a:pt x="37296" y="10346"/>
                  <a:pt x="29647" y="11404"/>
                </a:cubicBezTo>
                <a:cubicBezTo>
                  <a:pt x="26365" y="11865"/>
                  <a:pt x="22757" y="12489"/>
                  <a:pt x="20587" y="15011"/>
                </a:cubicBezTo>
                <a:cubicBezTo>
                  <a:pt x="19746" y="16096"/>
                  <a:pt x="19123" y="17317"/>
                  <a:pt x="18716" y="18619"/>
                </a:cubicBezTo>
                <a:cubicBezTo>
                  <a:pt x="16275" y="25671"/>
                  <a:pt x="543" y="40589"/>
                  <a:pt x="353" y="48048"/>
                </a:cubicBezTo>
                <a:cubicBezTo>
                  <a:pt x="0" y="60959"/>
                  <a:pt x="13155" y="66329"/>
                  <a:pt x="12043" y="79213"/>
                </a:cubicBezTo>
                <a:lnTo>
                  <a:pt x="12043" y="79240"/>
                </a:lnTo>
                <a:cubicBezTo>
                  <a:pt x="11859" y="81578"/>
                  <a:pt x="13710" y="83559"/>
                  <a:pt x="16044" y="83559"/>
                </a:cubicBezTo>
                <a:cubicBezTo>
                  <a:pt x="16121" y="83559"/>
                  <a:pt x="16197" y="83557"/>
                  <a:pt x="16275" y="83553"/>
                </a:cubicBezTo>
                <a:lnTo>
                  <a:pt x="38408" y="89222"/>
                </a:lnTo>
                <a:cubicBezTo>
                  <a:pt x="43731" y="90584"/>
                  <a:pt x="49152" y="91253"/>
                  <a:pt x="54545" y="91253"/>
                </a:cubicBezTo>
                <a:cubicBezTo>
                  <a:pt x="67952" y="91253"/>
                  <a:pt x="81189" y="87116"/>
                  <a:pt x="92330" y="79186"/>
                </a:cubicBezTo>
                <a:lnTo>
                  <a:pt x="92547" y="79023"/>
                </a:lnTo>
                <a:cubicBezTo>
                  <a:pt x="98351" y="73571"/>
                  <a:pt x="103451" y="67414"/>
                  <a:pt x="108523" y="61284"/>
                </a:cubicBezTo>
                <a:lnTo>
                  <a:pt x="108604" y="61176"/>
                </a:lnTo>
                <a:cubicBezTo>
                  <a:pt x="113758" y="54965"/>
                  <a:pt x="116362" y="47017"/>
                  <a:pt x="115928" y="38961"/>
                </a:cubicBezTo>
                <a:lnTo>
                  <a:pt x="115819" y="36981"/>
                </a:lnTo>
                <a:cubicBezTo>
                  <a:pt x="115060" y="22253"/>
                  <a:pt x="105838" y="9261"/>
                  <a:pt x="92194" y="3701"/>
                </a:cubicBezTo>
                <a:lnTo>
                  <a:pt x="91923" y="3592"/>
                </a:lnTo>
                <a:cubicBezTo>
                  <a:pt x="86861" y="1553"/>
                  <a:pt x="81456" y="1"/>
                  <a:pt x="760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9"/>
          <p:cNvSpPr/>
          <p:nvPr/>
        </p:nvSpPr>
        <p:spPr>
          <a:xfrm rot="-8454623">
            <a:off x="8306949" y="3860568"/>
            <a:ext cx="1567861" cy="1994624"/>
          </a:xfrm>
          <a:custGeom>
            <a:rect b="b" l="l" r="r" t="t"/>
            <a:pathLst>
              <a:path extrusionOk="0" h="87097" w="68462">
                <a:moveTo>
                  <a:pt x="38749" y="20088"/>
                </a:moveTo>
                <a:lnTo>
                  <a:pt x="38749" y="20088"/>
                </a:lnTo>
                <a:cubicBezTo>
                  <a:pt x="38711" y="20104"/>
                  <a:pt x="38665" y="20121"/>
                  <a:pt x="38598" y="20138"/>
                </a:cubicBezTo>
                <a:lnTo>
                  <a:pt x="38082" y="20300"/>
                </a:lnTo>
                <a:cubicBezTo>
                  <a:pt x="38137" y="20273"/>
                  <a:pt x="38191" y="20246"/>
                  <a:pt x="38245" y="20219"/>
                </a:cubicBezTo>
                <a:lnTo>
                  <a:pt x="38749" y="20088"/>
                </a:lnTo>
                <a:close/>
                <a:moveTo>
                  <a:pt x="10986" y="19595"/>
                </a:moveTo>
                <a:cubicBezTo>
                  <a:pt x="10199" y="20273"/>
                  <a:pt x="9928" y="20517"/>
                  <a:pt x="8517" y="21792"/>
                </a:cubicBezTo>
                <a:cubicBezTo>
                  <a:pt x="9304" y="21006"/>
                  <a:pt x="10118" y="20273"/>
                  <a:pt x="10986" y="19595"/>
                </a:cubicBezTo>
                <a:close/>
                <a:moveTo>
                  <a:pt x="8409" y="22172"/>
                </a:moveTo>
                <a:lnTo>
                  <a:pt x="8273" y="22308"/>
                </a:lnTo>
                <a:lnTo>
                  <a:pt x="7679" y="22848"/>
                </a:lnTo>
                <a:lnTo>
                  <a:pt x="7679" y="22848"/>
                </a:lnTo>
                <a:cubicBezTo>
                  <a:pt x="7859" y="22670"/>
                  <a:pt x="8039" y="22515"/>
                  <a:pt x="8219" y="22335"/>
                </a:cubicBezTo>
                <a:lnTo>
                  <a:pt x="8409" y="22172"/>
                </a:lnTo>
                <a:close/>
                <a:moveTo>
                  <a:pt x="8626" y="21819"/>
                </a:moveTo>
                <a:cubicBezTo>
                  <a:pt x="8138" y="22253"/>
                  <a:pt x="7649" y="22687"/>
                  <a:pt x="6754" y="23582"/>
                </a:cubicBezTo>
                <a:cubicBezTo>
                  <a:pt x="7487" y="22823"/>
                  <a:pt x="7921" y="22389"/>
                  <a:pt x="8192" y="22145"/>
                </a:cubicBezTo>
                <a:cubicBezTo>
                  <a:pt x="8327" y="22036"/>
                  <a:pt x="8463" y="21928"/>
                  <a:pt x="8626" y="21819"/>
                </a:cubicBezTo>
                <a:close/>
                <a:moveTo>
                  <a:pt x="7677" y="22796"/>
                </a:moveTo>
                <a:lnTo>
                  <a:pt x="7677" y="22796"/>
                </a:lnTo>
                <a:lnTo>
                  <a:pt x="7677" y="22796"/>
                </a:lnTo>
                <a:cubicBezTo>
                  <a:pt x="7323" y="23149"/>
                  <a:pt x="6971" y="23502"/>
                  <a:pt x="6641" y="23855"/>
                </a:cubicBezTo>
                <a:lnTo>
                  <a:pt x="6641" y="23855"/>
                </a:lnTo>
                <a:cubicBezTo>
                  <a:pt x="6960" y="23485"/>
                  <a:pt x="7305" y="23140"/>
                  <a:pt x="7677" y="22796"/>
                </a:cubicBezTo>
                <a:close/>
                <a:moveTo>
                  <a:pt x="6076" y="24288"/>
                </a:moveTo>
                <a:lnTo>
                  <a:pt x="6022" y="24342"/>
                </a:lnTo>
                <a:lnTo>
                  <a:pt x="6022" y="24342"/>
                </a:lnTo>
                <a:lnTo>
                  <a:pt x="6022" y="24342"/>
                </a:lnTo>
                <a:lnTo>
                  <a:pt x="6076" y="24288"/>
                </a:lnTo>
                <a:close/>
                <a:moveTo>
                  <a:pt x="5975" y="24396"/>
                </a:moveTo>
                <a:lnTo>
                  <a:pt x="5859" y="24559"/>
                </a:lnTo>
                <a:lnTo>
                  <a:pt x="5859" y="24532"/>
                </a:lnTo>
                <a:lnTo>
                  <a:pt x="5975" y="24396"/>
                </a:lnTo>
                <a:close/>
                <a:moveTo>
                  <a:pt x="5267" y="25585"/>
                </a:moveTo>
                <a:lnTo>
                  <a:pt x="5235" y="25617"/>
                </a:lnTo>
                <a:lnTo>
                  <a:pt x="5235" y="25617"/>
                </a:lnTo>
                <a:lnTo>
                  <a:pt x="5267" y="25585"/>
                </a:lnTo>
                <a:close/>
                <a:moveTo>
                  <a:pt x="5515" y="25090"/>
                </a:moveTo>
                <a:cubicBezTo>
                  <a:pt x="5526" y="25090"/>
                  <a:pt x="5497" y="25132"/>
                  <a:pt x="5398" y="25264"/>
                </a:cubicBezTo>
                <a:cubicBezTo>
                  <a:pt x="5290" y="25372"/>
                  <a:pt x="5154" y="25535"/>
                  <a:pt x="4964" y="25834"/>
                </a:cubicBezTo>
                <a:cubicBezTo>
                  <a:pt x="4747" y="26105"/>
                  <a:pt x="4476" y="26457"/>
                  <a:pt x="4123" y="26973"/>
                </a:cubicBezTo>
                <a:cubicBezTo>
                  <a:pt x="4747" y="26023"/>
                  <a:pt x="5073" y="25617"/>
                  <a:pt x="5452" y="25128"/>
                </a:cubicBezTo>
                <a:cubicBezTo>
                  <a:pt x="5484" y="25107"/>
                  <a:pt x="5508" y="25090"/>
                  <a:pt x="5515" y="25090"/>
                </a:cubicBezTo>
                <a:close/>
                <a:moveTo>
                  <a:pt x="54791" y="29197"/>
                </a:moveTo>
                <a:lnTo>
                  <a:pt x="54953" y="29251"/>
                </a:lnTo>
                <a:lnTo>
                  <a:pt x="55089" y="29305"/>
                </a:lnTo>
                <a:lnTo>
                  <a:pt x="54791" y="29197"/>
                </a:lnTo>
                <a:close/>
                <a:moveTo>
                  <a:pt x="45650" y="30146"/>
                </a:moveTo>
                <a:cubicBezTo>
                  <a:pt x="45507" y="30187"/>
                  <a:pt x="45364" y="30228"/>
                  <a:pt x="45222" y="30280"/>
                </a:cubicBezTo>
                <a:lnTo>
                  <a:pt x="45222" y="30280"/>
                </a:lnTo>
                <a:cubicBezTo>
                  <a:pt x="45363" y="30234"/>
                  <a:pt x="45506" y="30189"/>
                  <a:pt x="45650" y="30146"/>
                </a:cubicBezTo>
                <a:close/>
                <a:moveTo>
                  <a:pt x="3310" y="28220"/>
                </a:moveTo>
                <a:lnTo>
                  <a:pt x="3310" y="28220"/>
                </a:lnTo>
                <a:cubicBezTo>
                  <a:pt x="3120" y="28573"/>
                  <a:pt x="2930" y="28899"/>
                  <a:pt x="2767" y="29278"/>
                </a:cubicBezTo>
                <a:cubicBezTo>
                  <a:pt x="2577" y="29631"/>
                  <a:pt x="2414" y="29984"/>
                  <a:pt x="2279" y="30336"/>
                </a:cubicBezTo>
                <a:lnTo>
                  <a:pt x="2197" y="30526"/>
                </a:lnTo>
                <a:cubicBezTo>
                  <a:pt x="2306" y="30173"/>
                  <a:pt x="2442" y="29875"/>
                  <a:pt x="2631" y="29495"/>
                </a:cubicBezTo>
                <a:cubicBezTo>
                  <a:pt x="2713" y="29305"/>
                  <a:pt x="2821" y="29116"/>
                  <a:pt x="2930" y="28899"/>
                </a:cubicBezTo>
                <a:cubicBezTo>
                  <a:pt x="3038" y="28709"/>
                  <a:pt x="3174" y="28465"/>
                  <a:pt x="3310" y="28220"/>
                </a:cubicBezTo>
                <a:close/>
                <a:moveTo>
                  <a:pt x="50625" y="28637"/>
                </a:moveTo>
                <a:cubicBezTo>
                  <a:pt x="51222" y="28637"/>
                  <a:pt x="51819" y="28670"/>
                  <a:pt x="52414" y="28735"/>
                </a:cubicBezTo>
                <a:lnTo>
                  <a:pt x="52414" y="28735"/>
                </a:lnTo>
                <a:cubicBezTo>
                  <a:pt x="51885" y="28680"/>
                  <a:pt x="51352" y="28656"/>
                  <a:pt x="50821" y="28656"/>
                </a:cubicBezTo>
                <a:cubicBezTo>
                  <a:pt x="50497" y="28656"/>
                  <a:pt x="50174" y="28665"/>
                  <a:pt x="49854" y="28682"/>
                </a:cubicBezTo>
                <a:cubicBezTo>
                  <a:pt x="49529" y="28709"/>
                  <a:pt x="49230" y="28736"/>
                  <a:pt x="48905" y="28790"/>
                </a:cubicBezTo>
                <a:lnTo>
                  <a:pt x="48335" y="28817"/>
                </a:lnTo>
                <a:cubicBezTo>
                  <a:pt x="46328" y="29116"/>
                  <a:pt x="44375" y="29712"/>
                  <a:pt x="42531" y="30580"/>
                </a:cubicBezTo>
                <a:lnTo>
                  <a:pt x="42531" y="30580"/>
                </a:lnTo>
                <a:lnTo>
                  <a:pt x="42585" y="30553"/>
                </a:lnTo>
                <a:cubicBezTo>
                  <a:pt x="42992" y="30336"/>
                  <a:pt x="43372" y="30173"/>
                  <a:pt x="43860" y="29984"/>
                </a:cubicBezTo>
                <a:cubicBezTo>
                  <a:pt x="44538" y="29712"/>
                  <a:pt x="45216" y="29495"/>
                  <a:pt x="45894" y="29305"/>
                </a:cubicBezTo>
                <a:cubicBezTo>
                  <a:pt x="46599" y="29116"/>
                  <a:pt x="47332" y="28953"/>
                  <a:pt x="48064" y="28844"/>
                </a:cubicBezTo>
                <a:cubicBezTo>
                  <a:pt x="48913" y="28705"/>
                  <a:pt x="49769" y="28637"/>
                  <a:pt x="50625" y="28637"/>
                </a:cubicBezTo>
                <a:close/>
                <a:moveTo>
                  <a:pt x="43387" y="30988"/>
                </a:moveTo>
                <a:lnTo>
                  <a:pt x="43387" y="30988"/>
                </a:lnTo>
                <a:cubicBezTo>
                  <a:pt x="43224" y="31063"/>
                  <a:pt x="43051" y="31133"/>
                  <a:pt x="42878" y="31205"/>
                </a:cubicBezTo>
                <a:lnTo>
                  <a:pt x="42878" y="31205"/>
                </a:lnTo>
                <a:cubicBezTo>
                  <a:pt x="43048" y="31128"/>
                  <a:pt x="43217" y="31055"/>
                  <a:pt x="43387" y="30988"/>
                </a:cubicBezTo>
                <a:close/>
                <a:moveTo>
                  <a:pt x="41093" y="32072"/>
                </a:moveTo>
                <a:lnTo>
                  <a:pt x="40985" y="32153"/>
                </a:lnTo>
                <a:lnTo>
                  <a:pt x="40713" y="32289"/>
                </a:lnTo>
                <a:lnTo>
                  <a:pt x="40849" y="32208"/>
                </a:lnTo>
                <a:lnTo>
                  <a:pt x="41093" y="32072"/>
                </a:lnTo>
                <a:close/>
                <a:moveTo>
                  <a:pt x="1411" y="32696"/>
                </a:moveTo>
                <a:lnTo>
                  <a:pt x="1357" y="32940"/>
                </a:lnTo>
                <a:cubicBezTo>
                  <a:pt x="1357" y="32962"/>
                  <a:pt x="1339" y="33002"/>
                  <a:pt x="1332" y="33002"/>
                </a:cubicBezTo>
                <a:cubicBezTo>
                  <a:pt x="1331" y="33002"/>
                  <a:pt x="1330" y="32999"/>
                  <a:pt x="1330" y="32994"/>
                </a:cubicBezTo>
                <a:lnTo>
                  <a:pt x="1384" y="32777"/>
                </a:lnTo>
                <a:lnTo>
                  <a:pt x="1411" y="32696"/>
                </a:lnTo>
                <a:close/>
                <a:moveTo>
                  <a:pt x="39303" y="33076"/>
                </a:moveTo>
                <a:lnTo>
                  <a:pt x="38950" y="33320"/>
                </a:lnTo>
                <a:lnTo>
                  <a:pt x="39167" y="33157"/>
                </a:lnTo>
                <a:lnTo>
                  <a:pt x="39303" y="33076"/>
                </a:lnTo>
                <a:close/>
                <a:moveTo>
                  <a:pt x="60769" y="33587"/>
                </a:moveTo>
                <a:lnTo>
                  <a:pt x="60769" y="33587"/>
                </a:lnTo>
                <a:cubicBezTo>
                  <a:pt x="60838" y="33697"/>
                  <a:pt x="60906" y="33807"/>
                  <a:pt x="60975" y="33916"/>
                </a:cubicBezTo>
                <a:cubicBezTo>
                  <a:pt x="60901" y="33813"/>
                  <a:pt x="60835" y="33702"/>
                  <a:pt x="60769" y="33587"/>
                </a:cubicBezTo>
                <a:close/>
                <a:moveTo>
                  <a:pt x="60975" y="33916"/>
                </a:moveTo>
                <a:cubicBezTo>
                  <a:pt x="61068" y="34040"/>
                  <a:pt x="61134" y="34173"/>
                  <a:pt x="61194" y="34304"/>
                </a:cubicBezTo>
                <a:lnTo>
                  <a:pt x="61194" y="34304"/>
                </a:lnTo>
                <a:cubicBezTo>
                  <a:pt x="61127" y="34175"/>
                  <a:pt x="61056" y="34046"/>
                  <a:pt x="60975" y="33916"/>
                </a:cubicBezTo>
                <a:close/>
                <a:moveTo>
                  <a:pt x="651" y="36303"/>
                </a:moveTo>
                <a:lnTo>
                  <a:pt x="651" y="36358"/>
                </a:lnTo>
                <a:lnTo>
                  <a:pt x="543" y="37090"/>
                </a:lnTo>
                <a:lnTo>
                  <a:pt x="543" y="37063"/>
                </a:lnTo>
                <a:lnTo>
                  <a:pt x="651" y="36303"/>
                </a:lnTo>
                <a:close/>
                <a:moveTo>
                  <a:pt x="597" y="37470"/>
                </a:moveTo>
                <a:lnTo>
                  <a:pt x="570" y="37741"/>
                </a:lnTo>
                <a:cubicBezTo>
                  <a:pt x="570" y="37814"/>
                  <a:pt x="548" y="37822"/>
                  <a:pt x="544" y="37842"/>
                </a:cubicBezTo>
                <a:lnTo>
                  <a:pt x="544" y="37842"/>
                </a:lnTo>
                <a:lnTo>
                  <a:pt x="570" y="37578"/>
                </a:lnTo>
                <a:cubicBezTo>
                  <a:pt x="570" y="37524"/>
                  <a:pt x="570" y="37497"/>
                  <a:pt x="597" y="37470"/>
                </a:cubicBezTo>
                <a:close/>
                <a:moveTo>
                  <a:pt x="33146" y="36276"/>
                </a:moveTo>
                <a:lnTo>
                  <a:pt x="30298" y="38283"/>
                </a:lnTo>
                <a:cubicBezTo>
                  <a:pt x="30786" y="37877"/>
                  <a:pt x="30786" y="37877"/>
                  <a:pt x="33146" y="36276"/>
                </a:cubicBezTo>
                <a:close/>
                <a:moveTo>
                  <a:pt x="28481" y="40399"/>
                </a:moveTo>
                <a:lnTo>
                  <a:pt x="28426" y="40426"/>
                </a:lnTo>
                <a:cubicBezTo>
                  <a:pt x="28400" y="40449"/>
                  <a:pt x="28367" y="40476"/>
                  <a:pt x="28328" y="40507"/>
                </a:cubicBezTo>
                <a:lnTo>
                  <a:pt x="28328" y="40507"/>
                </a:lnTo>
                <a:lnTo>
                  <a:pt x="28481" y="40399"/>
                </a:lnTo>
                <a:close/>
                <a:moveTo>
                  <a:pt x="245" y="41536"/>
                </a:moveTo>
                <a:cubicBezTo>
                  <a:pt x="245" y="41537"/>
                  <a:pt x="245" y="41538"/>
                  <a:pt x="245" y="41538"/>
                </a:cubicBezTo>
                <a:lnTo>
                  <a:pt x="245" y="41593"/>
                </a:lnTo>
                <a:cubicBezTo>
                  <a:pt x="245" y="41574"/>
                  <a:pt x="245" y="41555"/>
                  <a:pt x="245" y="41536"/>
                </a:cubicBezTo>
                <a:close/>
                <a:moveTo>
                  <a:pt x="43652" y="46854"/>
                </a:moveTo>
                <a:cubicBezTo>
                  <a:pt x="43910" y="46881"/>
                  <a:pt x="44169" y="46908"/>
                  <a:pt x="44429" y="46936"/>
                </a:cubicBezTo>
                <a:lnTo>
                  <a:pt x="45894" y="47072"/>
                </a:lnTo>
                <a:lnTo>
                  <a:pt x="45840" y="47072"/>
                </a:lnTo>
                <a:lnTo>
                  <a:pt x="46708" y="47126"/>
                </a:lnTo>
                <a:cubicBezTo>
                  <a:pt x="47440" y="47234"/>
                  <a:pt x="48064" y="47289"/>
                  <a:pt x="48606" y="47343"/>
                </a:cubicBezTo>
                <a:cubicBezTo>
                  <a:pt x="47494" y="47316"/>
                  <a:pt x="46220" y="47153"/>
                  <a:pt x="45107" y="47017"/>
                </a:cubicBezTo>
                <a:lnTo>
                  <a:pt x="44619" y="46990"/>
                </a:lnTo>
                <a:lnTo>
                  <a:pt x="44402" y="46936"/>
                </a:lnTo>
                <a:lnTo>
                  <a:pt x="43652" y="46854"/>
                </a:lnTo>
                <a:close/>
                <a:moveTo>
                  <a:pt x="62277" y="39016"/>
                </a:moveTo>
                <a:lnTo>
                  <a:pt x="62304" y="39070"/>
                </a:lnTo>
                <a:cubicBezTo>
                  <a:pt x="62304" y="39206"/>
                  <a:pt x="62304" y="39341"/>
                  <a:pt x="62277" y="39450"/>
                </a:cubicBezTo>
                <a:lnTo>
                  <a:pt x="62223" y="39829"/>
                </a:lnTo>
                <a:lnTo>
                  <a:pt x="62168" y="40209"/>
                </a:lnTo>
                <a:lnTo>
                  <a:pt x="62060" y="40589"/>
                </a:lnTo>
                <a:cubicBezTo>
                  <a:pt x="61762" y="41728"/>
                  <a:pt x="61219" y="42759"/>
                  <a:pt x="60460" y="43627"/>
                </a:cubicBezTo>
                <a:cubicBezTo>
                  <a:pt x="59700" y="44495"/>
                  <a:pt x="58805" y="45200"/>
                  <a:pt x="57774" y="45742"/>
                </a:cubicBezTo>
                <a:cubicBezTo>
                  <a:pt x="57340" y="45987"/>
                  <a:pt x="56879" y="46176"/>
                  <a:pt x="56418" y="46366"/>
                </a:cubicBezTo>
                <a:cubicBezTo>
                  <a:pt x="55550" y="46665"/>
                  <a:pt x="54682" y="46909"/>
                  <a:pt x="53787" y="47072"/>
                </a:cubicBezTo>
                <a:cubicBezTo>
                  <a:pt x="52865" y="47234"/>
                  <a:pt x="51970" y="47316"/>
                  <a:pt x="51075" y="47343"/>
                </a:cubicBezTo>
                <a:lnTo>
                  <a:pt x="50342" y="47343"/>
                </a:lnTo>
                <a:cubicBezTo>
                  <a:pt x="51319" y="47343"/>
                  <a:pt x="52322" y="47261"/>
                  <a:pt x="53272" y="47099"/>
                </a:cubicBezTo>
                <a:cubicBezTo>
                  <a:pt x="54248" y="46963"/>
                  <a:pt x="55225" y="46719"/>
                  <a:pt x="56147" y="46366"/>
                </a:cubicBezTo>
                <a:cubicBezTo>
                  <a:pt x="57096" y="46041"/>
                  <a:pt x="57991" y="45580"/>
                  <a:pt x="58805" y="45010"/>
                </a:cubicBezTo>
                <a:cubicBezTo>
                  <a:pt x="59646" y="44441"/>
                  <a:pt x="60351" y="43735"/>
                  <a:pt x="60948" y="42894"/>
                </a:cubicBezTo>
                <a:cubicBezTo>
                  <a:pt x="61192" y="42542"/>
                  <a:pt x="61409" y="42189"/>
                  <a:pt x="61599" y="41810"/>
                </a:cubicBezTo>
                <a:cubicBezTo>
                  <a:pt x="61680" y="41620"/>
                  <a:pt x="61734" y="41430"/>
                  <a:pt x="61816" y="41240"/>
                </a:cubicBezTo>
                <a:cubicBezTo>
                  <a:pt x="61897" y="41023"/>
                  <a:pt x="61979" y="40833"/>
                  <a:pt x="62033" y="40643"/>
                </a:cubicBezTo>
                <a:lnTo>
                  <a:pt x="62114" y="40236"/>
                </a:lnTo>
                <a:cubicBezTo>
                  <a:pt x="62141" y="40101"/>
                  <a:pt x="62168" y="39965"/>
                  <a:pt x="62195" y="39829"/>
                </a:cubicBezTo>
                <a:lnTo>
                  <a:pt x="62250" y="39423"/>
                </a:lnTo>
                <a:lnTo>
                  <a:pt x="62277" y="39016"/>
                </a:lnTo>
                <a:close/>
                <a:moveTo>
                  <a:pt x="46681" y="54639"/>
                </a:moveTo>
                <a:cubicBezTo>
                  <a:pt x="47277" y="54639"/>
                  <a:pt x="47901" y="54639"/>
                  <a:pt x="48498" y="54693"/>
                </a:cubicBezTo>
                <a:lnTo>
                  <a:pt x="48498" y="54720"/>
                </a:lnTo>
                <a:cubicBezTo>
                  <a:pt x="47847" y="54693"/>
                  <a:pt x="47196" y="54693"/>
                  <a:pt x="46545" y="54666"/>
                </a:cubicBezTo>
                <a:lnTo>
                  <a:pt x="46572" y="54666"/>
                </a:lnTo>
                <a:cubicBezTo>
                  <a:pt x="46599" y="54639"/>
                  <a:pt x="46654" y="54639"/>
                  <a:pt x="46681" y="54639"/>
                </a:cubicBezTo>
                <a:close/>
                <a:moveTo>
                  <a:pt x="43760" y="54729"/>
                </a:moveTo>
                <a:lnTo>
                  <a:pt x="43760" y="54729"/>
                </a:lnTo>
                <a:cubicBezTo>
                  <a:pt x="43401" y="54753"/>
                  <a:pt x="43058" y="54778"/>
                  <a:pt x="42693" y="54802"/>
                </a:cubicBezTo>
                <a:lnTo>
                  <a:pt x="42395" y="54802"/>
                </a:lnTo>
                <a:cubicBezTo>
                  <a:pt x="42857" y="54778"/>
                  <a:pt x="43318" y="54753"/>
                  <a:pt x="43760" y="54729"/>
                </a:cubicBezTo>
                <a:close/>
                <a:moveTo>
                  <a:pt x="39503" y="46546"/>
                </a:moveTo>
                <a:cubicBezTo>
                  <a:pt x="39524" y="46546"/>
                  <a:pt x="39545" y="46546"/>
                  <a:pt x="39566" y="46546"/>
                </a:cubicBezTo>
                <a:lnTo>
                  <a:pt x="39566" y="46546"/>
                </a:lnTo>
                <a:cubicBezTo>
                  <a:pt x="38788" y="46552"/>
                  <a:pt x="38015" y="46601"/>
                  <a:pt x="37242" y="46692"/>
                </a:cubicBezTo>
                <a:cubicBezTo>
                  <a:pt x="36536" y="46773"/>
                  <a:pt x="35831" y="46909"/>
                  <a:pt x="35126" y="47072"/>
                </a:cubicBezTo>
                <a:cubicBezTo>
                  <a:pt x="34394" y="47289"/>
                  <a:pt x="33688" y="47560"/>
                  <a:pt x="33037" y="47939"/>
                </a:cubicBezTo>
                <a:cubicBezTo>
                  <a:pt x="31383" y="48835"/>
                  <a:pt x="29999" y="50191"/>
                  <a:pt x="29104" y="51845"/>
                </a:cubicBezTo>
                <a:cubicBezTo>
                  <a:pt x="28670" y="52605"/>
                  <a:pt x="28426" y="53446"/>
                  <a:pt x="28318" y="54286"/>
                </a:cubicBezTo>
                <a:cubicBezTo>
                  <a:pt x="28291" y="54720"/>
                  <a:pt x="28291" y="55154"/>
                  <a:pt x="28345" y="55561"/>
                </a:cubicBezTo>
                <a:cubicBezTo>
                  <a:pt x="28372" y="55778"/>
                  <a:pt x="28426" y="55968"/>
                  <a:pt x="28481" y="56185"/>
                </a:cubicBezTo>
                <a:cubicBezTo>
                  <a:pt x="28508" y="56294"/>
                  <a:pt x="28535" y="56402"/>
                  <a:pt x="28562" y="56483"/>
                </a:cubicBezTo>
                <a:cubicBezTo>
                  <a:pt x="28589" y="56565"/>
                  <a:pt x="28616" y="56619"/>
                  <a:pt x="28643" y="56673"/>
                </a:cubicBezTo>
                <a:lnTo>
                  <a:pt x="28725" y="56863"/>
                </a:lnTo>
                <a:cubicBezTo>
                  <a:pt x="28725" y="56872"/>
                  <a:pt x="28728" y="56875"/>
                  <a:pt x="28732" y="56875"/>
                </a:cubicBezTo>
                <a:cubicBezTo>
                  <a:pt x="28740" y="56875"/>
                  <a:pt x="28752" y="56863"/>
                  <a:pt x="28752" y="56863"/>
                </a:cubicBezTo>
                <a:lnTo>
                  <a:pt x="28806" y="56863"/>
                </a:lnTo>
                <a:lnTo>
                  <a:pt x="28915" y="56836"/>
                </a:lnTo>
                <a:lnTo>
                  <a:pt x="29430" y="56673"/>
                </a:lnTo>
                <a:cubicBezTo>
                  <a:pt x="29864" y="56565"/>
                  <a:pt x="30298" y="56429"/>
                  <a:pt x="30732" y="56321"/>
                </a:cubicBezTo>
                <a:lnTo>
                  <a:pt x="32007" y="55968"/>
                </a:lnTo>
                <a:lnTo>
                  <a:pt x="33309" y="55670"/>
                </a:lnTo>
                <a:cubicBezTo>
                  <a:pt x="36374" y="54965"/>
                  <a:pt x="39493" y="54531"/>
                  <a:pt x="42612" y="54341"/>
                </a:cubicBezTo>
                <a:cubicBezTo>
                  <a:pt x="43792" y="54280"/>
                  <a:pt x="44957" y="54249"/>
                  <a:pt x="46129" y="54249"/>
                </a:cubicBezTo>
                <a:cubicBezTo>
                  <a:pt x="46520" y="54249"/>
                  <a:pt x="46911" y="54253"/>
                  <a:pt x="47304" y="54259"/>
                </a:cubicBezTo>
                <a:cubicBezTo>
                  <a:pt x="48878" y="54259"/>
                  <a:pt x="50451" y="54449"/>
                  <a:pt x="51970" y="54829"/>
                </a:cubicBezTo>
                <a:cubicBezTo>
                  <a:pt x="53326" y="55127"/>
                  <a:pt x="54601" y="55697"/>
                  <a:pt x="55767" y="56429"/>
                </a:cubicBezTo>
                <a:cubicBezTo>
                  <a:pt x="56364" y="56836"/>
                  <a:pt x="56879" y="57297"/>
                  <a:pt x="57340" y="57840"/>
                </a:cubicBezTo>
                <a:cubicBezTo>
                  <a:pt x="57557" y="58111"/>
                  <a:pt x="57747" y="58409"/>
                  <a:pt x="57910" y="58708"/>
                </a:cubicBezTo>
                <a:cubicBezTo>
                  <a:pt x="57991" y="58870"/>
                  <a:pt x="58073" y="59033"/>
                  <a:pt x="58154" y="59196"/>
                </a:cubicBezTo>
                <a:lnTo>
                  <a:pt x="58317" y="59711"/>
                </a:lnTo>
                <a:cubicBezTo>
                  <a:pt x="58805" y="61257"/>
                  <a:pt x="58561" y="63047"/>
                  <a:pt x="57367" y="64702"/>
                </a:cubicBezTo>
                <a:cubicBezTo>
                  <a:pt x="57937" y="63834"/>
                  <a:pt x="58344" y="62858"/>
                  <a:pt x="58480" y="61854"/>
                </a:cubicBezTo>
                <a:cubicBezTo>
                  <a:pt x="58588" y="60796"/>
                  <a:pt x="58371" y="59765"/>
                  <a:pt x="57883" y="58843"/>
                </a:cubicBezTo>
                <a:cubicBezTo>
                  <a:pt x="57422" y="57975"/>
                  <a:pt x="56744" y="57216"/>
                  <a:pt x="55930" y="56646"/>
                </a:cubicBezTo>
                <a:cubicBezTo>
                  <a:pt x="55198" y="56131"/>
                  <a:pt x="54384" y="55670"/>
                  <a:pt x="53516" y="55344"/>
                </a:cubicBezTo>
                <a:cubicBezTo>
                  <a:pt x="53299" y="55290"/>
                  <a:pt x="53055" y="55209"/>
                  <a:pt x="52838" y="55182"/>
                </a:cubicBezTo>
                <a:cubicBezTo>
                  <a:pt x="51482" y="54775"/>
                  <a:pt x="50071" y="54503"/>
                  <a:pt x="48661" y="54422"/>
                </a:cubicBezTo>
                <a:cubicBezTo>
                  <a:pt x="48335" y="54395"/>
                  <a:pt x="47928" y="54368"/>
                  <a:pt x="47494" y="54368"/>
                </a:cubicBezTo>
                <a:cubicBezTo>
                  <a:pt x="47205" y="54368"/>
                  <a:pt x="46904" y="54356"/>
                  <a:pt x="46606" y="54356"/>
                </a:cubicBezTo>
                <a:cubicBezTo>
                  <a:pt x="46458" y="54356"/>
                  <a:pt x="46310" y="54359"/>
                  <a:pt x="46165" y="54368"/>
                </a:cubicBezTo>
                <a:lnTo>
                  <a:pt x="45867" y="54368"/>
                </a:lnTo>
                <a:cubicBezTo>
                  <a:pt x="42558" y="54422"/>
                  <a:pt x="39276" y="54693"/>
                  <a:pt x="36021" y="55236"/>
                </a:cubicBezTo>
                <a:cubicBezTo>
                  <a:pt x="35506" y="55344"/>
                  <a:pt x="35126" y="55426"/>
                  <a:pt x="34746" y="55507"/>
                </a:cubicBezTo>
                <a:cubicBezTo>
                  <a:pt x="33905" y="55670"/>
                  <a:pt x="33064" y="55833"/>
                  <a:pt x="32196" y="56050"/>
                </a:cubicBezTo>
                <a:cubicBezTo>
                  <a:pt x="31410" y="56239"/>
                  <a:pt x="30542" y="56483"/>
                  <a:pt x="29782" y="56700"/>
                </a:cubicBezTo>
                <a:lnTo>
                  <a:pt x="29077" y="56917"/>
                </a:lnTo>
                <a:lnTo>
                  <a:pt x="28779" y="56999"/>
                </a:lnTo>
                <a:lnTo>
                  <a:pt x="28725" y="57026"/>
                </a:lnTo>
                <a:cubicBezTo>
                  <a:pt x="28707" y="57026"/>
                  <a:pt x="28688" y="57038"/>
                  <a:pt x="28670" y="57038"/>
                </a:cubicBezTo>
                <a:cubicBezTo>
                  <a:pt x="28661" y="57038"/>
                  <a:pt x="28652" y="57035"/>
                  <a:pt x="28643" y="57026"/>
                </a:cubicBezTo>
                <a:lnTo>
                  <a:pt x="28589" y="56890"/>
                </a:lnTo>
                <a:cubicBezTo>
                  <a:pt x="28562" y="56782"/>
                  <a:pt x="28508" y="56700"/>
                  <a:pt x="28481" y="56619"/>
                </a:cubicBezTo>
                <a:cubicBezTo>
                  <a:pt x="28453" y="56511"/>
                  <a:pt x="28399" y="56375"/>
                  <a:pt x="28372" y="56267"/>
                </a:cubicBezTo>
                <a:cubicBezTo>
                  <a:pt x="28318" y="56022"/>
                  <a:pt x="28264" y="55778"/>
                  <a:pt x="28236" y="55534"/>
                </a:cubicBezTo>
                <a:cubicBezTo>
                  <a:pt x="28128" y="54503"/>
                  <a:pt x="28264" y="53473"/>
                  <a:pt x="28698" y="52523"/>
                </a:cubicBezTo>
                <a:cubicBezTo>
                  <a:pt x="29837" y="49974"/>
                  <a:pt x="32007" y="48021"/>
                  <a:pt x="34692" y="47153"/>
                </a:cubicBezTo>
                <a:cubicBezTo>
                  <a:pt x="34990" y="47044"/>
                  <a:pt x="35343" y="46963"/>
                  <a:pt x="35668" y="46909"/>
                </a:cubicBezTo>
                <a:cubicBezTo>
                  <a:pt x="36021" y="46827"/>
                  <a:pt x="36346" y="46773"/>
                  <a:pt x="36699" y="46719"/>
                </a:cubicBezTo>
                <a:cubicBezTo>
                  <a:pt x="37617" y="46607"/>
                  <a:pt x="38560" y="46546"/>
                  <a:pt x="39503" y="46546"/>
                </a:cubicBezTo>
                <a:close/>
                <a:moveTo>
                  <a:pt x="52772" y="1"/>
                </a:moveTo>
                <a:cubicBezTo>
                  <a:pt x="52016" y="1"/>
                  <a:pt x="51261" y="55"/>
                  <a:pt x="50505" y="147"/>
                </a:cubicBezTo>
                <a:cubicBezTo>
                  <a:pt x="50261" y="174"/>
                  <a:pt x="49637" y="202"/>
                  <a:pt x="49203" y="283"/>
                </a:cubicBezTo>
                <a:lnTo>
                  <a:pt x="48959" y="283"/>
                </a:lnTo>
                <a:cubicBezTo>
                  <a:pt x="48145" y="419"/>
                  <a:pt x="47684" y="500"/>
                  <a:pt x="47223" y="608"/>
                </a:cubicBezTo>
                <a:cubicBezTo>
                  <a:pt x="46572" y="717"/>
                  <a:pt x="46247" y="798"/>
                  <a:pt x="45894" y="880"/>
                </a:cubicBezTo>
                <a:cubicBezTo>
                  <a:pt x="45541" y="934"/>
                  <a:pt x="45162" y="1042"/>
                  <a:pt x="44456" y="1205"/>
                </a:cubicBezTo>
                <a:cubicBezTo>
                  <a:pt x="42639" y="1666"/>
                  <a:pt x="40768" y="2263"/>
                  <a:pt x="38977" y="2887"/>
                </a:cubicBezTo>
                <a:cubicBezTo>
                  <a:pt x="38543" y="3050"/>
                  <a:pt x="37893" y="3267"/>
                  <a:pt x="37214" y="3538"/>
                </a:cubicBezTo>
                <a:cubicBezTo>
                  <a:pt x="36536" y="3782"/>
                  <a:pt x="35804" y="4107"/>
                  <a:pt x="35153" y="4352"/>
                </a:cubicBezTo>
                <a:cubicBezTo>
                  <a:pt x="35158" y="4351"/>
                  <a:pt x="35161" y="4350"/>
                  <a:pt x="35164" y="4350"/>
                </a:cubicBezTo>
                <a:cubicBezTo>
                  <a:pt x="35256" y="4350"/>
                  <a:pt x="34236" y="4795"/>
                  <a:pt x="33471" y="5111"/>
                </a:cubicBezTo>
                <a:cubicBezTo>
                  <a:pt x="32495" y="5572"/>
                  <a:pt x="31491" y="6006"/>
                  <a:pt x="30569" y="6467"/>
                </a:cubicBezTo>
                <a:cubicBezTo>
                  <a:pt x="29159" y="7145"/>
                  <a:pt x="28236" y="7661"/>
                  <a:pt x="27396" y="8149"/>
                </a:cubicBezTo>
                <a:lnTo>
                  <a:pt x="27423" y="8122"/>
                </a:lnTo>
                <a:lnTo>
                  <a:pt x="26690" y="8529"/>
                </a:lnTo>
                <a:lnTo>
                  <a:pt x="26745" y="8501"/>
                </a:lnTo>
                <a:lnTo>
                  <a:pt x="26745" y="8501"/>
                </a:lnTo>
                <a:lnTo>
                  <a:pt x="24114" y="9993"/>
                </a:lnTo>
                <a:cubicBezTo>
                  <a:pt x="22459" y="10916"/>
                  <a:pt x="20750" y="12000"/>
                  <a:pt x="19041" y="13167"/>
                </a:cubicBezTo>
                <a:lnTo>
                  <a:pt x="17387" y="14333"/>
                </a:lnTo>
                <a:cubicBezTo>
                  <a:pt x="15461" y="15662"/>
                  <a:pt x="14457" y="16449"/>
                  <a:pt x="13590" y="17154"/>
                </a:cubicBezTo>
                <a:lnTo>
                  <a:pt x="13617" y="17127"/>
                </a:lnTo>
                <a:lnTo>
                  <a:pt x="13617" y="17127"/>
                </a:lnTo>
                <a:cubicBezTo>
                  <a:pt x="13454" y="17235"/>
                  <a:pt x="13698" y="16991"/>
                  <a:pt x="12423" y="17941"/>
                </a:cubicBezTo>
                <a:cubicBezTo>
                  <a:pt x="11745" y="18483"/>
                  <a:pt x="10958" y="19107"/>
                  <a:pt x="10145" y="19812"/>
                </a:cubicBezTo>
                <a:lnTo>
                  <a:pt x="10823" y="19297"/>
                </a:lnTo>
                <a:lnTo>
                  <a:pt x="10823" y="19297"/>
                </a:lnTo>
                <a:cubicBezTo>
                  <a:pt x="9792" y="20165"/>
                  <a:pt x="8517" y="21250"/>
                  <a:pt x="7270" y="22470"/>
                </a:cubicBezTo>
                <a:lnTo>
                  <a:pt x="7297" y="22443"/>
                </a:lnTo>
                <a:lnTo>
                  <a:pt x="6700" y="23040"/>
                </a:lnTo>
                <a:lnTo>
                  <a:pt x="6754" y="23013"/>
                </a:lnTo>
                <a:lnTo>
                  <a:pt x="6754" y="23013"/>
                </a:lnTo>
                <a:cubicBezTo>
                  <a:pt x="5127" y="24613"/>
                  <a:pt x="3744" y="26430"/>
                  <a:pt x="2659" y="28410"/>
                </a:cubicBezTo>
                <a:lnTo>
                  <a:pt x="2740" y="28248"/>
                </a:lnTo>
                <a:lnTo>
                  <a:pt x="2659" y="28356"/>
                </a:lnTo>
                <a:cubicBezTo>
                  <a:pt x="2279" y="29143"/>
                  <a:pt x="1926" y="29929"/>
                  <a:pt x="1628" y="30743"/>
                </a:cubicBezTo>
                <a:cubicBezTo>
                  <a:pt x="1465" y="31177"/>
                  <a:pt x="1330" y="31530"/>
                  <a:pt x="1248" y="31801"/>
                </a:cubicBezTo>
                <a:cubicBezTo>
                  <a:pt x="1140" y="32072"/>
                  <a:pt x="1113" y="32289"/>
                  <a:pt x="1058" y="32452"/>
                </a:cubicBezTo>
                <a:cubicBezTo>
                  <a:pt x="950" y="32777"/>
                  <a:pt x="923" y="32994"/>
                  <a:pt x="841" y="33347"/>
                </a:cubicBezTo>
                <a:lnTo>
                  <a:pt x="868" y="33347"/>
                </a:lnTo>
                <a:lnTo>
                  <a:pt x="868" y="33401"/>
                </a:lnTo>
                <a:lnTo>
                  <a:pt x="1085" y="32642"/>
                </a:lnTo>
                <a:lnTo>
                  <a:pt x="1085" y="32669"/>
                </a:lnTo>
                <a:lnTo>
                  <a:pt x="1113" y="32669"/>
                </a:lnTo>
                <a:cubicBezTo>
                  <a:pt x="1113" y="32662"/>
                  <a:pt x="1114" y="32662"/>
                  <a:pt x="1118" y="32662"/>
                </a:cubicBezTo>
                <a:lnTo>
                  <a:pt x="1118" y="32662"/>
                </a:lnTo>
                <a:cubicBezTo>
                  <a:pt x="1129" y="32662"/>
                  <a:pt x="1160" y="32662"/>
                  <a:pt x="1221" y="32479"/>
                </a:cubicBezTo>
                <a:cubicBezTo>
                  <a:pt x="1330" y="32262"/>
                  <a:pt x="1465" y="31692"/>
                  <a:pt x="2008" y="30390"/>
                </a:cubicBezTo>
                <a:cubicBezTo>
                  <a:pt x="2116" y="30146"/>
                  <a:pt x="2252" y="29902"/>
                  <a:pt x="2360" y="29685"/>
                </a:cubicBezTo>
                <a:cubicBezTo>
                  <a:pt x="2523" y="29305"/>
                  <a:pt x="2686" y="29007"/>
                  <a:pt x="2821" y="28736"/>
                </a:cubicBezTo>
                <a:cubicBezTo>
                  <a:pt x="2984" y="28437"/>
                  <a:pt x="3120" y="28166"/>
                  <a:pt x="3282" y="27895"/>
                </a:cubicBezTo>
                <a:cubicBezTo>
                  <a:pt x="3499" y="27515"/>
                  <a:pt x="3798" y="27081"/>
                  <a:pt x="4069" y="26674"/>
                </a:cubicBezTo>
                <a:lnTo>
                  <a:pt x="4096" y="26647"/>
                </a:lnTo>
                <a:lnTo>
                  <a:pt x="4096" y="26647"/>
                </a:lnTo>
                <a:cubicBezTo>
                  <a:pt x="3337" y="27759"/>
                  <a:pt x="2713" y="28926"/>
                  <a:pt x="2170" y="30173"/>
                </a:cubicBezTo>
                <a:cubicBezTo>
                  <a:pt x="1655" y="31448"/>
                  <a:pt x="1248" y="32750"/>
                  <a:pt x="950" y="34079"/>
                </a:cubicBezTo>
                <a:lnTo>
                  <a:pt x="1085" y="33727"/>
                </a:lnTo>
                <a:lnTo>
                  <a:pt x="1085" y="33727"/>
                </a:lnTo>
                <a:cubicBezTo>
                  <a:pt x="760" y="35083"/>
                  <a:pt x="543" y="36439"/>
                  <a:pt x="407" y="37822"/>
                </a:cubicBezTo>
                <a:lnTo>
                  <a:pt x="407" y="37795"/>
                </a:lnTo>
                <a:cubicBezTo>
                  <a:pt x="353" y="38365"/>
                  <a:pt x="299" y="38989"/>
                  <a:pt x="190" y="40101"/>
                </a:cubicBezTo>
                <a:lnTo>
                  <a:pt x="190" y="40046"/>
                </a:lnTo>
                <a:cubicBezTo>
                  <a:pt x="109" y="41321"/>
                  <a:pt x="55" y="42569"/>
                  <a:pt x="0" y="43952"/>
                </a:cubicBezTo>
                <a:cubicBezTo>
                  <a:pt x="82" y="42677"/>
                  <a:pt x="163" y="41647"/>
                  <a:pt x="272" y="40426"/>
                </a:cubicBezTo>
                <a:lnTo>
                  <a:pt x="272" y="40426"/>
                </a:lnTo>
                <a:cubicBezTo>
                  <a:pt x="272" y="40609"/>
                  <a:pt x="247" y="41067"/>
                  <a:pt x="245" y="41536"/>
                </a:cubicBezTo>
                <a:lnTo>
                  <a:pt x="245" y="41536"/>
                </a:lnTo>
                <a:cubicBezTo>
                  <a:pt x="299" y="40560"/>
                  <a:pt x="380" y="39612"/>
                  <a:pt x="489" y="38555"/>
                </a:cubicBezTo>
                <a:cubicBezTo>
                  <a:pt x="597" y="37524"/>
                  <a:pt x="706" y="36792"/>
                  <a:pt x="814" y="36141"/>
                </a:cubicBezTo>
                <a:cubicBezTo>
                  <a:pt x="896" y="35517"/>
                  <a:pt x="1004" y="34947"/>
                  <a:pt x="1140" y="34242"/>
                </a:cubicBezTo>
                <a:lnTo>
                  <a:pt x="1140" y="34188"/>
                </a:lnTo>
                <a:cubicBezTo>
                  <a:pt x="1031" y="34676"/>
                  <a:pt x="923" y="35164"/>
                  <a:pt x="841" y="35652"/>
                </a:cubicBezTo>
                <a:lnTo>
                  <a:pt x="841" y="35625"/>
                </a:lnTo>
                <a:lnTo>
                  <a:pt x="819" y="35625"/>
                </a:lnTo>
                <a:cubicBezTo>
                  <a:pt x="952" y="34830"/>
                  <a:pt x="1032" y="34428"/>
                  <a:pt x="1113" y="34079"/>
                </a:cubicBezTo>
                <a:cubicBezTo>
                  <a:pt x="1194" y="33700"/>
                  <a:pt x="1302" y="33401"/>
                  <a:pt x="1492" y="32750"/>
                </a:cubicBezTo>
                <a:lnTo>
                  <a:pt x="1492" y="32804"/>
                </a:lnTo>
                <a:cubicBezTo>
                  <a:pt x="1872" y="31475"/>
                  <a:pt x="2360" y="30201"/>
                  <a:pt x="3011" y="28980"/>
                </a:cubicBezTo>
                <a:cubicBezTo>
                  <a:pt x="3635" y="27814"/>
                  <a:pt x="4367" y="26702"/>
                  <a:pt x="5208" y="25644"/>
                </a:cubicBezTo>
                <a:lnTo>
                  <a:pt x="5235" y="25617"/>
                </a:lnTo>
                <a:lnTo>
                  <a:pt x="5235" y="25617"/>
                </a:lnTo>
                <a:cubicBezTo>
                  <a:pt x="4422" y="26647"/>
                  <a:pt x="3716" y="27732"/>
                  <a:pt x="3147" y="28899"/>
                </a:cubicBezTo>
                <a:cubicBezTo>
                  <a:pt x="3608" y="28058"/>
                  <a:pt x="4150" y="27244"/>
                  <a:pt x="4747" y="26485"/>
                </a:cubicBezTo>
                <a:cubicBezTo>
                  <a:pt x="5127" y="25942"/>
                  <a:pt x="5425" y="25535"/>
                  <a:pt x="5751" y="25156"/>
                </a:cubicBezTo>
                <a:lnTo>
                  <a:pt x="5751" y="25156"/>
                </a:lnTo>
                <a:lnTo>
                  <a:pt x="5724" y="25183"/>
                </a:lnTo>
                <a:cubicBezTo>
                  <a:pt x="5886" y="24966"/>
                  <a:pt x="6076" y="24776"/>
                  <a:pt x="6239" y="24586"/>
                </a:cubicBezTo>
                <a:cubicBezTo>
                  <a:pt x="6402" y="24396"/>
                  <a:pt x="6564" y="24206"/>
                  <a:pt x="6754" y="24017"/>
                </a:cubicBezTo>
                <a:lnTo>
                  <a:pt x="6754" y="24017"/>
                </a:lnTo>
                <a:lnTo>
                  <a:pt x="6727" y="24043"/>
                </a:lnTo>
                <a:lnTo>
                  <a:pt x="7243" y="23474"/>
                </a:lnTo>
                <a:lnTo>
                  <a:pt x="7188" y="23501"/>
                </a:lnTo>
                <a:cubicBezTo>
                  <a:pt x="7915" y="22794"/>
                  <a:pt x="8210" y="22544"/>
                  <a:pt x="8245" y="22544"/>
                </a:cubicBezTo>
                <a:cubicBezTo>
                  <a:pt x="8260" y="22544"/>
                  <a:pt x="8229" y="22588"/>
                  <a:pt x="8165" y="22660"/>
                </a:cubicBezTo>
                <a:cubicBezTo>
                  <a:pt x="7921" y="22904"/>
                  <a:pt x="7785" y="23094"/>
                  <a:pt x="7649" y="23257"/>
                </a:cubicBezTo>
                <a:cubicBezTo>
                  <a:pt x="8327" y="22606"/>
                  <a:pt x="8951" y="22091"/>
                  <a:pt x="9494" y="21629"/>
                </a:cubicBezTo>
                <a:cubicBezTo>
                  <a:pt x="10389" y="20897"/>
                  <a:pt x="11637" y="19866"/>
                  <a:pt x="13183" y="18673"/>
                </a:cubicBezTo>
                <a:cubicBezTo>
                  <a:pt x="14376" y="17778"/>
                  <a:pt x="15597" y="16856"/>
                  <a:pt x="16763" y="16015"/>
                </a:cubicBezTo>
                <a:cubicBezTo>
                  <a:pt x="22106" y="12109"/>
                  <a:pt x="27857" y="8746"/>
                  <a:pt x="33878" y="6006"/>
                </a:cubicBezTo>
                <a:lnTo>
                  <a:pt x="33878" y="6006"/>
                </a:lnTo>
                <a:lnTo>
                  <a:pt x="33851" y="6033"/>
                </a:lnTo>
                <a:cubicBezTo>
                  <a:pt x="37459" y="4379"/>
                  <a:pt x="41229" y="3050"/>
                  <a:pt x="45080" y="2046"/>
                </a:cubicBezTo>
                <a:cubicBezTo>
                  <a:pt x="45758" y="1883"/>
                  <a:pt x="46464" y="1748"/>
                  <a:pt x="47196" y="1585"/>
                </a:cubicBezTo>
                <a:cubicBezTo>
                  <a:pt x="48823" y="1287"/>
                  <a:pt x="50505" y="1097"/>
                  <a:pt x="52187" y="1042"/>
                </a:cubicBezTo>
                <a:cubicBezTo>
                  <a:pt x="52463" y="1033"/>
                  <a:pt x="52739" y="1029"/>
                  <a:pt x="53016" y="1029"/>
                </a:cubicBezTo>
                <a:cubicBezTo>
                  <a:pt x="54401" y="1029"/>
                  <a:pt x="55799" y="1142"/>
                  <a:pt x="57178" y="1368"/>
                </a:cubicBezTo>
                <a:cubicBezTo>
                  <a:pt x="57584" y="1422"/>
                  <a:pt x="57937" y="1531"/>
                  <a:pt x="58344" y="1612"/>
                </a:cubicBezTo>
                <a:cubicBezTo>
                  <a:pt x="58724" y="1693"/>
                  <a:pt x="59103" y="1802"/>
                  <a:pt x="59483" y="1910"/>
                </a:cubicBezTo>
                <a:cubicBezTo>
                  <a:pt x="60215" y="2100"/>
                  <a:pt x="60948" y="2372"/>
                  <a:pt x="61680" y="2697"/>
                </a:cubicBezTo>
                <a:cubicBezTo>
                  <a:pt x="63091" y="3294"/>
                  <a:pt x="64365" y="4162"/>
                  <a:pt x="65423" y="5274"/>
                </a:cubicBezTo>
                <a:cubicBezTo>
                  <a:pt x="66291" y="6142"/>
                  <a:pt x="66888" y="7227"/>
                  <a:pt x="67241" y="8420"/>
                </a:cubicBezTo>
                <a:cubicBezTo>
                  <a:pt x="67566" y="9559"/>
                  <a:pt x="67566" y="10780"/>
                  <a:pt x="67213" y="11919"/>
                </a:cubicBezTo>
                <a:cubicBezTo>
                  <a:pt x="67078" y="12353"/>
                  <a:pt x="66861" y="12787"/>
                  <a:pt x="66590" y="13167"/>
                </a:cubicBezTo>
                <a:cubicBezTo>
                  <a:pt x="66318" y="13601"/>
                  <a:pt x="65966" y="14008"/>
                  <a:pt x="65559" y="14333"/>
                </a:cubicBezTo>
                <a:cubicBezTo>
                  <a:pt x="65152" y="14686"/>
                  <a:pt x="64691" y="14984"/>
                  <a:pt x="64230" y="15228"/>
                </a:cubicBezTo>
                <a:cubicBezTo>
                  <a:pt x="63742" y="15472"/>
                  <a:pt x="63226" y="15689"/>
                  <a:pt x="62684" y="15879"/>
                </a:cubicBezTo>
                <a:cubicBezTo>
                  <a:pt x="62114" y="16069"/>
                  <a:pt x="61572" y="16232"/>
                  <a:pt x="60975" y="16340"/>
                </a:cubicBezTo>
                <a:lnTo>
                  <a:pt x="61002" y="16340"/>
                </a:lnTo>
                <a:cubicBezTo>
                  <a:pt x="60243" y="16530"/>
                  <a:pt x="59456" y="16666"/>
                  <a:pt x="58642" y="16774"/>
                </a:cubicBezTo>
                <a:cubicBezTo>
                  <a:pt x="54953" y="17344"/>
                  <a:pt x="51237" y="17751"/>
                  <a:pt x="47521" y="18320"/>
                </a:cubicBezTo>
                <a:cubicBezTo>
                  <a:pt x="45813" y="18592"/>
                  <a:pt x="43887" y="18917"/>
                  <a:pt x="42476" y="19243"/>
                </a:cubicBezTo>
                <a:cubicBezTo>
                  <a:pt x="41581" y="19378"/>
                  <a:pt x="39954" y="19785"/>
                  <a:pt x="38815" y="20056"/>
                </a:cubicBezTo>
                <a:cubicBezTo>
                  <a:pt x="38796" y="20066"/>
                  <a:pt x="38777" y="20075"/>
                  <a:pt x="38756" y="20084"/>
                </a:cubicBezTo>
                <a:lnTo>
                  <a:pt x="38756" y="20084"/>
                </a:lnTo>
                <a:lnTo>
                  <a:pt x="37567" y="20382"/>
                </a:lnTo>
                <a:cubicBezTo>
                  <a:pt x="37133" y="20517"/>
                  <a:pt x="36672" y="20653"/>
                  <a:pt x="36211" y="20816"/>
                </a:cubicBezTo>
                <a:cubicBezTo>
                  <a:pt x="35234" y="21168"/>
                  <a:pt x="34177" y="21521"/>
                  <a:pt x="33173" y="21955"/>
                </a:cubicBezTo>
                <a:cubicBezTo>
                  <a:pt x="32956" y="21982"/>
                  <a:pt x="32956" y="21982"/>
                  <a:pt x="31871" y="22416"/>
                </a:cubicBezTo>
                <a:cubicBezTo>
                  <a:pt x="31871" y="22470"/>
                  <a:pt x="31681" y="22552"/>
                  <a:pt x="31139" y="22823"/>
                </a:cubicBezTo>
                <a:lnTo>
                  <a:pt x="30027" y="23392"/>
                </a:lnTo>
                <a:lnTo>
                  <a:pt x="29213" y="23826"/>
                </a:lnTo>
                <a:cubicBezTo>
                  <a:pt x="28915" y="23989"/>
                  <a:pt x="28589" y="24179"/>
                  <a:pt x="28236" y="24396"/>
                </a:cubicBezTo>
                <a:lnTo>
                  <a:pt x="27450" y="24857"/>
                </a:lnTo>
                <a:cubicBezTo>
                  <a:pt x="27179" y="25020"/>
                  <a:pt x="26934" y="25210"/>
                  <a:pt x="26663" y="25372"/>
                </a:cubicBezTo>
                <a:cubicBezTo>
                  <a:pt x="26419" y="25535"/>
                  <a:pt x="26148" y="25725"/>
                  <a:pt x="25904" y="25888"/>
                </a:cubicBezTo>
                <a:lnTo>
                  <a:pt x="25171" y="26430"/>
                </a:lnTo>
                <a:lnTo>
                  <a:pt x="25199" y="26430"/>
                </a:lnTo>
                <a:cubicBezTo>
                  <a:pt x="24683" y="26810"/>
                  <a:pt x="24249" y="27190"/>
                  <a:pt x="23734" y="27651"/>
                </a:cubicBezTo>
                <a:cubicBezTo>
                  <a:pt x="22323" y="28871"/>
                  <a:pt x="21049" y="30228"/>
                  <a:pt x="19909" y="31692"/>
                </a:cubicBezTo>
                <a:lnTo>
                  <a:pt x="19421" y="32370"/>
                </a:lnTo>
                <a:cubicBezTo>
                  <a:pt x="19258" y="32642"/>
                  <a:pt x="19096" y="32940"/>
                  <a:pt x="18879" y="33266"/>
                </a:cubicBezTo>
                <a:lnTo>
                  <a:pt x="18553" y="33808"/>
                </a:lnTo>
                <a:cubicBezTo>
                  <a:pt x="18445" y="33971"/>
                  <a:pt x="18336" y="34188"/>
                  <a:pt x="18228" y="34378"/>
                </a:cubicBezTo>
                <a:cubicBezTo>
                  <a:pt x="17984" y="34812"/>
                  <a:pt x="17767" y="35246"/>
                  <a:pt x="17577" y="35707"/>
                </a:cubicBezTo>
                <a:lnTo>
                  <a:pt x="17197" y="36602"/>
                </a:lnTo>
                <a:cubicBezTo>
                  <a:pt x="17088" y="36900"/>
                  <a:pt x="16980" y="37198"/>
                  <a:pt x="16872" y="37497"/>
                </a:cubicBezTo>
                <a:cubicBezTo>
                  <a:pt x="16627" y="38121"/>
                  <a:pt x="16465" y="38772"/>
                  <a:pt x="16356" y="39450"/>
                </a:cubicBezTo>
                <a:cubicBezTo>
                  <a:pt x="16166" y="40806"/>
                  <a:pt x="16329" y="42189"/>
                  <a:pt x="16899" y="43437"/>
                </a:cubicBezTo>
                <a:cubicBezTo>
                  <a:pt x="17197" y="44115"/>
                  <a:pt x="17739" y="44685"/>
                  <a:pt x="18390" y="45064"/>
                </a:cubicBezTo>
                <a:cubicBezTo>
                  <a:pt x="18847" y="45302"/>
                  <a:pt x="19352" y="45416"/>
                  <a:pt x="19865" y="45416"/>
                </a:cubicBezTo>
                <a:cubicBezTo>
                  <a:pt x="20114" y="45416"/>
                  <a:pt x="20366" y="45389"/>
                  <a:pt x="20615" y="45336"/>
                </a:cubicBezTo>
                <a:cubicBezTo>
                  <a:pt x="21266" y="45173"/>
                  <a:pt x="21917" y="44875"/>
                  <a:pt x="22486" y="44495"/>
                </a:cubicBezTo>
                <a:cubicBezTo>
                  <a:pt x="23056" y="44142"/>
                  <a:pt x="23544" y="43762"/>
                  <a:pt x="24086" y="43410"/>
                </a:cubicBezTo>
                <a:cubicBezTo>
                  <a:pt x="25226" y="42623"/>
                  <a:pt x="26148" y="41972"/>
                  <a:pt x="27124" y="41348"/>
                </a:cubicBezTo>
                <a:cubicBezTo>
                  <a:pt x="27638" y="41022"/>
                  <a:pt x="28091" y="40695"/>
                  <a:pt x="28328" y="40507"/>
                </a:cubicBezTo>
                <a:lnTo>
                  <a:pt x="28328" y="40507"/>
                </a:lnTo>
                <a:lnTo>
                  <a:pt x="28019" y="40725"/>
                </a:lnTo>
                <a:lnTo>
                  <a:pt x="28481" y="40372"/>
                </a:lnTo>
                <a:lnTo>
                  <a:pt x="28399" y="40426"/>
                </a:lnTo>
                <a:lnTo>
                  <a:pt x="29104" y="39938"/>
                </a:lnTo>
                <a:lnTo>
                  <a:pt x="29104" y="39938"/>
                </a:lnTo>
                <a:lnTo>
                  <a:pt x="29077" y="39965"/>
                </a:lnTo>
                <a:lnTo>
                  <a:pt x="30461" y="39043"/>
                </a:lnTo>
                <a:lnTo>
                  <a:pt x="31112" y="38555"/>
                </a:lnTo>
                <a:cubicBezTo>
                  <a:pt x="33037" y="37198"/>
                  <a:pt x="35099" y="35761"/>
                  <a:pt x="37160" y="34432"/>
                </a:cubicBezTo>
                <a:cubicBezTo>
                  <a:pt x="38571" y="33564"/>
                  <a:pt x="40849" y="32126"/>
                  <a:pt x="42856" y="31258"/>
                </a:cubicBezTo>
                <a:cubicBezTo>
                  <a:pt x="43477" y="30980"/>
                  <a:pt x="43692" y="30888"/>
                  <a:pt x="43649" y="30888"/>
                </a:cubicBezTo>
                <a:cubicBezTo>
                  <a:pt x="43645" y="30888"/>
                  <a:pt x="43640" y="30888"/>
                  <a:pt x="43634" y="30889"/>
                </a:cubicBezTo>
                <a:lnTo>
                  <a:pt x="43634" y="30889"/>
                </a:lnTo>
                <a:cubicBezTo>
                  <a:pt x="44122" y="30677"/>
                  <a:pt x="44625" y="30480"/>
                  <a:pt x="45142" y="30307"/>
                </a:cubicBezTo>
                <a:lnTo>
                  <a:pt x="45142" y="30307"/>
                </a:lnTo>
                <a:cubicBezTo>
                  <a:pt x="45121" y="30316"/>
                  <a:pt x="45101" y="30326"/>
                  <a:pt x="45080" y="30336"/>
                </a:cubicBezTo>
                <a:cubicBezTo>
                  <a:pt x="45127" y="30316"/>
                  <a:pt x="45175" y="30297"/>
                  <a:pt x="45222" y="30280"/>
                </a:cubicBezTo>
                <a:lnTo>
                  <a:pt x="45222" y="30280"/>
                </a:lnTo>
                <a:cubicBezTo>
                  <a:pt x="45195" y="30289"/>
                  <a:pt x="45168" y="30298"/>
                  <a:pt x="45142" y="30307"/>
                </a:cubicBezTo>
                <a:lnTo>
                  <a:pt x="45142" y="30307"/>
                </a:lnTo>
                <a:cubicBezTo>
                  <a:pt x="45284" y="30241"/>
                  <a:pt x="45430" y="30194"/>
                  <a:pt x="45596" y="30146"/>
                </a:cubicBezTo>
                <a:cubicBezTo>
                  <a:pt x="47265" y="29628"/>
                  <a:pt x="48990" y="29353"/>
                  <a:pt x="50740" y="29353"/>
                </a:cubicBezTo>
                <a:cubicBezTo>
                  <a:pt x="51095" y="29353"/>
                  <a:pt x="51450" y="29364"/>
                  <a:pt x="51807" y="29387"/>
                </a:cubicBezTo>
                <a:cubicBezTo>
                  <a:pt x="53028" y="29441"/>
                  <a:pt x="54248" y="29712"/>
                  <a:pt x="55415" y="30146"/>
                </a:cubicBezTo>
                <a:cubicBezTo>
                  <a:pt x="56581" y="30580"/>
                  <a:pt x="57639" y="31231"/>
                  <a:pt x="58561" y="32072"/>
                </a:cubicBezTo>
                <a:cubicBezTo>
                  <a:pt x="58968" y="32425"/>
                  <a:pt x="59347" y="32859"/>
                  <a:pt x="59673" y="33293"/>
                </a:cubicBezTo>
                <a:cubicBezTo>
                  <a:pt x="60161" y="33944"/>
                  <a:pt x="60568" y="34649"/>
                  <a:pt x="60894" y="35408"/>
                </a:cubicBezTo>
                <a:cubicBezTo>
                  <a:pt x="61219" y="36168"/>
                  <a:pt x="61463" y="36981"/>
                  <a:pt x="61545" y="37795"/>
                </a:cubicBezTo>
                <a:cubicBezTo>
                  <a:pt x="61707" y="39124"/>
                  <a:pt x="61490" y="40453"/>
                  <a:pt x="60894" y="41647"/>
                </a:cubicBezTo>
                <a:cubicBezTo>
                  <a:pt x="60812" y="41810"/>
                  <a:pt x="60731" y="41999"/>
                  <a:pt x="60622" y="42162"/>
                </a:cubicBezTo>
                <a:cubicBezTo>
                  <a:pt x="60541" y="42325"/>
                  <a:pt x="60432" y="42460"/>
                  <a:pt x="60324" y="42596"/>
                </a:cubicBezTo>
                <a:lnTo>
                  <a:pt x="60161" y="42840"/>
                </a:lnTo>
                <a:lnTo>
                  <a:pt x="59971" y="43030"/>
                </a:lnTo>
                <a:cubicBezTo>
                  <a:pt x="59844" y="43158"/>
                  <a:pt x="59740" y="43310"/>
                  <a:pt x="59615" y="43440"/>
                </a:cubicBezTo>
                <a:lnTo>
                  <a:pt x="59615" y="43440"/>
                </a:lnTo>
                <a:lnTo>
                  <a:pt x="59239" y="43762"/>
                </a:lnTo>
                <a:cubicBezTo>
                  <a:pt x="59158" y="43844"/>
                  <a:pt x="59076" y="43925"/>
                  <a:pt x="58968" y="44007"/>
                </a:cubicBezTo>
                <a:lnTo>
                  <a:pt x="58615" y="44278"/>
                </a:lnTo>
                <a:cubicBezTo>
                  <a:pt x="58100" y="44685"/>
                  <a:pt x="57530" y="45010"/>
                  <a:pt x="56961" y="45308"/>
                </a:cubicBezTo>
                <a:cubicBezTo>
                  <a:pt x="55198" y="46068"/>
                  <a:pt x="53299" y="46529"/>
                  <a:pt x="51400" y="46610"/>
                </a:cubicBezTo>
                <a:cubicBezTo>
                  <a:pt x="50997" y="46628"/>
                  <a:pt x="50593" y="46637"/>
                  <a:pt x="50189" y="46637"/>
                </a:cubicBezTo>
                <a:cubicBezTo>
                  <a:pt x="49318" y="46637"/>
                  <a:pt x="48447" y="46595"/>
                  <a:pt x="47576" y="46502"/>
                </a:cubicBezTo>
                <a:cubicBezTo>
                  <a:pt x="46301" y="46393"/>
                  <a:pt x="45026" y="46231"/>
                  <a:pt x="43724" y="46095"/>
                </a:cubicBezTo>
                <a:cubicBezTo>
                  <a:pt x="42328" y="45948"/>
                  <a:pt x="40908" y="45825"/>
                  <a:pt x="39486" y="45825"/>
                </a:cubicBezTo>
                <a:cubicBezTo>
                  <a:pt x="38283" y="45825"/>
                  <a:pt x="37079" y="45913"/>
                  <a:pt x="35885" y="46149"/>
                </a:cubicBezTo>
                <a:cubicBezTo>
                  <a:pt x="35560" y="46204"/>
                  <a:pt x="35261" y="46258"/>
                  <a:pt x="34963" y="46339"/>
                </a:cubicBezTo>
                <a:cubicBezTo>
                  <a:pt x="34665" y="46421"/>
                  <a:pt x="34339" y="46529"/>
                  <a:pt x="34041" y="46638"/>
                </a:cubicBezTo>
                <a:cubicBezTo>
                  <a:pt x="33444" y="46855"/>
                  <a:pt x="32875" y="47126"/>
                  <a:pt x="32332" y="47478"/>
                </a:cubicBezTo>
                <a:cubicBezTo>
                  <a:pt x="31220" y="48129"/>
                  <a:pt x="30244" y="48970"/>
                  <a:pt x="29430" y="49974"/>
                </a:cubicBezTo>
                <a:cubicBezTo>
                  <a:pt x="28589" y="50977"/>
                  <a:pt x="28019" y="52144"/>
                  <a:pt x="27694" y="53419"/>
                </a:cubicBezTo>
                <a:cubicBezTo>
                  <a:pt x="27558" y="54042"/>
                  <a:pt x="27504" y="54693"/>
                  <a:pt x="27585" y="55371"/>
                </a:cubicBezTo>
                <a:cubicBezTo>
                  <a:pt x="27613" y="55697"/>
                  <a:pt x="27667" y="56022"/>
                  <a:pt x="27748" y="56321"/>
                </a:cubicBezTo>
                <a:lnTo>
                  <a:pt x="27802" y="56565"/>
                </a:lnTo>
                <a:lnTo>
                  <a:pt x="27911" y="56836"/>
                </a:lnTo>
                <a:cubicBezTo>
                  <a:pt x="27992" y="57080"/>
                  <a:pt x="28101" y="57270"/>
                  <a:pt x="28209" y="57514"/>
                </a:cubicBezTo>
                <a:cubicBezTo>
                  <a:pt x="28236" y="57596"/>
                  <a:pt x="28264" y="57677"/>
                  <a:pt x="28318" y="57758"/>
                </a:cubicBezTo>
                <a:cubicBezTo>
                  <a:pt x="28399" y="57758"/>
                  <a:pt x="28508" y="57704"/>
                  <a:pt x="28589" y="57704"/>
                </a:cubicBezTo>
                <a:lnTo>
                  <a:pt x="29159" y="57514"/>
                </a:lnTo>
                <a:lnTo>
                  <a:pt x="29728" y="57351"/>
                </a:lnTo>
                <a:cubicBezTo>
                  <a:pt x="29918" y="57297"/>
                  <a:pt x="30081" y="57243"/>
                  <a:pt x="30244" y="57189"/>
                </a:cubicBezTo>
                <a:cubicBezTo>
                  <a:pt x="30596" y="57107"/>
                  <a:pt x="30922" y="56999"/>
                  <a:pt x="31274" y="56917"/>
                </a:cubicBezTo>
                <a:cubicBezTo>
                  <a:pt x="31952" y="56728"/>
                  <a:pt x="32630" y="56565"/>
                  <a:pt x="33336" y="56402"/>
                </a:cubicBezTo>
                <a:cubicBezTo>
                  <a:pt x="34692" y="56077"/>
                  <a:pt x="36102" y="55805"/>
                  <a:pt x="37486" y="55616"/>
                </a:cubicBezTo>
                <a:cubicBezTo>
                  <a:pt x="39764" y="55263"/>
                  <a:pt x="42070" y="55046"/>
                  <a:pt x="44375" y="54992"/>
                </a:cubicBezTo>
                <a:lnTo>
                  <a:pt x="45569" y="54965"/>
                </a:lnTo>
                <a:lnTo>
                  <a:pt x="46871" y="54965"/>
                </a:lnTo>
                <a:lnTo>
                  <a:pt x="47521" y="54992"/>
                </a:lnTo>
                <a:cubicBezTo>
                  <a:pt x="49393" y="55019"/>
                  <a:pt x="51237" y="55317"/>
                  <a:pt x="53001" y="55914"/>
                </a:cubicBezTo>
                <a:cubicBezTo>
                  <a:pt x="53868" y="56212"/>
                  <a:pt x="54682" y="56619"/>
                  <a:pt x="55442" y="57134"/>
                </a:cubicBezTo>
                <a:cubicBezTo>
                  <a:pt x="56174" y="57623"/>
                  <a:pt x="56798" y="58274"/>
                  <a:pt x="57232" y="59033"/>
                </a:cubicBezTo>
                <a:cubicBezTo>
                  <a:pt x="57530" y="59576"/>
                  <a:pt x="57720" y="60172"/>
                  <a:pt x="57801" y="60796"/>
                </a:cubicBezTo>
                <a:cubicBezTo>
                  <a:pt x="57856" y="61393"/>
                  <a:pt x="57774" y="62017"/>
                  <a:pt x="57612" y="62613"/>
                </a:cubicBezTo>
                <a:cubicBezTo>
                  <a:pt x="57422" y="63210"/>
                  <a:pt x="57123" y="63780"/>
                  <a:pt x="56744" y="64268"/>
                </a:cubicBezTo>
                <a:cubicBezTo>
                  <a:pt x="56364" y="64783"/>
                  <a:pt x="55930" y="65244"/>
                  <a:pt x="55442" y="65624"/>
                </a:cubicBezTo>
                <a:cubicBezTo>
                  <a:pt x="54628" y="66275"/>
                  <a:pt x="53706" y="66791"/>
                  <a:pt x="52729" y="67116"/>
                </a:cubicBezTo>
                <a:cubicBezTo>
                  <a:pt x="51726" y="67414"/>
                  <a:pt x="50695" y="67631"/>
                  <a:pt x="49664" y="67713"/>
                </a:cubicBezTo>
                <a:cubicBezTo>
                  <a:pt x="48968" y="67767"/>
                  <a:pt x="48266" y="67785"/>
                  <a:pt x="47559" y="67785"/>
                </a:cubicBezTo>
                <a:cubicBezTo>
                  <a:pt x="46144" y="67785"/>
                  <a:pt x="44710" y="67713"/>
                  <a:pt x="43263" y="67713"/>
                </a:cubicBezTo>
                <a:cubicBezTo>
                  <a:pt x="43139" y="67710"/>
                  <a:pt x="43015" y="67709"/>
                  <a:pt x="42891" y="67709"/>
                </a:cubicBezTo>
                <a:cubicBezTo>
                  <a:pt x="41527" y="67709"/>
                  <a:pt x="40187" y="67846"/>
                  <a:pt x="38869" y="68120"/>
                </a:cubicBezTo>
                <a:cubicBezTo>
                  <a:pt x="37431" y="68418"/>
                  <a:pt x="36048" y="68988"/>
                  <a:pt x="34882" y="69856"/>
                </a:cubicBezTo>
                <a:cubicBezTo>
                  <a:pt x="33661" y="70723"/>
                  <a:pt x="32766" y="71944"/>
                  <a:pt x="32278" y="73354"/>
                </a:cubicBezTo>
                <a:cubicBezTo>
                  <a:pt x="31763" y="74765"/>
                  <a:pt x="31627" y="76311"/>
                  <a:pt x="31871" y="77803"/>
                </a:cubicBezTo>
                <a:cubicBezTo>
                  <a:pt x="31871" y="77911"/>
                  <a:pt x="31925" y="78020"/>
                  <a:pt x="31925" y="78128"/>
                </a:cubicBezTo>
                <a:cubicBezTo>
                  <a:pt x="31979" y="78345"/>
                  <a:pt x="32034" y="78562"/>
                  <a:pt x="32088" y="78752"/>
                </a:cubicBezTo>
                <a:cubicBezTo>
                  <a:pt x="32115" y="78969"/>
                  <a:pt x="32169" y="79186"/>
                  <a:pt x="32251" y="79376"/>
                </a:cubicBezTo>
                <a:lnTo>
                  <a:pt x="32468" y="80000"/>
                </a:lnTo>
                <a:lnTo>
                  <a:pt x="32712" y="80569"/>
                </a:lnTo>
                <a:cubicBezTo>
                  <a:pt x="32793" y="80786"/>
                  <a:pt x="32902" y="80976"/>
                  <a:pt x="33010" y="81166"/>
                </a:cubicBezTo>
                <a:cubicBezTo>
                  <a:pt x="33092" y="81356"/>
                  <a:pt x="33200" y="81546"/>
                  <a:pt x="33309" y="81736"/>
                </a:cubicBezTo>
                <a:cubicBezTo>
                  <a:pt x="34204" y="83173"/>
                  <a:pt x="35451" y="84367"/>
                  <a:pt x="36943" y="85208"/>
                </a:cubicBezTo>
                <a:cubicBezTo>
                  <a:pt x="37920" y="85777"/>
                  <a:pt x="38950" y="86211"/>
                  <a:pt x="40035" y="86510"/>
                </a:cubicBezTo>
                <a:cubicBezTo>
                  <a:pt x="41450" y="86894"/>
                  <a:pt x="42911" y="87097"/>
                  <a:pt x="44383" y="87097"/>
                </a:cubicBezTo>
                <a:cubicBezTo>
                  <a:pt x="44886" y="87097"/>
                  <a:pt x="45390" y="87073"/>
                  <a:pt x="45894" y="87025"/>
                </a:cubicBezTo>
                <a:cubicBezTo>
                  <a:pt x="46165" y="87025"/>
                  <a:pt x="46382" y="86998"/>
                  <a:pt x="46545" y="86971"/>
                </a:cubicBezTo>
                <a:cubicBezTo>
                  <a:pt x="46823" y="86931"/>
                  <a:pt x="46912" y="86906"/>
                  <a:pt x="46855" y="86906"/>
                </a:cubicBezTo>
                <a:cubicBezTo>
                  <a:pt x="46834" y="86906"/>
                  <a:pt x="46793" y="86909"/>
                  <a:pt x="46735" y="86916"/>
                </a:cubicBezTo>
                <a:cubicBezTo>
                  <a:pt x="46491" y="86916"/>
                  <a:pt x="45948" y="86971"/>
                  <a:pt x="45189" y="86971"/>
                </a:cubicBezTo>
                <a:cubicBezTo>
                  <a:pt x="44983" y="86978"/>
                  <a:pt x="44779" y="86982"/>
                  <a:pt x="44574" y="86982"/>
                </a:cubicBezTo>
                <a:cubicBezTo>
                  <a:pt x="43349" y="86982"/>
                  <a:pt x="42143" y="86843"/>
                  <a:pt x="40958" y="86564"/>
                </a:cubicBezTo>
                <a:cubicBezTo>
                  <a:pt x="40252" y="86401"/>
                  <a:pt x="39574" y="86184"/>
                  <a:pt x="38923" y="85940"/>
                </a:cubicBezTo>
                <a:cubicBezTo>
                  <a:pt x="38293" y="85688"/>
                  <a:pt x="37687" y="85389"/>
                  <a:pt x="37125" y="85043"/>
                </a:cubicBezTo>
                <a:lnTo>
                  <a:pt x="37125" y="85043"/>
                </a:lnTo>
                <a:cubicBezTo>
                  <a:pt x="38018" y="85508"/>
                  <a:pt x="38960" y="85898"/>
                  <a:pt x="39927" y="86211"/>
                </a:cubicBezTo>
                <a:cubicBezTo>
                  <a:pt x="40849" y="86482"/>
                  <a:pt x="41798" y="86672"/>
                  <a:pt x="42775" y="86754"/>
                </a:cubicBezTo>
                <a:cubicBezTo>
                  <a:pt x="43408" y="86816"/>
                  <a:pt x="44042" y="86849"/>
                  <a:pt x="44676" y="86849"/>
                </a:cubicBezTo>
                <a:cubicBezTo>
                  <a:pt x="45425" y="86849"/>
                  <a:pt x="46175" y="86802"/>
                  <a:pt x="46925" y="86699"/>
                </a:cubicBezTo>
                <a:cubicBezTo>
                  <a:pt x="47494" y="86645"/>
                  <a:pt x="48037" y="86564"/>
                  <a:pt x="48579" y="86401"/>
                </a:cubicBezTo>
                <a:cubicBezTo>
                  <a:pt x="48634" y="86374"/>
                  <a:pt x="48579" y="86374"/>
                  <a:pt x="48579" y="86347"/>
                </a:cubicBezTo>
                <a:cubicBezTo>
                  <a:pt x="47576" y="86537"/>
                  <a:pt x="46545" y="86645"/>
                  <a:pt x="45514" y="86672"/>
                </a:cubicBezTo>
                <a:cubicBezTo>
                  <a:pt x="44646" y="86672"/>
                  <a:pt x="43778" y="86645"/>
                  <a:pt x="42910" y="86537"/>
                </a:cubicBezTo>
                <a:cubicBezTo>
                  <a:pt x="42015" y="86428"/>
                  <a:pt x="41120" y="86238"/>
                  <a:pt x="40252" y="85994"/>
                </a:cubicBezTo>
                <a:cubicBezTo>
                  <a:pt x="38408" y="85479"/>
                  <a:pt x="36699" y="84529"/>
                  <a:pt x="35316" y="83255"/>
                </a:cubicBezTo>
                <a:cubicBezTo>
                  <a:pt x="34692" y="82658"/>
                  <a:pt x="34149" y="81953"/>
                  <a:pt x="33715" y="81220"/>
                </a:cubicBezTo>
                <a:cubicBezTo>
                  <a:pt x="33281" y="80461"/>
                  <a:pt x="32956" y="79674"/>
                  <a:pt x="32739" y="78834"/>
                </a:cubicBezTo>
                <a:cubicBezTo>
                  <a:pt x="32386" y="77532"/>
                  <a:pt x="32332" y="76175"/>
                  <a:pt x="32549" y="74873"/>
                </a:cubicBezTo>
                <a:cubicBezTo>
                  <a:pt x="32739" y="73571"/>
                  <a:pt x="33309" y="72351"/>
                  <a:pt x="34177" y="71374"/>
                </a:cubicBezTo>
                <a:cubicBezTo>
                  <a:pt x="34421" y="71049"/>
                  <a:pt x="34719" y="70778"/>
                  <a:pt x="35044" y="70534"/>
                </a:cubicBezTo>
                <a:cubicBezTo>
                  <a:pt x="35560" y="70127"/>
                  <a:pt x="36102" y="69801"/>
                  <a:pt x="36699" y="69530"/>
                </a:cubicBezTo>
                <a:lnTo>
                  <a:pt x="36699" y="69530"/>
                </a:lnTo>
                <a:cubicBezTo>
                  <a:pt x="35885" y="69910"/>
                  <a:pt x="35126" y="70425"/>
                  <a:pt x="34475" y="71049"/>
                </a:cubicBezTo>
                <a:cubicBezTo>
                  <a:pt x="33797" y="71781"/>
                  <a:pt x="33281" y="72622"/>
                  <a:pt x="32929" y="73544"/>
                </a:cubicBezTo>
                <a:cubicBezTo>
                  <a:pt x="32576" y="74602"/>
                  <a:pt x="32413" y="75687"/>
                  <a:pt x="32468" y="76799"/>
                </a:cubicBezTo>
                <a:cubicBezTo>
                  <a:pt x="32495" y="77233"/>
                  <a:pt x="32549" y="77640"/>
                  <a:pt x="32630" y="78074"/>
                </a:cubicBezTo>
                <a:cubicBezTo>
                  <a:pt x="32712" y="78508"/>
                  <a:pt x="32820" y="78915"/>
                  <a:pt x="32956" y="79349"/>
                </a:cubicBezTo>
                <a:cubicBezTo>
                  <a:pt x="33092" y="79756"/>
                  <a:pt x="33254" y="80135"/>
                  <a:pt x="33444" y="80542"/>
                </a:cubicBezTo>
                <a:cubicBezTo>
                  <a:pt x="33634" y="80922"/>
                  <a:pt x="33851" y="81275"/>
                  <a:pt x="34068" y="81654"/>
                </a:cubicBezTo>
                <a:cubicBezTo>
                  <a:pt x="34502" y="82278"/>
                  <a:pt x="34990" y="82875"/>
                  <a:pt x="35560" y="83390"/>
                </a:cubicBezTo>
                <a:cubicBezTo>
                  <a:pt x="35831" y="83634"/>
                  <a:pt x="36129" y="83851"/>
                  <a:pt x="36455" y="84096"/>
                </a:cubicBezTo>
                <a:cubicBezTo>
                  <a:pt x="36591" y="84177"/>
                  <a:pt x="36753" y="84313"/>
                  <a:pt x="36916" y="84394"/>
                </a:cubicBezTo>
                <a:lnTo>
                  <a:pt x="37377" y="84692"/>
                </a:lnTo>
                <a:cubicBezTo>
                  <a:pt x="38679" y="85425"/>
                  <a:pt x="40117" y="85940"/>
                  <a:pt x="41581" y="86184"/>
                </a:cubicBezTo>
                <a:cubicBezTo>
                  <a:pt x="42247" y="86313"/>
                  <a:pt x="43065" y="86391"/>
                  <a:pt x="43216" y="86391"/>
                </a:cubicBezTo>
                <a:cubicBezTo>
                  <a:pt x="43256" y="86391"/>
                  <a:pt x="43250" y="86385"/>
                  <a:pt x="43182" y="86374"/>
                </a:cubicBezTo>
                <a:cubicBezTo>
                  <a:pt x="42856" y="86320"/>
                  <a:pt x="41690" y="86184"/>
                  <a:pt x="40822" y="85940"/>
                </a:cubicBezTo>
                <a:lnTo>
                  <a:pt x="40008" y="85723"/>
                </a:lnTo>
                <a:cubicBezTo>
                  <a:pt x="39737" y="85642"/>
                  <a:pt x="39493" y="85533"/>
                  <a:pt x="39222" y="85452"/>
                </a:cubicBezTo>
                <a:cubicBezTo>
                  <a:pt x="38326" y="85099"/>
                  <a:pt x="37486" y="84665"/>
                  <a:pt x="36699" y="84123"/>
                </a:cubicBezTo>
                <a:cubicBezTo>
                  <a:pt x="36509" y="83987"/>
                  <a:pt x="36319" y="83851"/>
                  <a:pt x="36129" y="83716"/>
                </a:cubicBezTo>
                <a:lnTo>
                  <a:pt x="35587" y="83255"/>
                </a:lnTo>
                <a:cubicBezTo>
                  <a:pt x="35234" y="82929"/>
                  <a:pt x="34936" y="82577"/>
                  <a:pt x="34638" y="82224"/>
                </a:cubicBezTo>
                <a:cubicBezTo>
                  <a:pt x="34041" y="81465"/>
                  <a:pt x="33580" y="80651"/>
                  <a:pt x="33227" y="79756"/>
                </a:cubicBezTo>
                <a:cubicBezTo>
                  <a:pt x="32902" y="78861"/>
                  <a:pt x="32685" y="77938"/>
                  <a:pt x="32630" y="76989"/>
                </a:cubicBezTo>
                <a:cubicBezTo>
                  <a:pt x="32549" y="76094"/>
                  <a:pt x="32630" y="75226"/>
                  <a:pt x="32847" y="74358"/>
                </a:cubicBezTo>
                <a:cubicBezTo>
                  <a:pt x="33037" y="73490"/>
                  <a:pt x="33390" y="72704"/>
                  <a:pt x="33905" y="71971"/>
                </a:cubicBezTo>
                <a:cubicBezTo>
                  <a:pt x="34936" y="70561"/>
                  <a:pt x="36509" y="69639"/>
                  <a:pt x="38218" y="69150"/>
                </a:cubicBezTo>
                <a:cubicBezTo>
                  <a:pt x="39439" y="68798"/>
                  <a:pt x="40686" y="68608"/>
                  <a:pt x="41934" y="68581"/>
                </a:cubicBezTo>
                <a:cubicBezTo>
                  <a:pt x="42329" y="68564"/>
                  <a:pt x="42727" y="68557"/>
                  <a:pt x="43126" y="68557"/>
                </a:cubicBezTo>
                <a:cubicBezTo>
                  <a:pt x="44014" y="68557"/>
                  <a:pt x="44906" y="68589"/>
                  <a:pt x="45786" y="68608"/>
                </a:cubicBezTo>
                <a:cubicBezTo>
                  <a:pt x="46314" y="68623"/>
                  <a:pt x="46846" y="68634"/>
                  <a:pt x="47380" y="68634"/>
                </a:cubicBezTo>
                <a:cubicBezTo>
                  <a:pt x="48793" y="68634"/>
                  <a:pt x="50220" y="68558"/>
                  <a:pt x="51617" y="68282"/>
                </a:cubicBezTo>
                <a:cubicBezTo>
                  <a:pt x="53624" y="67930"/>
                  <a:pt x="55442" y="66953"/>
                  <a:pt x="56852" y="65516"/>
                </a:cubicBezTo>
                <a:cubicBezTo>
                  <a:pt x="57232" y="65109"/>
                  <a:pt x="57584" y="64648"/>
                  <a:pt x="57856" y="64160"/>
                </a:cubicBezTo>
                <a:cubicBezTo>
                  <a:pt x="58154" y="63671"/>
                  <a:pt x="58371" y="63129"/>
                  <a:pt x="58534" y="62559"/>
                </a:cubicBezTo>
                <a:cubicBezTo>
                  <a:pt x="58561" y="62424"/>
                  <a:pt x="58588" y="62288"/>
                  <a:pt x="58615" y="62125"/>
                </a:cubicBezTo>
                <a:cubicBezTo>
                  <a:pt x="58642" y="61990"/>
                  <a:pt x="58669" y="61854"/>
                  <a:pt x="58669" y="61718"/>
                </a:cubicBezTo>
                <a:lnTo>
                  <a:pt x="58697" y="61284"/>
                </a:lnTo>
                <a:lnTo>
                  <a:pt x="58697" y="60878"/>
                </a:lnTo>
                <a:cubicBezTo>
                  <a:pt x="58669" y="60606"/>
                  <a:pt x="58642" y="60335"/>
                  <a:pt x="58561" y="60091"/>
                </a:cubicBezTo>
                <a:cubicBezTo>
                  <a:pt x="58534" y="59847"/>
                  <a:pt x="58452" y="59603"/>
                  <a:pt x="58344" y="59359"/>
                </a:cubicBezTo>
                <a:cubicBezTo>
                  <a:pt x="57910" y="58192"/>
                  <a:pt x="57123" y="57189"/>
                  <a:pt x="56093" y="56511"/>
                </a:cubicBezTo>
                <a:cubicBezTo>
                  <a:pt x="55089" y="55805"/>
                  <a:pt x="54004" y="55290"/>
                  <a:pt x="52865" y="54937"/>
                </a:cubicBezTo>
                <a:cubicBezTo>
                  <a:pt x="51726" y="54612"/>
                  <a:pt x="50559" y="54368"/>
                  <a:pt x="49366" y="54232"/>
                </a:cubicBezTo>
                <a:cubicBezTo>
                  <a:pt x="49068" y="54205"/>
                  <a:pt x="48796" y="54178"/>
                  <a:pt x="48498" y="54178"/>
                </a:cubicBezTo>
                <a:cubicBezTo>
                  <a:pt x="48200" y="54151"/>
                  <a:pt x="47901" y="54151"/>
                  <a:pt x="47603" y="54124"/>
                </a:cubicBezTo>
                <a:cubicBezTo>
                  <a:pt x="47223" y="54124"/>
                  <a:pt x="46831" y="54112"/>
                  <a:pt x="46444" y="54112"/>
                </a:cubicBezTo>
                <a:cubicBezTo>
                  <a:pt x="46250" y="54112"/>
                  <a:pt x="46057" y="54115"/>
                  <a:pt x="45867" y="54124"/>
                </a:cubicBezTo>
                <a:cubicBezTo>
                  <a:pt x="42015" y="54124"/>
                  <a:pt x="38191" y="54531"/>
                  <a:pt x="34421" y="55290"/>
                </a:cubicBezTo>
                <a:cubicBezTo>
                  <a:pt x="33498" y="55480"/>
                  <a:pt x="32576" y="55697"/>
                  <a:pt x="31708" y="55914"/>
                </a:cubicBezTo>
                <a:cubicBezTo>
                  <a:pt x="31247" y="56050"/>
                  <a:pt x="30786" y="56158"/>
                  <a:pt x="30352" y="56294"/>
                </a:cubicBezTo>
                <a:lnTo>
                  <a:pt x="29674" y="56483"/>
                </a:lnTo>
                <a:lnTo>
                  <a:pt x="29050" y="56673"/>
                </a:lnTo>
                <a:lnTo>
                  <a:pt x="28806" y="56755"/>
                </a:lnTo>
                <a:cubicBezTo>
                  <a:pt x="28752" y="56673"/>
                  <a:pt x="28725" y="56592"/>
                  <a:pt x="28698" y="56511"/>
                </a:cubicBezTo>
                <a:lnTo>
                  <a:pt x="28643" y="56375"/>
                </a:lnTo>
                <a:cubicBezTo>
                  <a:pt x="28616" y="56294"/>
                  <a:pt x="28589" y="56212"/>
                  <a:pt x="28589" y="56131"/>
                </a:cubicBezTo>
                <a:cubicBezTo>
                  <a:pt x="28535" y="55995"/>
                  <a:pt x="28508" y="55833"/>
                  <a:pt x="28481" y="55670"/>
                </a:cubicBezTo>
                <a:cubicBezTo>
                  <a:pt x="28291" y="54503"/>
                  <a:pt x="28508" y="53310"/>
                  <a:pt x="29023" y="52225"/>
                </a:cubicBezTo>
                <a:lnTo>
                  <a:pt x="29023" y="52279"/>
                </a:lnTo>
                <a:cubicBezTo>
                  <a:pt x="29294" y="51601"/>
                  <a:pt x="29674" y="51004"/>
                  <a:pt x="30135" y="50462"/>
                </a:cubicBezTo>
                <a:cubicBezTo>
                  <a:pt x="30976" y="49458"/>
                  <a:pt x="31952" y="48645"/>
                  <a:pt x="33092" y="48021"/>
                </a:cubicBezTo>
                <a:cubicBezTo>
                  <a:pt x="33688" y="47695"/>
                  <a:pt x="34285" y="47424"/>
                  <a:pt x="34936" y="47234"/>
                </a:cubicBezTo>
                <a:cubicBezTo>
                  <a:pt x="35587" y="47072"/>
                  <a:pt x="36238" y="46909"/>
                  <a:pt x="36916" y="46827"/>
                </a:cubicBezTo>
                <a:cubicBezTo>
                  <a:pt x="37786" y="46723"/>
                  <a:pt x="38655" y="46674"/>
                  <a:pt x="39532" y="46674"/>
                </a:cubicBezTo>
                <a:cubicBezTo>
                  <a:pt x="40022" y="46674"/>
                  <a:pt x="40515" y="46690"/>
                  <a:pt x="41012" y="46719"/>
                </a:cubicBezTo>
                <a:cubicBezTo>
                  <a:pt x="43751" y="46882"/>
                  <a:pt x="46518" y="47343"/>
                  <a:pt x="49339" y="47478"/>
                </a:cubicBezTo>
                <a:cubicBezTo>
                  <a:pt x="49650" y="47499"/>
                  <a:pt x="49960" y="47508"/>
                  <a:pt x="50271" y="47508"/>
                </a:cubicBezTo>
                <a:cubicBezTo>
                  <a:pt x="50774" y="47508"/>
                  <a:pt x="51277" y="47485"/>
                  <a:pt x="51780" y="47451"/>
                </a:cubicBezTo>
                <a:cubicBezTo>
                  <a:pt x="52187" y="47424"/>
                  <a:pt x="52567" y="47370"/>
                  <a:pt x="52919" y="47343"/>
                </a:cubicBezTo>
                <a:lnTo>
                  <a:pt x="53868" y="47180"/>
                </a:lnTo>
                <a:cubicBezTo>
                  <a:pt x="55496" y="46882"/>
                  <a:pt x="57069" y="46285"/>
                  <a:pt x="58480" y="45471"/>
                </a:cubicBezTo>
                <a:cubicBezTo>
                  <a:pt x="60351" y="44413"/>
                  <a:pt x="61707" y="42650"/>
                  <a:pt x="62250" y="40589"/>
                </a:cubicBezTo>
                <a:cubicBezTo>
                  <a:pt x="62494" y="39640"/>
                  <a:pt x="62548" y="38636"/>
                  <a:pt x="62440" y="37660"/>
                </a:cubicBezTo>
                <a:cubicBezTo>
                  <a:pt x="62304" y="36710"/>
                  <a:pt x="62060" y="35761"/>
                  <a:pt x="61653" y="34866"/>
                </a:cubicBezTo>
                <a:cubicBezTo>
                  <a:pt x="61300" y="34052"/>
                  <a:pt x="60812" y="33266"/>
                  <a:pt x="60270" y="32560"/>
                </a:cubicBezTo>
                <a:cubicBezTo>
                  <a:pt x="59727" y="31909"/>
                  <a:pt x="59103" y="31313"/>
                  <a:pt x="58425" y="30797"/>
                </a:cubicBezTo>
                <a:cubicBezTo>
                  <a:pt x="56933" y="29712"/>
                  <a:pt x="55198" y="29007"/>
                  <a:pt x="53380" y="28682"/>
                </a:cubicBezTo>
                <a:cubicBezTo>
                  <a:pt x="52485" y="28532"/>
                  <a:pt x="51576" y="28458"/>
                  <a:pt x="50664" y="28458"/>
                </a:cubicBezTo>
                <a:cubicBezTo>
                  <a:pt x="49752" y="28458"/>
                  <a:pt x="48837" y="28532"/>
                  <a:pt x="47928" y="28682"/>
                </a:cubicBezTo>
                <a:cubicBezTo>
                  <a:pt x="46545" y="28926"/>
                  <a:pt x="45189" y="29278"/>
                  <a:pt x="43887" y="29767"/>
                </a:cubicBezTo>
                <a:cubicBezTo>
                  <a:pt x="43209" y="30038"/>
                  <a:pt x="42504" y="30363"/>
                  <a:pt x="41798" y="30716"/>
                </a:cubicBezTo>
                <a:lnTo>
                  <a:pt x="41853" y="30689"/>
                </a:lnTo>
                <a:lnTo>
                  <a:pt x="41853" y="30689"/>
                </a:lnTo>
                <a:cubicBezTo>
                  <a:pt x="40307" y="31448"/>
                  <a:pt x="38815" y="32289"/>
                  <a:pt x="37377" y="33211"/>
                </a:cubicBezTo>
                <a:cubicBezTo>
                  <a:pt x="35858" y="34188"/>
                  <a:pt x="34529" y="35083"/>
                  <a:pt x="32929" y="36222"/>
                </a:cubicBezTo>
                <a:cubicBezTo>
                  <a:pt x="31844" y="36981"/>
                  <a:pt x="30244" y="38066"/>
                  <a:pt x="28942" y="38934"/>
                </a:cubicBezTo>
                <a:lnTo>
                  <a:pt x="26392" y="40697"/>
                </a:lnTo>
                <a:lnTo>
                  <a:pt x="22432" y="43437"/>
                </a:lnTo>
                <a:cubicBezTo>
                  <a:pt x="21808" y="43898"/>
                  <a:pt x="21103" y="44224"/>
                  <a:pt x="20370" y="44441"/>
                </a:cubicBezTo>
                <a:cubicBezTo>
                  <a:pt x="20200" y="44478"/>
                  <a:pt x="20028" y="44497"/>
                  <a:pt x="19858" y="44497"/>
                </a:cubicBezTo>
                <a:cubicBezTo>
                  <a:pt x="19296" y="44497"/>
                  <a:pt x="18752" y="44293"/>
                  <a:pt x="18336" y="43898"/>
                </a:cubicBezTo>
                <a:cubicBezTo>
                  <a:pt x="18038" y="43627"/>
                  <a:pt x="17794" y="43301"/>
                  <a:pt x="17658" y="42922"/>
                </a:cubicBezTo>
                <a:cubicBezTo>
                  <a:pt x="17550" y="42732"/>
                  <a:pt x="17495" y="42542"/>
                  <a:pt x="17441" y="42352"/>
                </a:cubicBezTo>
                <a:cubicBezTo>
                  <a:pt x="17387" y="42135"/>
                  <a:pt x="17333" y="41945"/>
                  <a:pt x="17305" y="41728"/>
                </a:cubicBezTo>
                <a:cubicBezTo>
                  <a:pt x="17143" y="40887"/>
                  <a:pt x="17170" y="40046"/>
                  <a:pt x="17305" y="39206"/>
                </a:cubicBezTo>
                <a:cubicBezTo>
                  <a:pt x="17387" y="38772"/>
                  <a:pt x="17495" y="38365"/>
                  <a:pt x="17658" y="37958"/>
                </a:cubicBezTo>
                <a:lnTo>
                  <a:pt x="17875" y="37334"/>
                </a:lnTo>
                <a:lnTo>
                  <a:pt x="17984" y="37009"/>
                </a:lnTo>
                <a:cubicBezTo>
                  <a:pt x="18011" y="36900"/>
                  <a:pt x="18065" y="36792"/>
                  <a:pt x="18119" y="36710"/>
                </a:cubicBezTo>
                <a:cubicBezTo>
                  <a:pt x="18309" y="36303"/>
                  <a:pt x="18445" y="35869"/>
                  <a:pt x="18662" y="35490"/>
                </a:cubicBezTo>
                <a:lnTo>
                  <a:pt x="19313" y="34296"/>
                </a:lnTo>
                <a:cubicBezTo>
                  <a:pt x="19448" y="34052"/>
                  <a:pt x="19638" y="33754"/>
                  <a:pt x="19828" y="33455"/>
                </a:cubicBezTo>
                <a:cubicBezTo>
                  <a:pt x="19936" y="33293"/>
                  <a:pt x="20018" y="33130"/>
                  <a:pt x="20126" y="32994"/>
                </a:cubicBezTo>
                <a:lnTo>
                  <a:pt x="20452" y="32533"/>
                </a:lnTo>
                <a:lnTo>
                  <a:pt x="20994" y="31774"/>
                </a:lnTo>
                <a:lnTo>
                  <a:pt x="21591" y="31068"/>
                </a:lnTo>
                <a:cubicBezTo>
                  <a:pt x="21990" y="30563"/>
                  <a:pt x="22441" y="30084"/>
                  <a:pt x="22893" y="29631"/>
                </a:cubicBezTo>
                <a:lnTo>
                  <a:pt x="22893" y="29631"/>
                </a:lnTo>
                <a:lnTo>
                  <a:pt x="22947" y="29604"/>
                </a:lnTo>
                <a:cubicBezTo>
                  <a:pt x="24168" y="28410"/>
                  <a:pt x="25497" y="27325"/>
                  <a:pt x="26907" y="26349"/>
                </a:cubicBezTo>
                <a:lnTo>
                  <a:pt x="26907" y="26349"/>
                </a:lnTo>
                <a:lnTo>
                  <a:pt x="26880" y="26376"/>
                </a:lnTo>
                <a:lnTo>
                  <a:pt x="27558" y="25915"/>
                </a:lnTo>
                <a:lnTo>
                  <a:pt x="27504" y="25942"/>
                </a:lnTo>
                <a:cubicBezTo>
                  <a:pt x="27721" y="25806"/>
                  <a:pt x="27965" y="25644"/>
                  <a:pt x="28182" y="25508"/>
                </a:cubicBezTo>
                <a:lnTo>
                  <a:pt x="28182" y="25508"/>
                </a:lnTo>
                <a:lnTo>
                  <a:pt x="28128" y="25535"/>
                </a:lnTo>
                <a:lnTo>
                  <a:pt x="28779" y="25128"/>
                </a:lnTo>
                <a:lnTo>
                  <a:pt x="28752" y="25156"/>
                </a:lnTo>
                <a:cubicBezTo>
                  <a:pt x="29131" y="24911"/>
                  <a:pt x="29538" y="24694"/>
                  <a:pt x="29945" y="24450"/>
                </a:cubicBezTo>
                <a:cubicBezTo>
                  <a:pt x="30840" y="23989"/>
                  <a:pt x="32332" y="23284"/>
                  <a:pt x="33444" y="22823"/>
                </a:cubicBezTo>
                <a:lnTo>
                  <a:pt x="33444" y="22823"/>
                </a:lnTo>
                <a:lnTo>
                  <a:pt x="33390" y="22850"/>
                </a:lnTo>
                <a:cubicBezTo>
                  <a:pt x="34041" y="22579"/>
                  <a:pt x="34665" y="22335"/>
                  <a:pt x="35316" y="22118"/>
                </a:cubicBezTo>
                <a:cubicBezTo>
                  <a:pt x="35777" y="21982"/>
                  <a:pt x="36129" y="21874"/>
                  <a:pt x="36753" y="21684"/>
                </a:cubicBezTo>
                <a:cubicBezTo>
                  <a:pt x="38462" y="21087"/>
                  <a:pt x="40225" y="20626"/>
                  <a:pt x="41988" y="20273"/>
                </a:cubicBezTo>
                <a:lnTo>
                  <a:pt x="41961" y="20273"/>
                </a:lnTo>
                <a:cubicBezTo>
                  <a:pt x="43372" y="20002"/>
                  <a:pt x="44673" y="19758"/>
                  <a:pt x="46138" y="19487"/>
                </a:cubicBezTo>
                <a:cubicBezTo>
                  <a:pt x="47304" y="19297"/>
                  <a:pt x="48742" y="19080"/>
                  <a:pt x="50044" y="18890"/>
                </a:cubicBezTo>
                <a:lnTo>
                  <a:pt x="50121" y="18877"/>
                </a:lnTo>
                <a:lnTo>
                  <a:pt x="50121" y="18877"/>
                </a:lnTo>
                <a:lnTo>
                  <a:pt x="51102" y="18781"/>
                </a:lnTo>
                <a:cubicBezTo>
                  <a:pt x="52133" y="18646"/>
                  <a:pt x="53462" y="18456"/>
                  <a:pt x="53814" y="18402"/>
                </a:cubicBezTo>
                <a:cubicBezTo>
                  <a:pt x="55849" y="18185"/>
                  <a:pt x="57774" y="17859"/>
                  <a:pt x="59727" y="17561"/>
                </a:cubicBezTo>
                <a:lnTo>
                  <a:pt x="59998" y="17561"/>
                </a:lnTo>
                <a:cubicBezTo>
                  <a:pt x="60859" y="17434"/>
                  <a:pt x="61720" y="17213"/>
                  <a:pt x="62537" y="16919"/>
                </a:cubicBezTo>
                <a:lnTo>
                  <a:pt x="62537" y="16919"/>
                </a:lnTo>
                <a:lnTo>
                  <a:pt x="62684" y="16883"/>
                </a:lnTo>
                <a:lnTo>
                  <a:pt x="63308" y="16693"/>
                </a:lnTo>
                <a:lnTo>
                  <a:pt x="63714" y="16530"/>
                </a:lnTo>
                <a:cubicBezTo>
                  <a:pt x="63959" y="16449"/>
                  <a:pt x="63742" y="16557"/>
                  <a:pt x="64148" y="16395"/>
                </a:cubicBezTo>
                <a:cubicBezTo>
                  <a:pt x="64664" y="16178"/>
                  <a:pt x="65179" y="15906"/>
                  <a:pt x="65640" y="15635"/>
                </a:cubicBezTo>
                <a:cubicBezTo>
                  <a:pt x="65855" y="15485"/>
                  <a:pt x="65951" y="15436"/>
                  <a:pt x="65995" y="15436"/>
                </a:cubicBezTo>
                <a:cubicBezTo>
                  <a:pt x="66006" y="15436"/>
                  <a:pt x="66014" y="15440"/>
                  <a:pt x="66020" y="15445"/>
                </a:cubicBezTo>
                <a:cubicBezTo>
                  <a:pt x="66590" y="14984"/>
                  <a:pt x="67078" y="14442"/>
                  <a:pt x="67512" y="13845"/>
                </a:cubicBezTo>
                <a:lnTo>
                  <a:pt x="67729" y="13465"/>
                </a:lnTo>
                <a:cubicBezTo>
                  <a:pt x="67810" y="13357"/>
                  <a:pt x="67837" y="13248"/>
                  <a:pt x="67892" y="13140"/>
                </a:cubicBezTo>
                <a:cubicBezTo>
                  <a:pt x="67946" y="13004"/>
                  <a:pt x="68000" y="12868"/>
                  <a:pt x="68027" y="12760"/>
                </a:cubicBezTo>
                <a:lnTo>
                  <a:pt x="68027" y="12706"/>
                </a:lnTo>
                <a:cubicBezTo>
                  <a:pt x="67892" y="13031"/>
                  <a:pt x="67702" y="13357"/>
                  <a:pt x="67512" y="13628"/>
                </a:cubicBezTo>
                <a:lnTo>
                  <a:pt x="67322" y="13899"/>
                </a:lnTo>
                <a:lnTo>
                  <a:pt x="67186" y="14062"/>
                </a:lnTo>
                <a:cubicBezTo>
                  <a:pt x="67129" y="14119"/>
                  <a:pt x="67101" y="14142"/>
                  <a:pt x="67093" y="14142"/>
                </a:cubicBezTo>
                <a:cubicBezTo>
                  <a:pt x="67083" y="14142"/>
                  <a:pt x="67112" y="14098"/>
                  <a:pt x="67159" y="14035"/>
                </a:cubicBezTo>
                <a:cubicBezTo>
                  <a:pt x="67512" y="13574"/>
                  <a:pt x="67783" y="13058"/>
                  <a:pt x="68000" y="12543"/>
                </a:cubicBezTo>
                <a:cubicBezTo>
                  <a:pt x="68163" y="12136"/>
                  <a:pt x="68271" y="11702"/>
                  <a:pt x="68325" y="11268"/>
                </a:cubicBezTo>
                <a:cubicBezTo>
                  <a:pt x="68431" y="10743"/>
                  <a:pt x="68459" y="10192"/>
                  <a:pt x="68461" y="9640"/>
                </a:cubicBezTo>
                <a:lnTo>
                  <a:pt x="68461" y="9640"/>
                </a:lnTo>
                <a:cubicBezTo>
                  <a:pt x="68461" y="9640"/>
                  <a:pt x="68461" y="9640"/>
                  <a:pt x="68461" y="9641"/>
                </a:cubicBezTo>
                <a:lnTo>
                  <a:pt x="68461" y="9586"/>
                </a:lnTo>
                <a:cubicBezTo>
                  <a:pt x="68461" y="9604"/>
                  <a:pt x="68461" y="9622"/>
                  <a:pt x="68461" y="9640"/>
                </a:cubicBezTo>
                <a:lnTo>
                  <a:pt x="68461" y="9640"/>
                </a:lnTo>
                <a:cubicBezTo>
                  <a:pt x="68407" y="9206"/>
                  <a:pt x="68325" y="8800"/>
                  <a:pt x="68190" y="8366"/>
                </a:cubicBezTo>
                <a:cubicBezTo>
                  <a:pt x="67973" y="7525"/>
                  <a:pt x="67647" y="6738"/>
                  <a:pt x="67186" y="6006"/>
                </a:cubicBezTo>
                <a:cubicBezTo>
                  <a:pt x="66698" y="5220"/>
                  <a:pt x="66074" y="4541"/>
                  <a:pt x="65396" y="3918"/>
                </a:cubicBezTo>
                <a:cubicBezTo>
                  <a:pt x="65071" y="3619"/>
                  <a:pt x="64718" y="3294"/>
                  <a:pt x="64365" y="3022"/>
                </a:cubicBezTo>
                <a:cubicBezTo>
                  <a:pt x="63702" y="2606"/>
                  <a:pt x="63499" y="2483"/>
                  <a:pt x="63486" y="2483"/>
                </a:cubicBezTo>
                <a:lnTo>
                  <a:pt x="63486" y="2483"/>
                </a:lnTo>
                <a:cubicBezTo>
                  <a:pt x="63469" y="2483"/>
                  <a:pt x="63835" y="2730"/>
                  <a:pt x="63815" y="2730"/>
                </a:cubicBezTo>
                <a:cubicBezTo>
                  <a:pt x="63809" y="2730"/>
                  <a:pt x="63765" y="2706"/>
                  <a:pt x="63660" y="2643"/>
                </a:cubicBezTo>
                <a:cubicBezTo>
                  <a:pt x="62856" y="2160"/>
                  <a:pt x="62024" y="1757"/>
                  <a:pt x="61140" y="1433"/>
                </a:cubicBezTo>
                <a:lnTo>
                  <a:pt x="61140" y="1433"/>
                </a:lnTo>
                <a:lnTo>
                  <a:pt x="61002" y="1341"/>
                </a:lnTo>
                <a:cubicBezTo>
                  <a:pt x="60487" y="1151"/>
                  <a:pt x="59944" y="1015"/>
                  <a:pt x="59429" y="907"/>
                </a:cubicBezTo>
                <a:cubicBezTo>
                  <a:pt x="59212" y="853"/>
                  <a:pt x="58941" y="771"/>
                  <a:pt x="58534" y="690"/>
                </a:cubicBezTo>
                <a:cubicBezTo>
                  <a:pt x="58154" y="608"/>
                  <a:pt x="57639" y="473"/>
                  <a:pt x="56879" y="364"/>
                </a:cubicBezTo>
                <a:lnTo>
                  <a:pt x="56879" y="364"/>
                </a:lnTo>
                <a:lnTo>
                  <a:pt x="57639" y="473"/>
                </a:lnTo>
                <a:lnTo>
                  <a:pt x="58154" y="581"/>
                </a:lnTo>
                <a:cubicBezTo>
                  <a:pt x="58452" y="636"/>
                  <a:pt x="58642" y="690"/>
                  <a:pt x="58751" y="690"/>
                </a:cubicBezTo>
                <a:cubicBezTo>
                  <a:pt x="58791" y="703"/>
                  <a:pt x="58832" y="710"/>
                  <a:pt x="58873" y="710"/>
                </a:cubicBezTo>
                <a:cubicBezTo>
                  <a:pt x="58914" y="710"/>
                  <a:pt x="58954" y="703"/>
                  <a:pt x="58995" y="690"/>
                </a:cubicBezTo>
                <a:lnTo>
                  <a:pt x="59049" y="690"/>
                </a:lnTo>
                <a:cubicBezTo>
                  <a:pt x="58751" y="608"/>
                  <a:pt x="58344" y="554"/>
                  <a:pt x="58154" y="527"/>
                </a:cubicBezTo>
                <a:cubicBezTo>
                  <a:pt x="57883" y="473"/>
                  <a:pt x="57720" y="446"/>
                  <a:pt x="57503" y="419"/>
                </a:cubicBezTo>
                <a:lnTo>
                  <a:pt x="57557" y="419"/>
                </a:lnTo>
                <a:cubicBezTo>
                  <a:pt x="56933" y="337"/>
                  <a:pt x="56337" y="229"/>
                  <a:pt x="55713" y="174"/>
                </a:cubicBezTo>
                <a:cubicBezTo>
                  <a:pt x="55415" y="147"/>
                  <a:pt x="55116" y="120"/>
                  <a:pt x="54791" y="93"/>
                </a:cubicBezTo>
                <a:lnTo>
                  <a:pt x="53841" y="39"/>
                </a:lnTo>
                <a:cubicBezTo>
                  <a:pt x="53485" y="13"/>
                  <a:pt x="53128" y="1"/>
                  <a:pt x="527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1" name="Google Shape;1331;p59"/>
          <p:cNvGrpSpPr/>
          <p:nvPr/>
        </p:nvGrpSpPr>
        <p:grpSpPr>
          <a:xfrm flipH="1" rot="9209165">
            <a:off x="8072940" y="-934109"/>
            <a:ext cx="1928384" cy="1706088"/>
            <a:chOff x="1749700" y="889800"/>
            <a:chExt cx="4276500" cy="3783525"/>
          </a:xfrm>
        </p:grpSpPr>
        <p:sp>
          <p:nvSpPr>
            <p:cNvPr id="1332" name="Google Shape;1332;p59"/>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9"/>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9"/>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9"/>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9"/>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9"/>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9"/>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9"/>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9"/>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9"/>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9"/>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9"/>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9"/>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9"/>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9"/>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9"/>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9"/>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9"/>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9"/>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9"/>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9"/>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9"/>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9"/>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9"/>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9"/>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9"/>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9"/>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9"/>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9"/>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9"/>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9"/>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9"/>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9"/>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9"/>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9"/>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9"/>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9"/>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9"/>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9"/>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9"/>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9"/>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9"/>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9"/>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9"/>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9"/>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9"/>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9"/>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9"/>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9"/>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1" name="Google Shape;1381;p59">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9"/>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9"/>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9">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9">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4</a:t>
            </a:r>
            <a:endParaRPr b="1" sz="1520">
              <a:solidFill>
                <a:schemeClr val="dk1"/>
              </a:solidFill>
              <a:latin typeface="Merriweather"/>
              <a:ea typeface="Merriweather"/>
              <a:cs typeface="Merriweather"/>
              <a:sym typeface="Merriweather"/>
            </a:endParaRPr>
          </a:p>
        </p:txBody>
      </p:sp>
      <p:sp>
        <p:nvSpPr>
          <p:cNvPr id="1386" name="Google Shape;1386;p59">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59">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8" name="Google Shape;1388;p59"/>
          <p:cNvGrpSpPr/>
          <p:nvPr/>
        </p:nvGrpSpPr>
        <p:grpSpPr>
          <a:xfrm>
            <a:off x="4698169" y="4818774"/>
            <a:ext cx="201117" cy="184529"/>
            <a:chOff x="6319908" y="3696721"/>
            <a:chExt cx="373963" cy="343119"/>
          </a:xfrm>
        </p:grpSpPr>
        <p:sp>
          <p:nvSpPr>
            <p:cNvPr id="1389" name="Google Shape;1389;p59"/>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9"/>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59"/>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59"/>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9"/>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9"/>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9"/>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9"/>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9"/>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8" name="Google Shape;1398;p59">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9"/>
          <p:cNvSpPr txBox="1"/>
          <p:nvPr>
            <p:ph type="title"/>
          </p:nvPr>
        </p:nvSpPr>
        <p:spPr>
          <a:xfrm>
            <a:off x="720000" y="540000"/>
            <a:ext cx="6130200" cy="6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Analysis Summary</a:t>
            </a:r>
            <a:endParaRPr/>
          </a:p>
        </p:txBody>
      </p:sp>
      <p:sp>
        <p:nvSpPr>
          <p:cNvPr id="1400" name="Google Shape;1400;p59"/>
          <p:cNvSpPr txBox="1"/>
          <p:nvPr>
            <p:ph idx="4294967295" type="subTitle"/>
          </p:nvPr>
        </p:nvSpPr>
        <p:spPr>
          <a:xfrm>
            <a:off x="1149900" y="1436575"/>
            <a:ext cx="68529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Additionally</a:t>
            </a:r>
            <a:r>
              <a:rPr lang="en"/>
              <a:t>, 4:00 PM to 7:00 PM and 12:00 PM to 3:00 PM are the two general time periods throughout the week where the most calories are burned, as well as the most minutes are spent active.</a:t>
            </a:r>
            <a:endParaRPr/>
          </a:p>
          <a:p>
            <a:pPr indent="0" lvl="0" marL="0" rtl="0" algn="l">
              <a:spcBef>
                <a:spcPts val="1200"/>
              </a:spcBef>
              <a:spcAft>
                <a:spcPts val="0"/>
              </a:spcAft>
              <a:buNone/>
            </a:pPr>
            <a:r>
              <a:rPr lang="en">
                <a:solidFill>
                  <a:schemeClr val="dk2"/>
                </a:solidFill>
              </a:rPr>
              <a:t>This suggests a pattern that active fitness wearable users are more willing to dedicate free time to exercise during the midweek or even midday, as opposed to the weekends or at night.</a:t>
            </a:r>
            <a:endParaRPr>
              <a:solidFill>
                <a:schemeClr val="dk2"/>
              </a:solidFill>
            </a:endParaRPr>
          </a:p>
          <a:p>
            <a:pPr indent="0" lvl="0" marL="0" rtl="0" algn="l">
              <a:spcBef>
                <a:spcPts val="1200"/>
              </a:spcBef>
              <a:spcAft>
                <a:spcPts val="0"/>
              </a:spcAft>
              <a:buNone/>
            </a:pPr>
            <a:r>
              <a:rPr lang="en">
                <a:solidFill>
                  <a:schemeClr val="dk2"/>
                </a:solidFill>
              </a:rPr>
              <a:t>This can further imply that the mid-week is the most optimal time for advertising campaigns or for creating promotions for prospective Bellabeat customers.</a:t>
            </a:r>
            <a:endParaRPr>
              <a:solidFill>
                <a:schemeClr val="dk2"/>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60">
            <a:hlinkClick action="ppaction://hlinkshowjump?jump=previousslide"/>
          </p:cNvPr>
          <p:cNvSpPr/>
          <p:nvPr/>
        </p:nvSpPr>
        <p:spPr>
          <a:xfrm flipH="1" rot="-8640554">
            <a:off x="36902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60"/>
          <p:cNvSpPr/>
          <p:nvPr/>
        </p:nvSpPr>
        <p:spPr>
          <a:xfrm flipH="1" rot="-8640554">
            <a:off x="41558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60"/>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60">
            <a:hlinkClick action="ppaction://hlinkshowjump?jump=nextslide"/>
          </p:cNvPr>
          <p:cNvSpPr/>
          <p:nvPr/>
        </p:nvSpPr>
        <p:spPr>
          <a:xfrm flipH="1" rot="-8640554">
            <a:off x="50870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0">
            <a:hlinkClick/>
          </p:cNvPr>
          <p:cNvSpPr txBox="1"/>
          <p:nvPr/>
        </p:nvSpPr>
        <p:spPr>
          <a:xfrm>
            <a:off x="4054811" y="4771461"/>
            <a:ext cx="568800" cy="26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20">
                <a:solidFill>
                  <a:schemeClr val="dk1"/>
                </a:solidFill>
                <a:uFill>
                  <a:noFill/>
                </a:uFill>
                <a:latin typeface="Merriweather"/>
                <a:ea typeface="Merriweather"/>
                <a:cs typeface="Merriweather"/>
                <a:sym typeface="Merriweather"/>
                <a:hlinkClick>
                  <a:extLst>
                    <a:ext uri="{A12FA001-AC4F-418D-AE19-62706E023703}">
                      <ahyp:hlinkClr val="tx"/>
                    </a:ext>
                  </a:extLst>
                </a:hlinkClick>
              </a:rPr>
              <a:t>0</a:t>
            </a:r>
            <a:r>
              <a:rPr b="1" lang="en" sz="1520">
                <a:solidFill>
                  <a:schemeClr val="dk1"/>
                </a:solidFill>
                <a:latin typeface="Merriweather"/>
                <a:ea typeface="Merriweather"/>
                <a:cs typeface="Merriweather"/>
                <a:sym typeface="Merriweather"/>
              </a:rPr>
              <a:t>5</a:t>
            </a:r>
            <a:endParaRPr b="1" sz="1520">
              <a:solidFill>
                <a:schemeClr val="dk1"/>
              </a:solidFill>
              <a:latin typeface="Merriweather"/>
              <a:ea typeface="Merriweather"/>
              <a:cs typeface="Merriweather"/>
              <a:sym typeface="Merriweather"/>
            </a:endParaRPr>
          </a:p>
        </p:txBody>
      </p:sp>
      <p:sp>
        <p:nvSpPr>
          <p:cNvPr id="1410" name="Google Shape;1410;p60">
            <a:hlinkClick action="ppaction://hlinkshowjump?jump=nextslide"/>
          </p:cNvPr>
          <p:cNvSpPr/>
          <p:nvPr/>
        </p:nvSpPr>
        <p:spPr>
          <a:xfrm rot="5400000">
            <a:off x="52017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0">
            <a:hlinkClick action="ppaction://hlinkshowjump?jump=previousslide"/>
          </p:cNvPr>
          <p:cNvSpPr/>
          <p:nvPr/>
        </p:nvSpPr>
        <p:spPr>
          <a:xfrm flipH="1" rot="-5400000">
            <a:off x="3775229" y="4841600"/>
            <a:ext cx="161100" cy="1392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2" name="Google Shape;1412;p60"/>
          <p:cNvGrpSpPr/>
          <p:nvPr/>
        </p:nvGrpSpPr>
        <p:grpSpPr>
          <a:xfrm>
            <a:off x="4698169" y="4818774"/>
            <a:ext cx="201117" cy="184529"/>
            <a:chOff x="6319908" y="3696721"/>
            <a:chExt cx="373963" cy="343119"/>
          </a:xfrm>
        </p:grpSpPr>
        <p:sp>
          <p:nvSpPr>
            <p:cNvPr id="1413" name="Google Shape;1413;p60"/>
            <p:cNvSpPr/>
            <p:nvPr/>
          </p:nvSpPr>
          <p:spPr>
            <a:xfrm>
              <a:off x="6378049" y="3745325"/>
              <a:ext cx="48315" cy="66180"/>
            </a:xfrm>
            <a:custGeom>
              <a:rect b="b" l="l" r="r" t="t"/>
              <a:pathLst>
                <a:path extrusionOk="0" h="2519" w="1839">
                  <a:moveTo>
                    <a:pt x="0" y="1"/>
                  </a:moveTo>
                  <a:lnTo>
                    <a:pt x="0" y="2519"/>
                  </a:lnTo>
                  <a:lnTo>
                    <a:pt x="1838" y="923"/>
                  </a:lnTo>
                  <a:lnTo>
                    <a:pt x="18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0"/>
            <p:cNvSpPr/>
            <p:nvPr/>
          </p:nvSpPr>
          <p:spPr>
            <a:xfrm>
              <a:off x="6401195" y="3745325"/>
              <a:ext cx="25169" cy="46135"/>
            </a:xfrm>
            <a:custGeom>
              <a:rect b="b" l="l" r="r" t="t"/>
              <a:pathLst>
                <a:path extrusionOk="0" h="1756" w="958">
                  <a:moveTo>
                    <a:pt x="0" y="1"/>
                  </a:moveTo>
                  <a:lnTo>
                    <a:pt x="0" y="1756"/>
                  </a:lnTo>
                  <a:lnTo>
                    <a:pt x="957" y="923"/>
                  </a:lnTo>
                  <a:lnTo>
                    <a:pt x="9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0"/>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0"/>
            <p:cNvSpPr/>
            <p:nvPr/>
          </p:nvSpPr>
          <p:spPr>
            <a:xfrm>
              <a:off x="6493753" y="3736813"/>
              <a:ext cx="153825" cy="303027"/>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60"/>
            <p:cNvSpPr/>
            <p:nvPr/>
          </p:nvSpPr>
          <p:spPr>
            <a:xfrm>
              <a:off x="6366200" y="3726750"/>
              <a:ext cx="70174" cy="22069"/>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60"/>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0"/>
            <p:cNvSpPr/>
            <p:nvPr/>
          </p:nvSpPr>
          <p:spPr>
            <a:xfrm>
              <a:off x="6519632" y="3889298"/>
              <a:ext cx="33182" cy="150541"/>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0"/>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60"/>
            <p:cNvSpPr/>
            <p:nvPr/>
          </p:nvSpPr>
          <p:spPr>
            <a:xfrm>
              <a:off x="6411021" y="3726750"/>
              <a:ext cx="25353" cy="22253"/>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2" name="Google Shape;1422;p60">
            <a:hlinkClick action="ppaction://hlinksldjump" r:id="rId3"/>
          </p:cNvPr>
          <p:cNvSpPr/>
          <p:nvPr/>
        </p:nvSpPr>
        <p:spPr>
          <a:xfrm flipH="1" rot="-8640554">
            <a:off x="4621400" y="4767580"/>
            <a:ext cx="366800" cy="287238"/>
          </a:xfrm>
          <a:custGeom>
            <a:rect b="b" l="l" r="r" t="t"/>
            <a:pathLst>
              <a:path extrusionOk="0" h="5672" w="7243">
                <a:moveTo>
                  <a:pt x="1995" y="1"/>
                </a:moveTo>
                <a:cubicBezTo>
                  <a:pt x="1778" y="1"/>
                  <a:pt x="1564" y="33"/>
                  <a:pt x="1356" y="107"/>
                </a:cubicBezTo>
                <a:cubicBezTo>
                  <a:pt x="407" y="459"/>
                  <a:pt x="0" y="1680"/>
                  <a:pt x="271" y="2656"/>
                </a:cubicBezTo>
                <a:cubicBezTo>
                  <a:pt x="543" y="3633"/>
                  <a:pt x="1302" y="4392"/>
                  <a:pt x="2143" y="4962"/>
                </a:cubicBezTo>
                <a:cubicBezTo>
                  <a:pt x="2550" y="5260"/>
                  <a:pt x="3011" y="5477"/>
                  <a:pt x="3499" y="5613"/>
                </a:cubicBezTo>
                <a:cubicBezTo>
                  <a:pt x="3665" y="5653"/>
                  <a:pt x="3843" y="5672"/>
                  <a:pt x="4026" y="5672"/>
                </a:cubicBezTo>
                <a:cubicBezTo>
                  <a:pt x="5223" y="5672"/>
                  <a:pt x="6678" y="4863"/>
                  <a:pt x="6890" y="3687"/>
                </a:cubicBezTo>
                <a:cubicBezTo>
                  <a:pt x="7242" y="1924"/>
                  <a:pt x="5018" y="975"/>
                  <a:pt x="3716" y="459"/>
                </a:cubicBezTo>
                <a:cubicBezTo>
                  <a:pt x="3165" y="223"/>
                  <a:pt x="2570" y="1"/>
                  <a:pt x="199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3" name="Google Shape;1423;p60"/>
          <p:cNvGrpSpPr/>
          <p:nvPr/>
        </p:nvGrpSpPr>
        <p:grpSpPr>
          <a:xfrm rot="-6325921">
            <a:off x="338735" y="4154385"/>
            <a:ext cx="898880" cy="1430670"/>
            <a:chOff x="2665800" y="994925"/>
            <a:chExt cx="2326725" cy="3703250"/>
          </a:xfrm>
        </p:grpSpPr>
        <p:sp>
          <p:nvSpPr>
            <p:cNvPr id="1424" name="Google Shape;1424;p60"/>
            <p:cNvSpPr/>
            <p:nvPr/>
          </p:nvSpPr>
          <p:spPr>
            <a:xfrm>
              <a:off x="2922825" y="994925"/>
              <a:ext cx="2069700" cy="2082450"/>
            </a:xfrm>
            <a:custGeom>
              <a:rect b="b" l="l" r="r" t="t"/>
              <a:pathLst>
                <a:path extrusionOk="0" h="83298" w="82788">
                  <a:moveTo>
                    <a:pt x="31490" y="0"/>
                  </a:moveTo>
                  <a:cubicBezTo>
                    <a:pt x="31252" y="0"/>
                    <a:pt x="31015" y="2"/>
                    <a:pt x="30778" y="5"/>
                  </a:cubicBezTo>
                  <a:cubicBezTo>
                    <a:pt x="22771" y="73"/>
                    <a:pt x="14286" y="1665"/>
                    <a:pt x="8326" y="6988"/>
                  </a:cubicBezTo>
                  <a:cubicBezTo>
                    <a:pt x="2344" y="12334"/>
                    <a:pt x="1" y="22297"/>
                    <a:pt x="5028" y="28553"/>
                  </a:cubicBezTo>
                  <a:cubicBezTo>
                    <a:pt x="6734" y="30669"/>
                    <a:pt x="9077" y="32147"/>
                    <a:pt x="11329" y="33694"/>
                  </a:cubicBezTo>
                  <a:cubicBezTo>
                    <a:pt x="20155" y="39745"/>
                    <a:pt x="28094" y="46979"/>
                    <a:pt x="34918" y="55236"/>
                  </a:cubicBezTo>
                  <a:cubicBezTo>
                    <a:pt x="40901" y="62470"/>
                    <a:pt x="46087" y="70545"/>
                    <a:pt x="53389" y="76459"/>
                  </a:cubicBezTo>
                  <a:cubicBezTo>
                    <a:pt x="59159" y="81130"/>
                    <a:pt x="64764" y="83298"/>
                    <a:pt x="69314" y="83298"/>
                  </a:cubicBezTo>
                  <a:cubicBezTo>
                    <a:pt x="77949" y="83298"/>
                    <a:pt x="82787" y="75492"/>
                    <a:pt x="77752" y="62174"/>
                  </a:cubicBezTo>
                  <a:cubicBezTo>
                    <a:pt x="70859" y="43999"/>
                    <a:pt x="60987" y="26574"/>
                    <a:pt x="49977" y="10583"/>
                  </a:cubicBezTo>
                  <a:cubicBezTo>
                    <a:pt x="47680" y="7239"/>
                    <a:pt x="45177" y="3827"/>
                    <a:pt x="41561" y="1938"/>
                  </a:cubicBezTo>
                  <a:cubicBezTo>
                    <a:pt x="38495" y="342"/>
                    <a:pt x="34952" y="0"/>
                    <a:pt x="314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0"/>
            <p:cNvSpPr/>
            <p:nvPr/>
          </p:nvSpPr>
          <p:spPr>
            <a:xfrm>
              <a:off x="2665800" y="3446975"/>
              <a:ext cx="1078250" cy="1251200"/>
            </a:xfrm>
            <a:custGeom>
              <a:rect b="b" l="l" r="r" t="t"/>
              <a:pathLst>
                <a:path extrusionOk="0" h="50048" w="43130">
                  <a:moveTo>
                    <a:pt x="24048" y="0"/>
                  </a:moveTo>
                  <a:cubicBezTo>
                    <a:pt x="16617" y="0"/>
                    <a:pt x="8393" y="4303"/>
                    <a:pt x="5027" y="9837"/>
                  </a:cubicBezTo>
                  <a:cubicBezTo>
                    <a:pt x="3139" y="12953"/>
                    <a:pt x="2161" y="16525"/>
                    <a:pt x="1479" y="20096"/>
                  </a:cubicBezTo>
                  <a:cubicBezTo>
                    <a:pt x="114" y="27307"/>
                    <a:pt x="0" y="35178"/>
                    <a:pt x="3617" y="41570"/>
                  </a:cubicBezTo>
                  <a:cubicBezTo>
                    <a:pt x="6418" y="46489"/>
                    <a:pt x="11980" y="50047"/>
                    <a:pt x="17443" y="50047"/>
                  </a:cubicBezTo>
                  <a:cubicBezTo>
                    <a:pt x="19079" y="50047"/>
                    <a:pt x="20706" y="49728"/>
                    <a:pt x="22247" y="49031"/>
                  </a:cubicBezTo>
                  <a:cubicBezTo>
                    <a:pt x="27593" y="46597"/>
                    <a:pt x="30300" y="40728"/>
                    <a:pt x="32597" y="35337"/>
                  </a:cubicBezTo>
                  <a:cubicBezTo>
                    <a:pt x="36578" y="25897"/>
                    <a:pt x="43129" y="9655"/>
                    <a:pt x="32324" y="2330"/>
                  </a:cubicBezTo>
                  <a:cubicBezTo>
                    <a:pt x="29947" y="709"/>
                    <a:pt x="27063" y="0"/>
                    <a:pt x="240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6" name="Google Shape;1426;p60"/>
          <p:cNvGrpSpPr/>
          <p:nvPr/>
        </p:nvGrpSpPr>
        <p:grpSpPr>
          <a:xfrm rot="-1013057">
            <a:off x="8083784" y="-593889"/>
            <a:ext cx="2003967" cy="1772959"/>
            <a:chOff x="1749700" y="889800"/>
            <a:chExt cx="4276500" cy="3783525"/>
          </a:xfrm>
        </p:grpSpPr>
        <p:sp>
          <p:nvSpPr>
            <p:cNvPr id="1427" name="Google Shape;1427;p60"/>
            <p:cNvSpPr/>
            <p:nvPr/>
          </p:nvSpPr>
          <p:spPr>
            <a:xfrm>
              <a:off x="2226200" y="889800"/>
              <a:ext cx="183125" cy="226500"/>
            </a:xfrm>
            <a:custGeom>
              <a:rect b="b" l="l" r="r" t="t"/>
              <a:pathLst>
                <a:path extrusionOk="0" h="9060" w="7325">
                  <a:moveTo>
                    <a:pt x="3299" y="1"/>
                  </a:moveTo>
                  <a:cubicBezTo>
                    <a:pt x="2841" y="1"/>
                    <a:pt x="2390" y="173"/>
                    <a:pt x="2047" y="502"/>
                  </a:cubicBezTo>
                  <a:cubicBezTo>
                    <a:pt x="1753" y="835"/>
                    <a:pt x="1510" y="1203"/>
                    <a:pt x="1317" y="1604"/>
                  </a:cubicBezTo>
                  <a:lnTo>
                    <a:pt x="1317" y="1604"/>
                  </a:lnTo>
                  <a:cubicBezTo>
                    <a:pt x="1359" y="1507"/>
                    <a:pt x="1373" y="1467"/>
                    <a:pt x="1366" y="1467"/>
                  </a:cubicBezTo>
                  <a:cubicBezTo>
                    <a:pt x="1336" y="1467"/>
                    <a:pt x="865" y="2344"/>
                    <a:pt x="796" y="2481"/>
                  </a:cubicBezTo>
                  <a:cubicBezTo>
                    <a:pt x="0" y="3937"/>
                    <a:pt x="137" y="5234"/>
                    <a:pt x="728" y="6689"/>
                  </a:cubicBezTo>
                  <a:cubicBezTo>
                    <a:pt x="1345" y="8277"/>
                    <a:pt x="2705" y="9059"/>
                    <a:pt x="4024" y="9059"/>
                  </a:cubicBezTo>
                  <a:cubicBezTo>
                    <a:pt x="5577" y="9059"/>
                    <a:pt x="7074" y="7976"/>
                    <a:pt x="7234" y="5848"/>
                  </a:cubicBezTo>
                  <a:cubicBezTo>
                    <a:pt x="7325" y="4255"/>
                    <a:pt x="7097" y="2982"/>
                    <a:pt x="5960" y="1776"/>
                  </a:cubicBezTo>
                  <a:cubicBezTo>
                    <a:pt x="5664" y="1503"/>
                    <a:pt x="5346" y="1230"/>
                    <a:pt x="5027" y="980"/>
                  </a:cubicBezTo>
                  <a:cubicBezTo>
                    <a:pt x="4777" y="684"/>
                    <a:pt x="4504" y="434"/>
                    <a:pt x="4186" y="229"/>
                  </a:cubicBezTo>
                  <a:cubicBezTo>
                    <a:pt x="3906" y="76"/>
                    <a:pt x="3601" y="1"/>
                    <a:pt x="32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0"/>
            <p:cNvSpPr/>
            <p:nvPr/>
          </p:nvSpPr>
          <p:spPr>
            <a:xfrm>
              <a:off x="2327350" y="1533200"/>
              <a:ext cx="283725" cy="185850"/>
            </a:xfrm>
            <a:custGeom>
              <a:rect b="b" l="l" r="r" t="t"/>
              <a:pathLst>
                <a:path extrusionOk="0" h="7434" w="11349">
                  <a:moveTo>
                    <a:pt x="6546" y="1"/>
                  </a:moveTo>
                  <a:cubicBezTo>
                    <a:pt x="6377" y="1"/>
                    <a:pt x="6205" y="13"/>
                    <a:pt x="6031" y="39"/>
                  </a:cubicBezTo>
                  <a:cubicBezTo>
                    <a:pt x="4030" y="334"/>
                    <a:pt x="2392" y="2040"/>
                    <a:pt x="1163" y="3542"/>
                  </a:cubicBezTo>
                  <a:cubicBezTo>
                    <a:pt x="1" y="4928"/>
                    <a:pt x="618" y="7434"/>
                    <a:pt x="2647" y="7434"/>
                  </a:cubicBezTo>
                  <a:cubicBezTo>
                    <a:pt x="2683" y="7434"/>
                    <a:pt x="2719" y="7433"/>
                    <a:pt x="2756" y="7432"/>
                  </a:cubicBezTo>
                  <a:cubicBezTo>
                    <a:pt x="5008" y="7318"/>
                    <a:pt x="7419" y="7022"/>
                    <a:pt x="9080" y="5361"/>
                  </a:cubicBezTo>
                  <a:cubicBezTo>
                    <a:pt x="11348" y="3114"/>
                    <a:pt x="9247" y="1"/>
                    <a:pt x="6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0"/>
            <p:cNvSpPr/>
            <p:nvPr/>
          </p:nvSpPr>
          <p:spPr>
            <a:xfrm>
              <a:off x="2677400" y="1195275"/>
              <a:ext cx="265350" cy="220825"/>
            </a:xfrm>
            <a:custGeom>
              <a:rect b="b" l="l" r="r" t="t"/>
              <a:pathLst>
                <a:path extrusionOk="0" h="8833" w="10614">
                  <a:moveTo>
                    <a:pt x="5747" y="0"/>
                  </a:moveTo>
                  <a:cubicBezTo>
                    <a:pt x="5142" y="0"/>
                    <a:pt x="4503" y="134"/>
                    <a:pt x="3858" y="430"/>
                  </a:cubicBezTo>
                  <a:cubicBezTo>
                    <a:pt x="2493" y="1067"/>
                    <a:pt x="1765" y="2045"/>
                    <a:pt x="1219" y="3387"/>
                  </a:cubicBezTo>
                  <a:cubicBezTo>
                    <a:pt x="0" y="6257"/>
                    <a:pt x="1858" y="8832"/>
                    <a:pt x="4511" y="8832"/>
                  </a:cubicBezTo>
                  <a:cubicBezTo>
                    <a:pt x="5076" y="8832"/>
                    <a:pt x="5677" y="8716"/>
                    <a:pt x="6292" y="8460"/>
                  </a:cubicBezTo>
                  <a:cubicBezTo>
                    <a:pt x="7634" y="7891"/>
                    <a:pt x="8612" y="7164"/>
                    <a:pt x="9249" y="5821"/>
                  </a:cubicBezTo>
                  <a:cubicBezTo>
                    <a:pt x="10614" y="2849"/>
                    <a:pt x="8538" y="0"/>
                    <a:pt x="5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0"/>
            <p:cNvSpPr/>
            <p:nvPr/>
          </p:nvSpPr>
          <p:spPr>
            <a:xfrm>
              <a:off x="1795700" y="1310500"/>
              <a:ext cx="278100" cy="217600"/>
            </a:xfrm>
            <a:custGeom>
              <a:rect b="b" l="l" r="r" t="t"/>
              <a:pathLst>
                <a:path extrusionOk="0" h="8704" w="11124">
                  <a:moveTo>
                    <a:pt x="5323" y="1"/>
                  </a:moveTo>
                  <a:cubicBezTo>
                    <a:pt x="4021" y="1"/>
                    <a:pt x="2717" y="518"/>
                    <a:pt x="1524" y="1554"/>
                  </a:cubicBezTo>
                  <a:cubicBezTo>
                    <a:pt x="410" y="2509"/>
                    <a:pt x="0" y="4807"/>
                    <a:pt x="910" y="6058"/>
                  </a:cubicBezTo>
                  <a:cubicBezTo>
                    <a:pt x="2137" y="7723"/>
                    <a:pt x="3746" y="8703"/>
                    <a:pt x="5530" y="8703"/>
                  </a:cubicBezTo>
                  <a:cubicBezTo>
                    <a:pt x="6426" y="8703"/>
                    <a:pt x="7367" y="8456"/>
                    <a:pt x="8326" y="7923"/>
                  </a:cubicBezTo>
                  <a:cubicBezTo>
                    <a:pt x="10510" y="6717"/>
                    <a:pt x="11124" y="3351"/>
                    <a:pt x="9190" y="1622"/>
                  </a:cubicBezTo>
                  <a:cubicBezTo>
                    <a:pt x="7983" y="541"/>
                    <a:pt x="6654" y="1"/>
                    <a:pt x="53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0"/>
            <p:cNvSpPr/>
            <p:nvPr/>
          </p:nvSpPr>
          <p:spPr>
            <a:xfrm>
              <a:off x="2706175" y="2238800"/>
              <a:ext cx="236600" cy="344700"/>
            </a:xfrm>
            <a:custGeom>
              <a:rect b="b" l="l" r="r" t="t"/>
              <a:pathLst>
                <a:path extrusionOk="0" h="13788" w="9464">
                  <a:moveTo>
                    <a:pt x="4399" y="1"/>
                  </a:moveTo>
                  <a:cubicBezTo>
                    <a:pt x="3113" y="1"/>
                    <a:pt x="1775" y="902"/>
                    <a:pt x="1524" y="2433"/>
                  </a:cubicBezTo>
                  <a:cubicBezTo>
                    <a:pt x="0" y="5253"/>
                    <a:pt x="0" y="9371"/>
                    <a:pt x="1661" y="11964"/>
                  </a:cubicBezTo>
                  <a:cubicBezTo>
                    <a:pt x="2447" y="13225"/>
                    <a:pt x="3581" y="13787"/>
                    <a:pt x="4714" y="13787"/>
                  </a:cubicBezTo>
                  <a:cubicBezTo>
                    <a:pt x="6238" y="13787"/>
                    <a:pt x="7761" y="12772"/>
                    <a:pt x="8439" y="11077"/>
                  </a:cubicBezTo>
                  <a:cubicBezTo>
                    <a:pt x="9463" y="8529"/>
                    <a:pt x="8758" y="4207"/>
                    <a:pt x="6824" y="1932"/>
                  </a:cubicBezTo>
                  <a:cubicBezTo>
                    <a:pt x="6457" y="596"/>
                    <a:pt x="544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60"/>
            <p:cNvSpPr/>
            <p:nvPr/>
          </p:nvSpPr>
          <p:spPr>
            <a:xfrm>
              <a:off x="2003275" y="2384950"/>
              <a:ext cx="313925" cy="216875"/>
            </a:xfrm>
            <a:custGeom>
              <a:rect b="b" l="l" r="r" t="t"/>
              <a:pathLst>
                <a:path extrusionOk="0" h="8675" w="12557">
                  <a:moveTo>
                    <a:pt x="8629" y="0"/>
                  </a:moveTo>
                  <a:cubicBezTo>
                    <a:pt x="8514" y="0"/>
                    <a:pt x="8398" y="7"/>
                    <a:pt x="8280" y="22"/>
                  </a:cubicBezTo>
                  <a:cubicBezTo>
                    <a:pt x="5937" y="295"/>
                    <a:pt x="3776" y="749"/>
                    <a:pt x="2002" y="2456"/>
                  </a:cubicBezTo>
                  <a:cubicBezTo>
                    <a:pt x="0" y="4389"/>
                    <a:pt x="1115" y="7574"/>
                    <a:pt x="3594" y="8370"/>
                  </a:cubicBezTo>
                  <a:cubicBezTo>
                    <a:pt x="4282" y="8583"/>
                    <a:pt x="4978" y="8675"/>
                    <a:pt x="5672" y="8675"/>
                  </a:cubicBezTo>
                  <a:cubicBezTo>
                    <a:pt x="6908" y="8675"/>
                    <a:pt x="8139" y="8383"/>
                    <a:pt x="9304" y="7960"/>
                  </a:cubicBezTo>
                  <a:cubicBezTo>
                    <a:pt x="11215" y="7301"/>
                    <a:pt x="12557" y="5640"/>
                    <a:pt x="12261" y="3547"/>
                  </a:cubicBezTo>
                  <a:cubicBezTo>
                    <a:pt x="12025" y="1855"/>
                    <a:pt x="10498" y="0"/>
                    <a:pt x="8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60"/>
            <p:cNvSpPr/>
            <p:nvPr/>
          </p:nvSpPr>
          <p:spPr>
            <a:xfrm>
              <a:off x="1749700" y="1859925"/>
              <a:ext cx="205825" cy="179750"/>
            </a:xfrm>
            <a:custGeom>
              <a:rect b="b" l="l" r="r" t="t"/>
              <a:pathLst>
                <a:path extrusionOk="0" h="7190" w="8233">
                  <a:moveTo>
                    <a:pt x="4008" y="0"/>
                  </a:moveTo>
                  <a:cubicBezTo>
                    <a:pt x="1924" y="0"/>
                    <a:pt x="0" y="1624"/>
                    <a:pt x="339" y="4030"/>
                  </a:cubicBezTo>
                  <a:cubicBezTo>
                    <a:pt x="611" y="5922"/>
                    <a:pt x="2314" y="7190"/>
                    <a:pt x="4046" y="7190"/>
                  </a:cubicBezTo>
                  <a:cubicBezTo>
                    <a:pt x="4917" y="7190"/>
                    <a:pt x="5796" y="6869"/>
                    <a:pt x="6504" y="6146"/>
                  </a:cubicBezTo>
                  <a:lnTo>
                    <a:pt x="6799" y="5827"/>
                  </a:lnTo>
                  <a:cubicBezTo>
                    <a:pt x="8232" y="4371"/>
                    <a:pt x="8096" y="1528"/>
                    <a:pt x="6094" y="573"/>
                  </a:cubicBezTo>
                  <a:lnTo>
                    <a:pt x="5730" y="391"/>
                  </a:lnTo>
                  <a:cubicBezTo>
                    <a:pt x="5173" y="125"/>
                    <a:pt x="4585" y="0"/>
                    <a:pt x="4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0"/>
            <p:cNvSpPr/>
            <p:nvPr/>
          </p:nvSpPr>
          <p:spPr>
            <a:xfrm>
              <a:off x="2389975" y="2023950"/>
              <a:ext cx="197925" cy="153525"/>
            </a:xfrm>
            <a:custGeom>
              <a:rect b="b" l="l" r="r" t="t"/>
              <a:pathLst>
                <a:path extrusionOk="0" h="6141" w="7917">
                  <a:moveTo>
                    <a:pt x="3454" y="1"/>
                  </a:moveTo>
                  <a:cubicBezTo>
                    <a:pt x="3076" y="1"/>
                    <a:pt x="2699" y="30"/>
                    <a:pt x="2321" y="85"/>
                  </a:cubicBezTo>
                  <a:cubicBezTo>
                    <a:pt x="728" y="313"/>
                    <a:pt x="0" y="2474"/>
                    <a:pt x="774" y="3725"/>
                  </a:cubicBezTo>
                  <a:cubicBezTo>
                    <a:pt x="1138" y="4339"/>
                    <a:pt x="1616" y="4862"/>
                    <a:pt x="2184" y="5294"/>
                  </a:cubicBezTo>
                  <a:cubicBezTo>
                    <a:pt x="2853" y="5842"/>
                    <a:pt x="3672" y="6141"/>
                    <a:pt x="4466" y="6141"/>
                  </a:cubicBezTo>
                  <a:cubicBezTo>
                    <a:pt x="5454" y="6141"/>
                    <a:pt x="6404" y="5679"/>
                    <a:pt x="6984" y="4657"/>
                  </a:cubicBezTo>
                  <a:cubicBezTo>
                    <a:pt x="7917" y="3020"/>
                    <a:pt x="7052" y="586"/>
                    <a:pt x="5119" y="199"/>
                  </a:cubicBezTo>
                  <a:cubicBezTo>
                    <a:pt x="4564" y="64"/>
                    <a:pt x="4009"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0"/>
            <p:cNvSpPr/>
            <p:nvPr/>
          </p:nvSpPr>
          <p:spPr>
            <a:xfrm>
              <a:off x="3245425" y="1472775"/>
              <a:ext cx="196275" cy="197875"/>
            </a:xfrm>
            <a:custGeom>
              <a:rect b="b" l="l" r="r" t="t"/>
              <a:pathLst>
                <a:path extrusionOk="0" h="7915" w="7851">
                  <a:moveTo>
                    <a:pt x="4513" y="0"/>
                  </a:moveTo>
                  <a:cubicBezTo>
                    <a:pt x="3580" y="0"/>
                    <a:pt x="2631" y="393"/>
                    <a:pt x="2042" y="1273"/>
                  </a:cubicBezTo>
                  <a:cubicBezTo>
                    <a:pt x="1382" y="2205"/>
                    <a:pt x="1314" y="3115"/>
                    <a:pt x="905" y="4116"/>
                  </a:cubicBezTo>
                  <a:cubicBezTo>
                    <a:pt x="0" y="6112"/>
                    <a:pt x="1639" y="7915"/>
                    <a:pt x="3287" y="7915"/>
                  </a:cubicBezTo>
                  <a:cubicBezTo>
                    <a:pt x="4044" y="7915"/>
                    <a:pt x="4802" y="7535"/>
                    <a:pt x="5318" y="6618"/>
                  </a:cubicBezTo>
                  <a:cubicBezTo>
                    <a:pt x="5977" y="5458"/>
                    <a:pt x="6705" y="4662"/>
                    <a:pt x="7160" y="3343"/>
                  </a:cubicBezTo>
                  <a:cubicBezTo>
                    <a:pt x="7850" y="1302"/>
                    <a:pt x="6209" y="0"/>
                    <a:pt x="4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0"/>
            <p:cNvSpPr/>
            <p:nvPr/>
          </p:nvSpPr>
          <p:spPr>
            <a:xfrm>
              <a:off x="3247675" y="933050"/>
              <a:ext cx="233625" cy="177075"/>
            </a:xfrm>
            <a:custGeom>
              <a:rect b="b" l="l" r="r" t="t"/>
              <a:pathLst>
                <a:path extrusionOk="0" h="7083" w="9345">
                  <a:moveTo>
                    <a:pt x="4773" y="0"/>
                  </a:moveTo>
                  <a:cubicBezTo>
                    <a:pt x="1" y="0"/>
                    <a:pt x="650" y="7082"/>
                    <a:pt x="4517" y="7082"/>
                  </a:cubicBezTo>
                  <a:cubicBezTo>
                    <a:pt x="4872" y="7082"/>
                    <a:pt x="5253" y="7023"/>
                    <a:pt x="5660" y="6893"/>
                  </a:cubicBezTo>
                  <a:cubicBezTo>
                    <a:pt x="9345" y="5710"/>
                    <a:pt x="8890"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0"/>
            <p:cNvSpPr/>
            <p:nvPr/>
          </p:nvSpPr>
          <p:spPr>
            <a:xfrm>
              <a:off x="2950925" y="1955475"/>
              <a:ext cx="288750" cy="274600"/>
            </a:xfrm>
            <a:custGeom>
              <a:rect b="b" l="l" r="r" t="t"/>
              <a:pathLst>
                <a:path extrusionOk="0" h="10984" w="11550">
                  <a:moveTo>
                    <a:pt x="2898" y="0"/>
                  </a:moveTo>
                  <a:cubicBezTo>
                    <a:pt x="1277" y="0"/>
                    <a:pt x="0" y="2136"/>
                    <a:pt x="788" y="3711"/>
                  </a:cubicBezTo>
                  <a:cubicBezTo>
                    <a:pt x="1402" y="4917"/>
                    <a:pt x="1834" y="6168"/>
                    <a:pt x="2403" y="7374"/>
                  </a:cubicBezTo>
                  <a:cubicBezTo>
                    <a:pt x="3131" y="8852"/>
                    <a:pt x="4245" y="9785"/>
                    <a:pt x="5633" y="10604"/>
                  </a:cubicBezTo>
                  <a:cubicBezTo>
                    <a:pt x="6092" y="10865"/>
                    <a:pt x="6611" y="10984"/>
                    <a:pt x="7138" y="10984"/>
                  </a:cubicBezTo>
                  <a:cubicBezTo>
                    <a:pt x="9272" y="10984"/>
                    <a:pt x="11549" y="9040"/>
                    <a:pt x="10637" y="6759"/>
                  </a:cubicBezTo>
                  <a:cubicBezTo>
                    <a:pt x="9932" y="5008"/>
                    <a:pt x="9250" y="3689"/>
                    <a:pt x="7612" y="2619"/>
                  </a:cubicBezTo>
                  <a:cubicBezTo>
                    <a:pt x="6452" y="1846"/>
                    <a:pt x="5246" y="1209"/>
                    <a:pt x="4109" y="413"/>
                  </a:cubicBezTo>
                  <a:cubicBezTo>
                    <a:pt x="3701" y="125"/>
                    <a:pt x="3289" y="0"/>
                    <a:pt x="28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0"/>
            <p:cNvSpPr/>
            <p:nvPr/>
          </p:nvSpPr>
          <p:spPr>
            <a:xfrm>
              <a:off x="3434650" y="2244700"/>
              <a:ext cx="193450" cy="190850"/>
            </a:xfrm>
            <a:custGeom>
              <a:rect b="b" l="l" r="r" t="t"/>
              <a:pathLst>
                <a:path extrusionOk="0" h="7634" w="7738">
                  <a:moveTo>
                    <a:pt x="4717" y="0"/>
                  </a:moveTo>
                  <a:cubicBezTo>
                    <a:pt x="4251" y="0"/>
                    <a:pt x="3785" y="100"/>
                    <a:pt x="3367" y="309"/>
                  </a:cubicBezTo>
                  <a:cubicBezTo>
                    <a:pt x="2617" y="695"/>
                    <a:pt x="1934" y="1241"/>
                    <a:pt x="1366" y="1901"/>
                  </a:cubicBezTo>
                  <a:cubicBezTo>
                    <a:pt x="1" y="3402"/>
                    <a:pt x="46" y="5677"/>
                    <a:pt x="1729" y="6951"/>
                  </a:cubicBezTo>
                  <a:cubicBezTo>
                    <a:pt x="2324" y="7401"/>
                    <a:pt x="3089" y="7634"/>
                    <a:pt x="3850" y="7634"/>
                  </a:cubicBezTo>
                  <a:cubicBezTo>
                    <a:pt x="5012" y="7634"/>
                    <a:pt x="6166" y="7091"/>
                    <a:pt x="6688" y="5950"/>
                  </a:cubicBezTo>
                  <a:cubicBezTo>
                    <a:pt x="7189" y="4972"/>
                    <a:pt x="7507" y="3880"/>
                    <a:pt x="7598" y="2765"/>
                  </a:cubicBezTo>
                  <a:cubicBezTo>
                    <a:pt x="7737" y="1044"/>
                    <a:pt x="6228" y="0"/>
                    <a:pt x="47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0"/>
            <p:cNvSpPr/>
            <p:nvPr/>
          </p:nvSpPr>
          <p:spPr>
            <a:xfrm>
              <a:off x="3624350" y="1588700"/>
              <a:ext cx="234575" cy="157375"/>
            </a:xfrm>
            <a:custGeom>
              <a:rect b="b" l="l" r="r" t="t"/>
              <a:pathLst>
                <a:path extrusionOk="0" h="6295" w="9383">
                  <a:moveTo>
                    <a:pt x="5571" y="1"/>
                  </a:moveTo>
                  <a:cubicBezTo>
                    <a:pt x="3880" y="1"/>
                    <a:pt x="3007" y="894"/>
                    <a:pt x="1853" y="2004"/>
                  </a:cubicBezTo>
                  <a:cubicBezTo>
                    <a:pt x="1" y="3771"/>
                    <a:pt x="1695" y="6295"/>
                    <a:pt x="3840" y="6295"/>
                  </a:cubicBezTo>
                  <a:cubicBezTo>
                    <a:pt x="3987" y="6295"/>
                    <a:pt x="4136" y="6283"/>
                    <a:pt x="4287" y="6258"/>
                  </a:cubicBezTo>
                  <a:cubicBezTo>
                    <a:pt x="6084" y="5985"/>
                    <a:pt x="7017" y="5689"/>
                    <a:pt x="8108" y="4142"/>
                  </a:cubicBezTo>
                  <a:cubicBezTo>
                    <a:pt x="9382" y="2368"/>
                    <a:pt x="7608" y="71"/>
                    <a:pt x="5697" y="2"/>
                  </a:cubicBezTo>
                  <a:cubicBezTo>
                    <a:pt x="5655" y="1"/>
                    <a:pt x="5612" y="1"/>
                    <a:pt x="55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0"/>
            <p:cNvSpPr/>
            <p:nvPr/>
          </p:nvSpPr>
          <p:spPr>
            <a:xfrm>
              <a:off x="3196375" y="2966875"/>
              <a:ext cx="193950" cy="304450"/>
            </a:xfrm>
            <a:custGeom>
              <a:rect b="b" l="l" r="r" t="t"/>
              <a:pathLst>
                <a:path extrusionOk="0" h="12178" w="7758">
                  <a:moveTo>
                    <a:pt x="3248" y="0"/>
                  </a:moveTo>
                  <a:cubicBezTo>
                    <a:pt x="1824" y="0"/>
                    <a:pt x="296" y="1239"/>
                    <a:pt x="569" y="3109"/>
                  </a:cubicBezTo>
                  <a:cubicBezTo>
                    <a:pt x="683" y="3973"/>
                    <a:pt x="114" y="5247"/>
                    <a:pt x="69" y="6134"/>
                  </a:cubicBezTo>
                  <a:cubicBezTo>
                    <a:pt x="0" y="7272"/>
                    <a:pt x="182" y="8432"/>
                    <a:pt x="615" y="9501"/>
                  </a:cubicBezTo>
                  <a:cubicBezTo>
                    <a:pt x="1193" y="11008"/>
                    <a:pt x="2407" y="12177"/>
                    <a:pt x="4054" y="12177"/>
                  </a:cubicBezTo>
                  <a:cubicBezTo>
                    <a:pt x="4223" y="12177"/>
                    <a:pt x="4396" y="12165"/>
                    <a:pt x="4573" y="12140"/>
                  </a:cubicBezTo>
                  <a:cubicBezTo>
                    <a:pt x="6370" y="11889"/>
                    <a:pt x="7712" y="10388"/>
                    <a:pt x="7735" y="8568"/>
                  </a:cubicBezTo>
                  <a:cubicBezTo>
                    <a:pt x="7757" y="7272"/>
                    <a:pt x="7507" y="5975"/>
                    <a:pt x="6961" y="4792"/>
                  </a:cubicBezTo>
                  <a:cubicBezTo>
                    <a:pt x="6506" y="3769"/>
                    <a:pt x="5642" y="2927"/>
                    <a:pt x="5392" y="1835"/>
                  </a:cubicBezTo>
                  <a:cubicBezTo>
                    <a:pt x="5100" y="552"/>
                    <a:pt x="4197" y="0"/>
                    <a:pt x="32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0"/>
            <p:cNvSpPr/>
            <p:nvPr/>
          </p:nvSpPr>
          <p:spPr>
            <a:xfrm>
              <a:off x="2532150" y="3339825"/>
              <a:ext cx="221250" cy="225125"/>
            </a:xfrm>
            <a:custGeom>
              <a:rect b="b" l="l" r="r" t="t"/>
              <a:pathLst>
                <a:path extrusionOk="0" h="9005" w="8850">
                  <a:moveTo>
                    <a:pt x="4832" y="1"/>
                  </a:moveTo>
                  <a:cubicBezTo>
                    <a:pt x="3906" y="1"/>
                    <a:pt x="2946" y="324"/>
                    <a:pt x="2161" y="952"/>
                  </a:cubicBezTo>
                  <a:cubicBezTo>
                    <a:pt x="0" y="2704"/>
                    <a:pt x="23" y="4888"/>
                    <a:pt x="979" y="7253"/>
                  </a:cubicBezTo>
                  <a:cubicBezTo>
                    <a:pt x="1449" y="8423"/>
                    <a:pt x="2772" y="9004"/>
                    <a:pt x="4032" y="9004"/>
                  </a:cubicBezTo>
                  <a:cubicBezTo>
                    <a:pt x="4660" y="9004"/>
                    <a:pt x="5272" y="8860"/>
                    <a:pt x="5755" y="8573"/>
                  </a:cubicBezTo>
                  <a:cubicBezTo>
                    <a:pt x="8053" y="7208"/>
                    <a:pt x="8849" y="5161"/>
                    <a:pt x="8189" y="2590"/>
                  </a:cubicBezTo>
                  <a:cubicBezTo>
                    <a:pt x="7727" y="837"/>
                    <a:pt x="6321" y="1"/>
                    <a:pt x="48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0"/>
            <p:cNvSpPr/>
            <p:nvPr/>
          </p:nvSpPr>
          <p:spPr>
            <a:xfrm>
              <a:off x="1958625" y="3174175"/>
              <a:ext cx="242000" cy="191000"/>
            </a:xfrm>
            <a:custGeom>
              <a:rect b="b" l="l" r="r" t="t"/>
              <a:pathLst>
                <a:path extrusionOk="0" h="7640" w="9680">
                  <a:moveTo>
                    <a:pt x="4775" y="1"/>
                  </a:moveTo>
                  <a:cubicBezTo>
                    <a:pt x="4719" y="1"/>
                    <a:pt x="4663" y="1"/>
                    <a:pt x="4607" y="3"/>
                  </a:cubicBezTo>
                  <a:cubicBezTo>
                    <a:pt x="4588" y="3"/>
                    <a:pt x="4569" y="3"/>
                    <a:pt x="4550" y="3"/>
                  </a:cubicBezTo>
                  <a:cubicBezTo>
                    <a:pt x="1226" y="3"/>
                    <a:pt x="0" y="3975"/>
                    <a:pt x="1991" y="6282"/>
                  </a:cubicBezTo>
                  <a:cubicBezTo>
                    <a:pt x="2754" y="7148"/>
                    <a:pt x="3834" y="7640"/>
                    <a:pt x="4978" y="7640"/>
                  </a:cubicBezTo>
                  <a:cubicBezTo>
                    <a:pt x="5096" y="7640"/>
                    <a:pt x="5215" y="7634"/>
                    <a:pt x="5335" y="7624"/>
                  </a:cubicBezTo>
                  <a:cubicBezTo>
                    <a:pt x="7678" y="7419"/>
                    <a:pt x="9680" y="5440"/>
                    <a:pt x="8974" y="2915"/>
                  </a:cubicBezTo>
                  <a:cubicBezTo>
                    <a:pt x="8838" y="2369"/>
                    <a:pt x="8565" y="1846"/>
                    <a:pt x="8178" y="1414"/>
                  </a:cubicBezTo>
                  <a:cubicBezTo>
                    <a:pt x="7285" y="498"/>
                    <a:pt x="6057" y="1"/>
                    <a:pt x="4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0"/>
            <p:cNvSpPr/>
            <p:nvPr/>
          </p:nvSpPr>
          <p:spPr>
            <a:xfrm>
              <a:off x="2539550" y="2853075"/>
              <a:ext cx="256500" cy="211525"/>
            </a:xfrm>
            <a:custGeom>
              <a:rect b="b" l="l" r="r" t="t"/>
              <a:pathLst>
                <a:path extrusionOk="0" h="8461" w="10260">
                  <a:moveTo>
                    <a:pt x="4757" y="0"/>
                  </a:moveTo>
                  <a:cubicBezTo>
                    <a:pt x="4293" y="0"/>
                    <a:pt x="3827" y="51"/>
                    <a:pt x="3367" y="154"/>
                  </a:cubicBezTo>
                  <a:cubicBezTo>
                    <a:pt x="1069" y="609"/>
                    <a:pt x="0" y="3498"/>
                    <a:pt x="1137" y="5432"/>
                  </a:cubicBezTo>
                  <a:cubicBezTo>
                    <a:pt x="2002" y="6933"/>
                    <a:pt x="3207" y="7661"/>
                    <a:pt x="4800" y="8275"/>
                  </a:cubicBezTo>
                  <a:cubicBezTo>
                    <a:pt x="5137" y="8403"/>
                    <a:pt x="5486" y="8461"/>
                    <a:pt x="5835" y="8461"/>
                  </a:cubicBezTo>
                  <a:cubicBezTo>
                    <a:pt x="7420" y="8461"/>
                    <a:pt x="9014" y="7262"/>
                    <a:pt x="9554" y="5864"/>
                  </a:cubicBezTo>
                  <a:cubicBezTo>
                    <a:pt x="10259" y="4044"/>
                    <a:pt x="9668" y="1769"/>
                    <a:pt x="7848" y="814"/>
                  </a:cubicBezTo>
                  <a:cubicBezTo>
                    <a:pt x="6895" y="274"/>
                    <a:pt x="5831"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0"/>
            <p:cNvSpPr/>
            <p:nvPr/>
          </p:nvSpPr>
          <p:spPr>
            <a:xfrm>
              <a:off x="3151475" y="2647950"/>
              <a:ext cx="320175" cy="314225"/>
            </a:xfrm>
            <a:custGeom>
              <a:rect b="b" l="l" r="r" t="t"/>
              <a:pathLst>
                <a:path extrusionOk="0" h="12569" w="12807">
                  <a:moveTo>
                    <a:pt x="6778" y="1"/>
                  </a:moveTo>
                  <a:cubicBezTo>
                    <a:pt x="5404" y="1"/>
                    <a:pt x="4128" y="608"/>
                    <a:pt x="3412" y="1808"/>
                  </a:cubicBezTo>
                  <a:cubicBezTo>
                    <a:pt x="1683" y="2923"/>
                    <a:pt x="227" y="4788"/>
                    <a:pt x="136" y="6812"/>
                  </a:cubicBezTo>
                  <a:cubicBezTo>
                    <a:pt x="1" y="10193"/>
                    <a:pt x="3214" y="12568"/>
                    <a:pt x="6370" y="12568"/>
                  </a:cubicBezTo>
                  <a:cubicBezTo>
                    <a:pt x="6400" y="12568"/>
                    <a:pt x="6430" y="12568"/>
                    <a:pt x="6460" y="12568"/>
                  </a:cubicBezTo>
                  <a:cubicBezTo>
                    <a:pt x="9758" y="12545"/>
                    <a:pt x="12602" y="9861"/>
                    <a:pt x="12715" y="6539"/>
                  </a:cubicBezTo>
                  <a:cubicBezTo>
                    <a:pt x="12806" y="3560"/>
                    <a:pt x="10531" y="489"/>
                    <a:pt x="7506" y="56"/>
                  </a:cubicBezTo>
                  <a:cubicBezTo>
                    <a:pt x="7262" y="19"/>
                    <a:pt x="7019" y="1"/>
                    <a:pt x="6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0"/>
            <p:cNvSpPr/>
            <p:nvPr/>
          </p:nvSpPr>
          <p:spPr>
            <a:xfrm>
              <a:off x="3489825" y="1861150"/>
              <a:ext cx="179150" cy="139350"/>
            </a:xfrm>
            <a:custGeom>
              <a:rect b="b" l="l" r="r" t="t"/>
              <a:pathLst>
                <a:path extrusionOk="0" h="5574" w="7166">
                  <a:moveTo>
                    <a:pt x="3594" y="0"/>
                  </a:moveTo>
                  <a:cubicBezTo>
                    <a:pt x="0" y="0"/>
                    <a:pt x="0" y="5574"/>
                    <a:pt x="3594" y="5574"/>
                  </a:cubicBezTo>
                  <a:cubicBezTo>
                    <a:pt x="7166" y="5574"/>
                    <a:pt x="7166" y="0"/>
                    <a:pt x="35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0"/>
            <p:cNvSpPr/>
            <p:nvPr/>
          </p:nvSpPr>
          <p:spPr>
            <a:xfrm>
              <a:off x="3652450" y="2995700"/>
              <a:ext cx="192300" cy="155750"/>
            </a:xfrm>
            <a:custGeom>
              <a:rect b="b" l="l" r="r" t="t"/>
              <a:pathLst>
                <a:path extrusionOk="0" h="6230" w="7692">
                  <a:moveTo>
                    <a:pt x="3570" y="0"/>
                  </a:moveTo>
                  <a:cubicBezTo>
                    <a:pt x="3443" y="0"/>
                    <a:pt x="3314" y="8"/>
                    <a:pt x="3186" y="22"/>
                  </a:cubicBezTo>
                  <a:cubicBezTo>
                    <a:pt x="1616" y="113"/>
                    <a:pt x="1" y="1660"/>
                    <a:pt x="615" y="3366"/>
                  </a:cubicBezTo>
                  <a:cubicBezTo>
                    <a:pt x="1161" y="4890"/>
                    <a:pt x="1889" y="5687"/>
                    <a:pt x="3504" y="6119"/>
                  </a:cubicBezTo>
                  <a:cubicBezTo>
                    <a:pt x="3793" y="6194"/>
                    <a:pt x="4067" y="6229"/>
                    <a:pt x="4325" y="6229"/>
                  </a:cubicBezTo>
                  <a:cubicBezTo>
                    <a:pt x="6704" y="6229"/>
                    <a:pt x="7691" y="3230"/>
                    <a:pt x="6234" y="1342"/>
                  </a:cubicBezTo>
                  <a:cubicBezTo>
                    <a:pt x="5605" y="490"/>
                    <a:pt x="4616" y="0"/>
                    <a:pt x="35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0"/>
            <p:cNvSpPr/>
            <p:nvPr/>
          </p:nvSpPr>
          <p:spPr>
            <a:xfrm>
              <a:off x="2518350" y="3867100"/>
              <a:ext cx="206050" cy="166900"/>
            </a:xfrm>
            <a:custGeom>
              <a:rect b="b" l="l" r="r" t="t"/>
              <a:pathLst>
                <a:path extrusionOk="0" h="6676" w="8242">
                  <a:moveTo>
                    <a:pt x="4399" y="1"/>
                  </a:moveTo>
                  <a:cubicBezTo>
                    <a:pt x="3869" y="1"/>
                    <a:pt x="3336" y="133"/>
                    <a:pt x="2850" y="425"/>
                  </a:cubicBezTo>
                  <a:lnTo>
                    <a:pt x="2395" y="721"/>
                  </a:lnTo>
                  <a:cubicBezTo>
                    <a:pt x="0" y="2171"/>
                    <a:pt x="576" y="6675"/>
                    <a:pt x="3630" y="6675"/>
                  </a:cubicBezTo>
                  <a:cubicBezTo>
                    <a:pt x="3738" y="6675"/>
                    <a:pt x="3850" y="6670"/>
                    <a:pt x="3964" y="6658"/>
                  </a:cubicBezTo>
                  <a:lnTo>
                    <a:pt x="4488" y="6590"/>
                  </a:lnTo>
                  <a:cubicBezTo>
                    <a:pt x="6558" y="6362"/>
                    <a:pt x="8241" y="4656"/>
                    <a:pt x="7672" y="2450"/>
                  </a:cubicBezTo>
                  <a:cubicBezTo>
                    <a:pt x="7289" y="999"/>
                    <a:pt x="5855" y="1"/>
                    <a:pt x="43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0"/>
            <p:cNvSpPr/>
            <p:nvPr/>
          </p:nvSpPr>
          <p:spPr>
            <a:xfrm>
              <a:off x="2267150" y="3707100"/>
              <a:ext cx="242850" cy="211025"/>
            </a:xfrm>
            <a:custGeom>
              <a:rect b="b" l="l" r="r" t="t"/>
              <a:pathLst>
                <a:path extrusionOk="0" h="8441" w="9714">
                  <a:moveTo>
                    <a:pt x="4845" y="1"/>
                  </a:moveTo>
                  <a:cubicBezTo>
                    <a:pt x="2320" y="1"/>
                    <a:pt x="0" y="2639"/>
                    <a:pt x="842" y="5210"/>
                  </a:cubicBezTo>
                  <a:lnTo>
                    <a:pt x="955" y="5506"/>
                  </a:lnTo>
                  <a:cubicBezTo>
                    <a:pt x="1524" y="7462"/>
                    <a:pt x="3190" y="8440"/>
                    <a:pt x="4857" y="8440"/>
                  </a:cubicBezTo>
                  <a:cubicBezTo>
                    <a:pt x="6523" y="8440"/>
                    <a:pt x="8189" y="7462"/>
                    <a:pt x="8758" y="5506"/>
                  </a:cubicBezTo>
                  <a:lnTo>
                    <a:pt x="8872" y="5210"/>
                  </a:lnTo>
                  <a:cubicBezTo>
                    <a:pt x="9713" y="2639"/>
                    <a:pt x="7393" y="1"/>
                    <a:pt x="4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0"/>
            <p:cNvSpPr/>
            <p:nvPr/>
          </p:nvSpPr>
          <p:spPr>
            <a:xfrm>
              <a:off x="3253800" y="3352875"/>
              <a:ext cx="176325" cy="238050"/>
            </a:xfrm>
            <a:custGeom>
              <a:rect b="b" l="l" r="r" t="t"/>
              <a:pathLst>
                <a:path extrusionOk="0" h="9522" w="7053">
                  <a:moveTo>
                    <a:pt x="3063" y="0"/>
                  </a:moveTo>
                  <a:cubicBezTo>
                    <a:pt x="1572" y="0"/>
                    <a:pt x="60" y="958"/>
                    <a:pt x="274" y="2682"/>
                  </a:cubicBezTo>
                  <a:cubicBezTo>
                    <a:pt x="410" y="3592"/>
                    <a:pt x="1" y="4275"/>
                    <a:pt x="1" y="5185"/>
                  </a:cubicBezTo>
                  <a:cubicBezTo>
                    <a:pt x="1" y="6185"/>
                    <a:pt x="410" y="7141"/>
                    <a:pt x="888" y="7982"/>
                  </a:cubicBezTo>
                  <a:cubicBezTo>
                    <a:pt x="1480" y="9012"/>
                    <a:pt x="2587" y="9521"/>
                    <a:pt x="3683" y="9521"/>
                  </a:cubicBezTo>
                  <a:cubicBezTo>
                    <a:pt x="5032" y="9521"/>
                    <a:pt x="6362" y="8750"/>
                    <a:pt x="6689" y="7232"/>
                  </a:cubicBezTo>
                  <a:cubicBezTo>
                    <a:pt x="7053" y="5457"/>
                    <a:pt x="6757" y="4229"/>
                    <a:pt x="5938" y="2887"/>
                  </a:cubicBezTo>
                  <a:cubicBezTo>
                    <a:pt x="5824" y="2591"/>
                    <a:pt x="5756" y="2296"/>
                    <a:pt x="5711" y="1977"/>
                  </a:cubicBezTo>
                  <a:cubicBezTo>
                    <a:pt x="5456" y="625"/>
                    <a:pt x="4267" y="0"/>
                    <a:pt x="3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0"/>
            <p:cNvSpPr/>
            <p:nvPr/>
          </p:nvSpPr>
          <p:spPr>
            <a:xfrm>
              <a:off x="3582775" y="2711750"/>
              <a:ext cx="129700" cy="113975"/>
            </a:xfrm>
            <a:custGeom>
              <a:rect b="b" l="l" r="r" t="t"/>
              <a:pathLst>
                <a:path extrusionOk="0" h="4559" w="5188">
                  <a:moveTo>
                    <a:pt x="2595" y="1"/>
                  </a:moveTo>
                  <a:cubicBezTo>
                    <a:pt x="1679" y="1"/>
                    <a:pt x="763" y="518"/>
                    <a:pt x="513" y="1553"/>
                  </a:cubicBezTo>
                  <a:lnTo>
                    <a:pt x="422" y="1872"/>
                  </a:lnTo>
                  <a:cubicBezTo>
                    <a:pt x="1" y="3660"/>
                    <a:pt x="1308" y="4559"/>
                    <a:pt x="2606" y="4559"/>
                  </a:cubicBezTo>
                  <a:cubicBezTo>
                    <a:pt x="3901" y="4559"/>
                    <a:pt x="5187" y="3666"/>
                    <a:pt x="4744" y="1872"/>
                  </a:cubicBezTo>
                  <a:lnTo>
                    <a:pt x="4676" y="1553"/>
                  </a:lnTo>
                  <a:cubicBezTo>
                    <a:pt x="4426" y="518"/>
                    <a:pt x="3510" y="1"/>
                    <a:pt x="2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0"/>
            <p:cNvSpPr/>
            <p:nvPr/>
          </p:nvSpPr>
          <p:spPr>
            <a:xfrm>
              <a:off x="3683175" y="3719650"/>
              <a:ext cx="191950" cy="166825"/>
            </a:xfrm>
            <a:custGeom>
              <a:rect b="b" l="l" r="r" t="t"/>
              <a:pathLst>
                <a:path extrusionOk="0" h="6673" w="7678">
                  <a:moveTo>
                    <a:pt x="4056" y="1"/>
                  </a:moveTo>
                  <a:cubicBezTo>
                    <a:pt x="3160" y="1"/>
                    <a:pt x="2263" y="307"/>
                    <a:pt x="1638" y="932"/>
                  </a:cubicBezTo>
                  <a:cubicBezTo>
                    <a:pt x="0" y="2592"/>
                    <a:pt x="569" y="6164"/>
                    <a:pt x="3162" y="6551"/>
                  </a:cubicBezTo>
                  <a:lnTo>
                    <a:pt x="3572" y="6619"/>
                  </a:lnTo>
                  <a:cubicBezTo>
                    <a:pt x="3799" y="6655"/>
                    <a:pt x="4021" y="6673"/>
                    <a:pt x="4235" y="6673"/>
                  </a:cubicBezTo>
                  <a:cubicBezTo>
                    <a:pt x="6291" y="6673"/>
                    <a:pt x="7677" y="5049"/>
                    <a:pt x="7348" y="2865"/>
                  </a:cubicBezTo>
                  <a:cubicBezTo>
                    <a:pt x="7325" y="2729"/>
                    <a:pt x="7302" y="2592"/>
                    <a:pt x="7280" y="2456"/>
                  </a:cubicBezTo>
                  <a:cubicBezTo>
                    <a:pt x="7024" y="839"/>
                    <a:pt x="5540" y="1"/>
                    <a:pt x="40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0"/>
            <p:cNvSpPr/>
            <p:nvPr/>
          </p:nvSpPr>
          <p:spPr>
            <a:xfrm>
              <a:off x="3697825" y="4246275"/>
              <a:ext cx="218100" cy="175300"/>
            </a:xfrm>
            <a:custGeom>
              <a:rect b="b" l="l" r="r" t="t"/>
              <a:pathLst>
                <a:path extrusionOk="0" h="7012" w="8724">
                  <a:moveTo>
                    <a:pt x="5929" y="1"/>
                  </a:moveTo>
                  <a:cubicBezTo>
                    <a:pt x="5713" y="1"/>
                    <a:pt x="5489" y="36"/>
                    <a:pt x="5260" y="112"/>
                  </a:cubicBezTo>
                  <a:cubicBezTo>
                    <a:pt x="3918" y="567"/>
                    <a:pt x="2826" y="1022"/>
                    <a:pt x="1803" y="2068"/>
                  </a:cubicBezTo>
                  <a:cubicBezTo>
                    <a:pt x="1" y="3889"/>
                    <a:pt x="1638" y="7012"/>
                    <a:pt x="3812" y="7012"/>
                  </a:cubicBezTo>
                  <a:cubicBezTo>
                    <a:pt x="4272" y="7012"/>
                    <a:pt x="4757" y="6872"/>
                    <a:pt x="5238" y="6550"/>
                  </a:cubicBezTo>
                  <a:cubicBezTo>
                    <a:pt x="6352" y="5799"/>
                    <a:pt x="7285" y="4753"/>
                    <a:pt x="7899" y="3524"/>
                  </a:cubicBezTo>
                  <a:cubicBezTo>
                    <a:pt x="8724" y="2056"/>
                    <a:pt x="7574" y="1"/>
                    <a:pt x="5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0"/>
            <p:cNvSpPr/>
            <p:nvPr/>
          </p:nvSpPr>
          <p:spPr>
            <a:xfrm>
              <a:off x="2856525" y="4282625"/>
              <a:ext cx="175475" cy="138900"/>
            </a:xfrm>
            <a:custGeom>
              <a:rect b="b" l="l" r="r" t="t"/>
              <a:pathLst>
                <a:path extrusionOk="0" h="5556" w="7019">
                  <a:moveTo>
                    <a:pt x="3735" y="1"/>
                  </a:moveTo>
                  <a:cubicBezTo>
                    <a:pt x="3211" y="1"/>
                    <a:pt x="2661" y="190"/>
                    <a:pt x="2152" y="637"/>
                  </a:cubicBezTo>
                  <a:cubicBezTo>
                    <a:pt x="1447" y="1274"/>
                    <a:pt x="1197" y="1888"/>
                    <a:pt x="765" y="2684"/>
                  </a:cubicBezTo>
                  <a:cubicBezTo>
                    <a:pt x="1" y="4082"/>
                    <a:pt x="1129" y="5556"/>
                    <a:pt x="2475" y="5556"/>
                  </a:cubicBezTo>
                  <a:cubicBezTo>
                    <a:pt x="2773" y="5556"/>
                    <a:pt x="3080" y="5484"/>
                    <a:pt x="3381" y="5323"/>
                  </a:cubicBezTo>
                  <a:cubicBezTo>
                    <a:pt x="4200" y="4891"/>
                    <a:pt x="4814" y="4641"/>
                    <a:pt x="5451" y="3936"/>
                  </a:cubicBezTo>
                  <a:cubicBezTo>
                    <a:pt x="7018" y="2227"/>
                    <a:pt x="5531" y="1"/>
                    <a:pt x="37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0"/>
            <p:cNvSpPr/>
            <p:nvPr/>
          </p:nvSpPr>
          <p:spPr>
            <a:xfrm>
              <a:off x="3037700" y="3743500"/>
              <a:ext cx="209300" cy="162100"/>
            </a:xfrm>
            <a:custGeom>
              <a:rect b="b" l="l" r="r" t="t"/>
              <a:pathLst>
                <a:path extrusionOk="0" h="6484" w="8372">
                  <a:moveTo>
                    <a:pt x="4186" y="1"/>
                  </a:moveTo>
                  <a:cubicBezTo>
                    <a:pt x="1" y="1"/>
                    <a:pt x="1" y="6484"/>
                    <a:pt x="4186" y="6484"/>
                  </a:cubicBezTo>
                  <a:cubicBezTo>
                    <a:pt x="8372" y="6484"/>
                    <a:pt x="8372" y="1"/>
                    <a:pt x="4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0"/>
            <p:cNvSpPr/>
            <p:nvPr/>
          </p:nvSpPr>
          <p:spPr>
            <a:xfrm>
              <a:off x="3500625" y="4075050"/>
              <a:ext cx="174600" cy="134800"/>
            </a:xfrm>
            <a:custGeom>
              <a:rect b="b" l="l" r="r" t="t"/>
              <a:pathLst>
                <a:path extrusionOk="0" h="5392" w="6984">
                  <a:moveTo>
                    <a:pt x="3503" y="0"/>
                  </a:moveTo>
                  <a:cubicBezTo>
                    <a:pt x="0" y="0"/>
                    <a:pt x="0" y="5392"/>
                    <a:pt x="3503" y="5392"/>
                  </a:cubicBezTo>
                  <a:cubicBezTo>
                    <a:pt x="6984" y="5392"/>
                    <a:pt x="6984" y="0"/>
                    <a:pt x="3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0"/>
            <p:cNvSpPr/>
            <p:nvPr/>
          </p:nvSpPr>
          <p:spPr>
            <a:xfrm>
              <a:off x="2911450" y="3001375"/>
              <a:ext cx="178600" cy="138775"/>
            </a:xfrm>
            <a:custGeom>
              <a:rect b="b" l="l" r="r" t="t"/>
              <a:pathLst>
                <a:path extrusionOk="0" h="5551" w="7144">
                  <a:moveTo>
                    <a:pt x="3572" y="0"/>
                  </a:moveTo>
                  <a:cubicBezTo>
                    <a:pt x="1" y="0"/>
                    <a:pt x="1" y="5551"/>
                    <a:pt x="3572" y="5551"/>
                  </a:cubicBezTo>
                  <a:cubicBezTo>
                    <a:pt x="7144" y="5551"/>
                    <a:pt x="7144" y="0"/>
                    <a:pt x="3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0"/>
            <p:cNvSpPr/>
            <p:nvPr/>
          </p:nvSpPr>
          <p:spPr>
            <a:xfrm>
              <a:off x="3544425" y="3350275"/>
              <a:ext cx="166075" cy="121125"/>
            </a:xfrm>
            <a:custGeom>
              <a:rect b="b" l="l" r="r" t="t"/>
              <a:pathLst>
                <a:path extrusionOk="0" h="4845" w="6643">
                  <a:moveTo>
                    <a:pt x="3126" y="0"/>
                  </a:moveTo>
                  <a:cubicBezTo>
                    <a:pt x="17" y="0"/>
                    <a:pt x="0" y="4845"/>
                    <a:pt x="3123" y="4845"/>
                  </a:cubicBezTo>
                  <a:cubicBezTo>
                    <a:pt x="3314" y="4845"/>
                    <a:pt x="3516" y="4826"/>
                    <a:pt x="3731" y="4788"/>
                  </a:cubicBezTo>
                  <a:lnTo>
                    <a:pt x="4367" y="4674"/>
                  </a:lnTo>
                  <a:cubicBezTo>
                    <a:pt x="6642" y="4265"/>
                    <a:pt x="6642" y="580"/>
                    <a:pt x="4367" y="170"/>
                  </a:cubicBezTo>
                  <a:lnTo>
                    <a:pt x="3731" y="57"/>
                  </a:lnTo>
                  <a:cubicBezTo>
                    <a:pt x="3517" y="18"/>
                    <a:pt x="3316" y="0"/>
                    <a:pt x="3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0"/>
            <p:cNvSpPr/>
            <p:nvPr/>
          </p:nvSpPr>
          <p:spPr>
            <a:xfrm>
              <a:off x="4353075" y="3522925"/>
              <a:ext cx="187700" cy="347900"/>
            </a:xfrm>
            <a:custGeom>
              <a:rect b="b" l="l" r="r" t="t"/>
              <a:pathLst>
                <a:path extrusionOk="0" h="13916" w="7508">
                  <a:moveTo>
                    <a:pt x="4508" y="0"/>
                  </a:moveTo>
                  <a:cubicBezTo>
                    <a:pt x="3298" y="0"/>
                    <a:pt x="2002" y="742"/>
                    <a:pt x="1570" y="1977"/>
                  </a:cubicBezTo>
                  <a:cubicBezTo>
                    <a:pt x="501" y="5139"/>
                    <a:pt x="1" y="8937"/>
                    <a:pt x="1206" y="12145"/>
                  </a:cubicBezTo>
                  <a:cubicBezTo>
                    <a:pt x="1614" y="13235"/>
                    <a:pt x="2657" y="13915"/>
                    <a:pt x="3686" y="13915"/>
                  </a:cubicBezTo>
                  <a:cubicBezTo>
                    <a:pt x="4439" y="13915"/>
                    <a:pt x="5184" y="13550"/>
                    <a:pt x="5665" y="12713"/>
                  </a:cubicBezTo>
                  <a:cubicBezTo>
                    <a:pt x="7485" y="9483"/>
                    <a:pt x="7508" y="5548"/>
                    <a:pt x="6871" y="1977"/>
                  </a:cubicBezTo>
                  <a:cubicBezTo>
                    <a:pt x="6612" y="599"/>
                    <a:pt x="5595" y="0"/>
                    <a:pt x="45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0"/>
            <p:cNvSpPr/>
            <p:nvPr/>
          </p:nvSpPr>
          <p:spPr>
            <a:xfrm>
              <a:off x="3884475" y="3526250"/>
              <a:ext cx="200775" cy="135950"/>
            </a:xfrm>
            <a:custGeom>
              <a:rect b="b" l="l" r="r" t="t"/>
              <a:pathLst>
                <a:path extrusionOk="0" h="5438" w="8031">
                  <a:moveTo>
                    <a:pt x="3385" y="1"/>
                  </a:moveTo>
                  <a:cubicBezTo>
                    <a:pt x="3083" y="1"/>
                    <a:pt x="2780" y="31"/>
                    <a:pt x="2480" y="92"/>
                  </a:cubicBezTo>
                  <a:cubicBezTo>
                    <a:pt x="1" y="479"/>
                    <a:pt x="319" y="3572"/>
                    <a:pt x="1866" y="4733"/>
                  </a:cubicBezTo>
                  <a:cubicBezTo>
                    <a:pt x="2640" y="5324"/>
                    <a:pt x="3527" y="5438"/>
                    <a:pt x="4482" y="5438"/>
                  </a:cubicBezTo>
                  <a:cubicBezTo>
                    <a:pt x="6984" y="5438"/>
                    <a:pt x="8031" y="1866"/>
                    <a:pt x="5733" y="638"/>
                  </a:cubicBezTo>
                  <a:cubicBezTo>
                    <a:pt x="5018" y="222"/>
                    <a:pt x="4206" y="1"/>
                    <a:pt x="3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0"/>
            <p:cNvSpPr/>
            <p:nvPr/>
          </p:nvSpPr>
          <p:spPr>
            <a:xfrm>
              <a:off x="4163150" y="4152950"/>
              <a:ext cx="244225" cy="149975"/>
            </a:xfrm>
            <a:custGeom>
              <a:rect b="b" l="l" r="r" t="t"/>
              <a:pathLst>
                <a:path extrusionOk="0" h="5999" w="9769">
                  <a:moveTo>
                    <a:pt x="3737" y="0"/>
                  </a:moveTo>
                  <a:cubicBezTo>
                    <a:pt x="3354" y="0"/>
                    <a:pt x="2960" y="54"/>
                    <a:pt x="2548" y="183"/>
                  </a:cubicBezTo>
                  <a:cubicBezTo>
                    <a:pt x="728" y="751"/>
                    <a:pt x="0" y="3026"/>
                    <a:pt x="1388" y="4459"/>
                  </a:cubicBezTo>
                  <a:cubicBezTo>
                    <a:pt x="2502" y="5597"/>
                    <a:pt x="3731" y="5733"/>
                    <a:pt x="5232" y="5961"/>
                  </a:cubicBezTo>
                  <a:cubicBezTo>
                    <a:pt x="5409" y="5986"/>
                    <a:pt x="5580" y="5999"/>
                    <a:pt x="5746" y="5999"/>
                  </a:cubicBezTo>
                  <a:cubicBezTo>
                    <a:pt x="8786" y="5999"/>
                    <a:pt x="9769" y="1828"/>
                    <a:pt x="6597" y="706"/>
                  </a:cubicBezTo>
                  <a:cubicBezTo>
                    <a:pt x="5618" y="347"/>
                    <a:pt x="4710" y="0"/>
                    <a:pt x="3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0"/>
            <p:cNvSpPr/>
            <p:nvPr/>
          </p:nvSpPr>
          <p:spPr>
            <a:xfrm>
              <a:off x="4896125" y="3932625"/>
              <a:ext cx="246525" cy="186950"/>
            </a:xfrm>
            <a:custGeom>
              <a:rect b="b" l="l" r="r" t="t"/>
              <a:pathLst>
                <a:path extrusionOk="0" h="7478" w="9861">
                  <a:moveTo>
                    <a:pt x="6107" y="1"/>
                  </a:moveTo>
                  <a:cubicBezTo>
                    <a:pt x="6029" y="1"/>
                    <a:pt x="5951" y="4"/>
                    <a:pt x="5872" y="11"/>
                  </a:cubicBezTo>
                  <a:cubicBezTo>
                    <a:pt x="4689" y="79"/>
                    <a:pt x="3665" y="215"/>
                    <a:pt x="2778" y="1102"/>
                  </a:cubicBezTo>
                  <a:cubicBezTo>
                    <a:pt x="2164" y="1717"/>
                    <a:pt x="1936" y="2445"/>
                    <a:pt x="1595" y="3195"/>
                  </a:cubicBezTo>
                  <a:cubicBezTo>
                    <a:pt x="1" y="4790"/>
                    <a:pt x="1099" y="7477"/>
                    <a:pt x="3079" y="7477"/>
                  </a:cubicBezTo>
                  <a:cubicBezTo>
                    <a:pt x="3472" y="7477"/>
                    <a:pt x="3899" y="7371"/>
                    <a:pt x="4348" y="7131"/>
                  </a:cubicBezTo>
                  <a:lnTo>
                    <a:pt x="4348" y="7131"/>
                  </a:lnTo>
                  <a:cubicBezTo>
                    <a:pt x="4283" y="7171"/>
                    <a:pt x="4476" y="7185"/>
                    <a:pt x="4761" y="7185"/>
                  </a:cubicBezTo>
                  <a:cubicBezTo>
                    <a:pt x="5280" y="7185"/>
                    <a:pt x="6103" y="7137"/>
                    <a:pt x="6236" y="7108"/>
                  </a:cubicBezTo>
                  <a:cubicBezTo>
                    <a:pt x="7441" y="6789"/>
                    <a:pt x="8124" y="5948"/>
                    <a:pt x="8715" y="4924"/>
                  </a:cubicBezTo>
                  <a:cubicBezTo>
                    <a:pt x="9860" y="2964"/>
                    <a:pt x="8468" y="1"/>
                    <a:pt x="6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0"/>
            <p:cNvSpPr/>
            <p:nvPr/>
          </p:nvSpPr>
          <p:spPr>
            <a:xfrm>
              <a:off x="4843300" y="3335850"/>
              <a:ext cx="214425" cy="225575"/>
            </a:xfrm>
            <a:custGeom>
              <a:rect b="b" l="l" r="r" t="t"/>
              <a:pathLst>
                <a:path extrusionOk="0" h="9023" w="8577">
                  <a:moveTo>
                    <a:pt x="4479" y="0"/>
                  </a:moveTo>
                  <a:cubicBezTo>
                    <a:pt x="4181" y="0"/>
                    <a:pt x="3883" y="43"/>
                    <a:pt x="3594" y="133"/>
                  </a:cubicBezTo>
                  <a:lnTo>
                    <a:pt x="3253" y="247"/>
                  </a:lnTo>
                  <a:cubicBezTo>
                    <a:pt x="1911" y="656"/>
                    <a:pt x="614" y="1703"/>
                    <a:pt x="341" y="3159"/>
                  </a:cubicBezTo>
                  <a:cubicBezTo>
                    <a:pt x="0" y="4592"/>
                    <a:pt x="182" y="6116"/>
                    <a:pt x="819" y="7435"/>
                  </a:cubicBezTo>
                  <a:cubicBezTo>
                    <a:pt x="1339" y="8563"/>
                    <a:pt x="2439" y="9023"/>
                    <a:pt x="3559" y="9023"/>
                  </a:cubicBezTo>
                  <a:cubicBezTo>
                    <a:pt x="4155" y="9023"/>
                    <a:pt x="4756" y="8893"/>
                    <a:pt x="5278" y="8663"/>
                  </a:cubicBezTo>
                  <a:cubicBezTo>
                    <a:pt x="6438" y="8163"/>
                    <a:pt x="7211" y="7276"/>
                    <a:pt x="7871" y="6229"/>
                  </a:cubicBezTo>
                  <a:cubicBezTo>
                    <a:pt x="8576" y="4978"/>
                    <a:pt x="8576" y="3432"/>
                    <a:pt x="7871" y="2180"/>
                  </a:cubicBezTo>
                  <a:lnTo>
                    <a:pt x="7666" y="1862"/>
                  </a:lnTo>
                  <a:cubicBezTo>
                    <a:pt x="7039" y="774"/>
                    <a:pt x="5755" y="0"/>
                    <a:pt x="4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0"/>
            <p:cNvSpPr/>
            <p:nvPr/>
          </p:nvSpPr>
          <p:spPr>
            <a:xfrm>
              <a:off x="4666925" y="3855150"/>
              <a:ext cx="191050" cy="163825"/>
            </a:xfrm>
            <a:custGeom>
              <a:rect b="b" l="l" r="r" t="t"/>
              <a:pathLst>
                <a:path extrusionOk="0" h="6553" w="7642">
                  <a:moveTo>
                    <a:pt x="3839" y="1"/>
                  </a:moveTo>
                  <a:cubicBezTo>
                    <a:pt x="1082" y="1"/>
                    <a:pt x="0" y="3857"/>
                    <a:pt x="1801" y="5657"/>
                  </a:cubicBezTo>
                  <a:cubicBezTo>
                    <a:pt x="2414" y="6271"/>
                    <a:pt x="3255" y="6553"/>
                    <a:pt x="4101" y="6553"/>
                  </a:cubicBezTo>
                  <a:cubicBezTo>
                    <a:pt x="5861" y="6553"/>
                    <a:pt x="7642" y="5334"/>
                    <a:pt x="7442" y="3337"/>
                  </a:cubicBezTo>
                  <a:lnTo>
                    <a:pt x="7419" y="2996"/>
                  </a:lnTo>
                  <a:cubicBezTo>
                    <a:pt x="7237" y="1290"/>
                    <a:pt x="6191" y="243"/>
                    <a:pt x="4485" y="61"/>
                  </a:cubicBezTo>
                  <a:lnTo>
                    <a:pt x="4144" y="16"/>
                  </a:lnTo>
                  <a:cubicBezTo>
                    <a:pt x="4040" y="6"/>
                    <a:pt x="3938" y="1"/>
                    <a:pt x="38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0"/>
            <p:cNvSpPr/>
            <p:nvPr/>
          </p:nvSpPr>
          <p:spPr>
            <a:xfrm>
              <a:off x="5385250" y="3407400"/>
              <a:ext cx="250825" cy="194525"/>
            </a:xfrm>
            <a:custGeom>
              <a:rect b="b" l="l" r="r" t="t"/>
              <a:pathLst>
                <a:path extrusionOk="0" h="7781" w="10033">
                  <a:moveTo>
                    <a:pt x="5005" y="1"/>
                  </a:moveTo>
                  <a:cubicBezTo>
                    <a:pt x="1" y="1"/>
                    <a:pt x="1" y="7780"/>
                    <a:pt x="5005" y="7780"/>
                  </a:cubicBezTo>
                  <a:cubicBezTo>
                    <a:pt x="10032" y="7780"/>
                    <a:pt x="10032" y="1"/>
                    <a:pt x="5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0"/>
            <p:cNvSpPr/>
            <p:nvPr/>
          </p:nvSpPr>
          <p:spPr>
            <a:xfrm>
              <a:off x="5173125" y="3149225"/>
              <a:ext cx="186550" cy="328425"/>
            </a:xfrm>
            <a:custGeom>
              <a:rect b="b" l="l" r="r" t="t"/>
              <a:pathLst>
                <a:path extrusionOk="0" h="13137" w="7462">
                  <a:moveTo>
                    <a:pt x="3292" y="0"/>
                  </a:moveTo>
                  <a:cubicBezTo>
                    <a:pt x="2290" y="0"/>
                    <a:pt x="1320" y="655"/>
                    <a:pt x="1343" y="1980"/>
                  </a:cubicBezTo>
                  <a:cubicBezTo>
                    <a:pt x="1388" y="3663"/>
                    <a:pt x="1388" y="4891"/>
                    <a:pt x="751" y="6438"/>
                  </a:cubicBezTo>
                  <a:cubicBezTo>
                    <a:pt x="1" y="8121"/>
                    <a:pt x="137" y="10078"/>
                    <a:pt x="1138" y="11624"/>
                  </a:cubicBezTo>
                  <a:cubicBezTo>
                    <a:pt x="1716" y="12591"/>
                    <a:pt x="2825" y="13136"/>
                    <a:pt x="3906" y="13136"/>
                  </a:cubicBezTo>
                  <a:cubicBezTo>
                    <a:pt x="4910" y="13136"/>
                    <a:pt x="5889" y="12665"/>
                    <a:pt x="6393" y="11624"/>
                  </a:cubicBezTo>
                  <a:cubicBezTo>
                    <a:pt x="7234" y="9918"/>
                    <a:pt x="7462" y="8190"/>
                    <a:pt x="6598" y="6438"/>
                  </a:cubicBezTo>
                  <a:cubicBezTo>
                    <a:pt x="6347" y="5892"/>
                    <a:pt x="5915" y="5414"/>
                    <a:pt x="5733" y="4846"/>
                  </a:cubicBezTo>
                  <a:cubicBezTo>
                    <a:pt x="5437" y="3959"/>
                    <a:pt x="5506" y="2889"/>
                    <a:pt x="5437" y="1980"/>
                  </a:cubicBezTo>
                  <a:cubicBezTo>
                    <a:pt x="5346" y="666"/>
                    <a:pt x="4302" y="0"/>
                    <a:pt x="3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0"/>
            <p:cNvSpPr/>
            <p:nvPr/>
          </p:nvSpPr>
          <p:spPr>
            <a:xfrm>
              <a:off x="5200825" y="3921075"/>
              <a:ext cx="353350" cy="199425"/>
            </a:xfrm>
            <a:custGeom>
              <a:rect b="b" l="l" r="r" t="t"/>
              <a:pathLst>
                <a:path extrusionOk="0" h="7977" w="14134">
                  <a:moveTo>
                    <a:pt x="7050" y="0"/>
                  </a:moveTo>
                  <a:cubicBezTo>
                    <a:pt x="6033" y="0"/>
                    <a:pt x="5004" y="189"/>
                    <a:pt x="3988" y="518"/>
                  </a:cubicBezTo>
                  <a:cubicBezTo>
                    <a:pt x="3880" y="506"/>
                    <a:pt x="3774" y="501"/>
                    <a:pt x="3670" y="501"/>
                  </a:cubicBezTo>
                  <a:cubicBezTo>
                    <a:pt x="953" y="501"/>
                    <a:pt x="0" y="4398"/>
                    <a:pt x="2805" y="5341"/>
                  </a:cubicBezTo>
                  <a:cubicBezTo>
                    <a:pt x="4303" y="6922"/>
                    <a:pt x="6348" y="7976"/>
                    <a:pt x="8523" y="7976"/>
                  </a:cubicBezTo>
                  <a:cubicBezTo>
                    <a:pt x="8694" y="7976"/>
                    <a:pt x="8866" y="7970"/>
                    <a:pt x="9038" y="7956"/>
                  </a:cubicBezTo>
                  <a:cubicBezTo>
                    <a:pt x="12632" y="7683"/>
                    <a:pt x="14134" y="3066"/>
                    <a:pt x="10858" y="1041"/>
                  </a:cubicBezTo>
                  <a:cubicBezTo>
                    <a:pt x="9643" y="312"/>
                    <a:pt x="8356" y="0"/>
                    <a:pt x="7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0"/>
            <p:cNvSpPr/>
            <p:nvPr/>
          </p:nvSpPr>
          <p:spPr>
            <a:xfrm>
              <a:off x="5754325" y="3980375"/>
              <a:ext cx="271875" cy="188325"/>
            </a:xfrm>
            <a:custGeom>
              <a:rect b="b" l="l" r="r" t="t"/>
              <a:pathLst>
                <a:path extrusionOk="0" h="7533" w="10875">
                  <a:moveTo>
                    <a:pt x="5448" y="1"/>
                  </a:moveTo>
                  <a:cubicBezTo>
                    <a:pt x="4353" y="1"/>
                    <a:pt x="3268" y="334"/>
                    <a:pt x="2457" y="1058"/>
                  </a:cubicBezTo>
                  <a:cubicBezTo>
                    <a:pt x="410" y="1649"/>
                    <a:pt x="1" y="4834"/>
                    <a:pt x="1980" y="5744"/>
                  </a:cubicBezTo>
                  <a:cubicBezTo>
                    <a:pt x="2860" y="6900"/>
                    <a:pt x="4341" y="7532"/>
                    <a:pt x="5800" y="7532"/>
                  </a:cubicBezTo>
                  <a:cubicBezTo>
                    <a:pt x="6264" y="7532"/>
                    <a:pt x="6727" y="7468"/>
                    <a:pt x="7166" y="7336"/>
                  </a:cubicBezTo>
                  <a:cubicBezTo>
                    <a:pt x="10146" y="6449"/>
                    <a:pt x="10874" y="2263"/>
                    <a:pt x="8031" y="648"/>
                  </a:cubicBezTo>
                  <a:cubicBezTo>
                    <a:pt x="7260" y="227"/>
                    <a:pt x="6350" y="1"/>
                    <a:pt x="54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60"/>
            <p:cNvSpPr/>
            <p:nvPr/>
          </p:nvSpPr>
          <p:spPr>
            <a:xfrm>
              <a:off x="5580875" y="4411875"/>
              <a:ext cx="216700" cy="236975"/>
            </a:xfrm>
            <a:custGeom>
              <a:rect b="b" l="l" r="r" t="t"/>
              <a:pathLst>
                <a:path extrusionOk="0" h="9479" w="8668">
                  <a:moveTo>
                    <a:pt x="4482" y="0"/>
                  </a:moveTo>
                  <a:cubicBezTo>
                    <a:pt x="2851" y="0"/>
                    <a:pt x="1240" y="1214"/>
                    <a:pt x="615" y="2837"/>
                  </a:cubicBezTo>
                  <a:cubicBezTo>
                    <a:pt x="1" y="4452"/>
                    <a:pt x="456" y="6022"/>
                    <a:pt x="1184" y="7501"/>
                  </a:cubicBezTo>
                  <a:cubicBezTo>
                    <a:pt x="1814" y="8762"/>
                    <a:pt x="3276" y="9478"/>
                    <a:pt x="4670" y="9478"/>
                  </a:cubicBezTo>
                  <a:cubicBezTo>
                    <a:pt x="4986" y="9478"/>
                    <a:pt x="5298" y="9442"/>
                    <a:pt x="5597" y="9366"/>
                  </a:cubicBezTo>
                  <a:cubicBezTo>
                    <a:pt x="7371" y="8888"/>
                    <a:pt x="8372" y="7319"/>
                    <a:pt x="8508" y="5567"/>
                  </a:cubicBezTo>
                  <a:cubicBezTo>
                    <a:pt x="8668" y="3816"/>
                    <a:pt x="8099" y="2428"/>
                    <a:pt x="6939" y="1131"/>
                  </a:cubicBezTo>
                  <a:cubicBezTo>
                    <a:pt x="6208" y="338"/>
                    <a:pt x="5342" y="0"/>
                    <a:pt x="4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0"/>
            <p:cNvSpPr/>
            <p:nvPr/>
          </p:nvSpPr>
          <p:spPr>
            <a:xfrm>
              <a:off x="5731675" y="3595750"/>
              <a:ext cx="242750" cy="181425"/>
            </a:xfrm>
            <a:custGeom>
              <a:rect b="b" l="l" r="r" t="t"/>
              <a:pathLst>
                <a:path extrusionOk="0" h="7257" w="9710">
                  <a:moveTo>
                    <a:pt x="5615" y="0"/>
                  </a:moveTo>
                  <a:cubicBezTo>
                    <a:pt x="5329" y="0"/>
                    <a:pt x="5025" y="35"/>
                    <a:pt x="4706" y="110"/>
                  </a:cubicBezTo>
                  <a:cubicBezTo>
                    <a:pt x="3068" y="474"/>
                    <a:pt x="2249" y="1407"/>
                    <a:pt x="1293" y="2726"/>
                  </a:cubicBezTo>
                  <a:cubicBezTo>
                    <a:pt x="0" y="4532"/>
                    <a:pt x="1723" y="7256"/>
                    <a:pt x="3806" y="7256"/>
                  </a:cubicBezTo>
                  <a:cubicBezTo>
                    <a:pt x="3848" y="7256"/>
                    <a:pt x="3890" y="7255"/>
                    <a:pt x="3932" y="7253"/>
                  </a:cubicBezTo>
                  <a:cubicBezTo>
                    <a:pt x="5570" y="7184"/>
                    <a:pt x="6707" y="6889"/>
                    <a:pt x="7913" y="5729"/>
                  </a:cubicBezTo>
                  <a:lnTo>
                    <a:pt x="7845" y="5638"/>
                  </a:lnTo>
                  <a:cubicBezTo>
                    <a:pt x="9710" y="3669"/>
                    <a:pt x="8554" y="0"/>
                    <a:pt x="56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0"/>
            <p:cNvSpPr/>
            <p:nvPr/>
          </p:nvSpPr>
          <p:spPr>
            <a:xfrm>
              <a:off x="5104900" y="3659900"/>
              <a:ext cx="147875" cy="114325"/>
            </a:xfrm>
            <a:custGeom>
              <a:rect b="b" l="l" r="r" t="t"/>
              <a:pathLst>
                <a:path extrusionOk="0" h="4573" w="5915">
                  <a:moveTo>
                    <a:pt x="2957" y="1"/>
                  </a:moveTo>
                  <a:cubicBezTo>
                    <a:pt x="0" y="1"/>
                    <a:pt x="0" y="4573"/>
                    <a:pt x="2957" y="4573"/>
                  </a:cubicBezTo>
                  <a:cubicBezTo>
                    <a:pt x="5892" y="4573"/>
                    <a:pt x="5914" y="1"/>
                    <a:pt x="29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60"/>
            <p:cNvSpPr/>
            <p:nvPr/>
          </p:nvSpPr>
          <p:spPr>
            <a:xfrm>
              <a:off x="5576900" y="3102725"/>
              <a:ext cx="223525" cy="187425"/>
            </a:xfrm>
            <a:custGeom>
              <a:rect b="b" l="l" r="r" t="t"/>
              <a:pathLst>
                <a:path extrusionOk="0" h="7497" w="8941">
                  <a:moveTo>
                    <a:pt x="5085" y="1"/>
                  </a:moveTo>
                  <a:cubicBezTo>
                    <a:pt x="4214" y="1"/>
                    <a:pt x="3344" y="325"/>
                    <a:pt x="2662" y="973"/>
                  </a:cubicBezTo>
                  <a:cubicBezTo>
                    <a:pt x="1092" y="2452"/>
                    <a:pt x="1" y="6342"/>
                    <a:pt x="2798" y="7252"/>
                  </a:cubicBezTo>
                  <a:cubicBezTo>
                    <a:pt x="3263" y="7417"/>
                    <a:pt x="3740" y="7496"/>
                    <a:pt x="4211" y="7496"/>
                  </a:cubicBezTo>
                  <a:cubicBezTo>
                    <a:pt x="5493" y="7496"/>
                    <a:pt x="6725" y="6906"/>
                    <a:pt x="7507" y="5841"/>
                  </a:cubicBezTo>
                  <a:cubicBezTo>
                    <a:pt x="8622" y="4363"/>
                    <a:pt x="8940" y="2406"/>
                    <a:pt x="7507" y="973"/>
                  </a:cubicBezTo>
                  <a:cubicBezTo>
                    <a:pt x="6825" y="325"/>
                    <a:pt x="5955" y="1"/>
                    <a:pt x="50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0"/>
            <p:cNvSpPr/>
            <p:nvPr/>
          </p:nvSpPr>
          <p:spPr>
            <a:xfrm>
              <a:off x="4744225" y="4350900"/>
              <a:ext cx="212850" cy="272900"/>
            </a:xfrm>
            <a:custGeom>
              <a:rect b="b" l="l" r="r" t="t"/>
              <a:pathLst>
                <a:path extrusionOk="0" h="10916" w="8514">
                  <a:moveTo>
                    <a:pt x="2737" y="0"/>
                  </a:moveTo>
                  <a:cubicBezTo>
                    <a:pt x="1353" y="0"/>
                    <a:pt x="0" y="1479"/>
                    <a:pt x="779" y="3161"/>
                  </a:cubicBezTo>
                  <a:cubicBezTo>
                    <a:pt x="1325" y="4366"/>
                    <a:pt x="1916" y="5572"/>
                    <a:pt x="2439" y="6800"/>
                  </a:cubicBezTo>
                  <a:cubicBezTo>
                    <a:pt x="2985" y="8097"/>
                    <a:pt x="3304" y="9257"/>
                    <a:pt x="4350" y="10235"/>
                  </a:cubicBezTo>
                  <a:cubicBezTo>
                    <a:pt x="4857" y="10710"/>
                    <a:pt x="5416" y="10915"/>
                    <a:pt x="5950" y="10915"/>
                  </a:cubicBezTo>
                  <a:cubicBezTo>
                    <a:pt x="7312" y="10915"/>
                    <a:pt x="8514" y="9584"/>
                    <a:pt x="8285" y="7983"/>
                  </a:cubicBezTo>
                  <a:cubicBezTo>
                    <a:pt x="8081" y="6618"/>
                    <a:pt x="7216" y="5618"/>
                    <a:pt x="6511" y="4480"/>
                  </a:cubicBezTo>
                  <a:cubicBezTo>
                    <a:pt x="5806" y="3320"/>
                    <a:pt x="5146" y="2205"/>
                    <a:pt x="4464" y="1068"/>
                  </a:cubicBezTo>
                  <a:cubicBezTo>
                    <a:pt x="4019" y="314"/>
                    <a:pt x="3374" y="0"/>
                    <a:pt x="2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0"/>
            <p:cNvSpPr/>
            <p:nvPr/>
          </p:nvSpPr>
          <p:spPr>
            <a:xfrm>
              <a:off x="3826475" y="4462325"/>
              <a:ext cx="271850" cy="211000"/>
            </a:xfrm>
            <a:custGeom>
              <a:rect b="b" l="l" r="r" t="t"/>
              <a:pathLst>
                <a:path extrusionOk="0" h="8440" w="10874">
                  <a:moveTo>
                    <a:pt x="5437" y="0"/>
                  </a:moveTo>
                  <a:cubicBezTo>
                    <a:pt x="1" y="0"/>
                    <a:pt x="1" y="8440"/>
                    <a:pt x="5437" y="8440"/>
                  </a:cubicBezTo>
                  <a:cubicBezTo>
                    <a:pt x="10874" y="8440"/>
                    <a:pt x="10874" y="0"/>
                    <a:pt x="54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0"/>
            <p:cNvSpPr/>
            <p:nvPr/>
          </p:nvSpPr>
          <p:spPr>
            <a:xfrm>
              <a:off x="2341075" y="4212675"/>
              <a:ext cx="229775" cy="177450"/>
            </a:xfrm>
            <a:custGeom>
              <a:rect b="b" l="l" r="r" t="t"/>
              <a:pathLst>
                <a:path extrusionOk="0" h="7098" w="9191">
                  <a:moveTo>
                    <a:pt x="4595" y="0"/>
                  </a:moveTo>
                  <a:cubicBezTo>
                    <a:pt x="0" y="0"/>
                    <a:pt x="0" y="7098"/>
                    <a:pt x="4595" y="7098"/>
                  </a:cubicBezTo>
                  <a:cubicBezTo>
                    <a:pt x="9190" y="7098"/>
                    <a:pt x="9167" y="0"/>
                    <a:pt x="4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0"/>
            <p:cNvSpPr/>
            <p:nvPr/>
          </p:nvSpPr>
          <p:spPr>
            <a:xfrm>
              <a:off x="3104825" y="4105200"/>
              <a:ext cx="183700" cy="142750"/>
            </a:xfrm>
            <a:custGeom>
              <a:rect b="b" l="l" r="r" t="t"/>
              <a:pathLst>
                <a:path extrusionOk="0" h="5710" w="7348">
                  <a:moveTo>
                    <a:pt x="3685" y="0"/>
                  </a:moveTo>
                  <a:cubicBezTo>
                    <a:pt x="0" y="0"/>
                    <a:pt x="0" y="5710"/>
                    <a:pt x="3685" y="5710"/>
                  </a:cubicBezTo>
                  <a:cubicBezTo>
                    <a:pt x="7348" y="5710"/>
                    <a:pt x="7348" y="0"/>
                    <a:pt x="36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6" name="Google Shape;1476;p60"/>
          <p:cNvSpPr txBox="1"/>
          <p:nvPr>
            <p:ph type="title"/>
          </p:nvPr>
        </p:nvSpPr>
        <p:spPr>
          <a:xfrm>
            <a:off x="720000" y="540000"/>
            <a:ext cx="3903600" cy="11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 Visualizations</a:t>
            </a:r>
            <a:endParaRPr>
              <a:solidFill>
                <a:schemeClr val="dk1"/>
              </a:solidFill>
            </a:endParaRPr>
          </a:p>
        </p:txBody>
      </p:sp>
      <p:sp>
        <p:nvSpPr>
          <p:cNvPr id="1477" name="Google Shape;1477;p60"/>
          <p:cNvSpPr txBox="1"/>
          <p:nvPr>
            <p:ph idx="4294967295" type="subTitle"/>
          </p:nvPr>
        </p:nvSpPr>
        <p:spPr>
          <a:xfrm>
            <a:off x="1073700" y="1436575"/>
            <a:ext cx="3749400" cy="27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Day of Week vs. Total Active Minutes</a:t>
            </a:r>
            <a:endParaRPr b="1">
              <a:solidFill>
                <a:schemeClr val="lt2"/>
              </a:solidFill>
            </a:endParaRPr>
          </a:p>
          <a:p>
            <a:pPr indent="-317500" lvl="0" marL="457200" rtl="0" algn="l">
              <a:spcBef>
                <a:spcPts val="1200"/>
              </a:spcBef>
              <a:spcAft>
                <a:spcPts val="0"/>
              </a:spcAft>
              <a:buSzPts val="1400"/>
              <a:buChar char="●"/>
            </a:pPr>
            <a:r>
              <a:rPr lang="en"/>
              <a:t>across all users from the </a:t>
            </a:r>
            <a:r>
              <a:rPr lang="en" u="sng">
                <a:solidFill>
                  <a:schemeClr val="dk2"/>
                </a:solidFill>
                <a:hlinkClick r:id="rId4">
                  <a:extLst>
                    <a:ext uri="{A12FA001-AC4F-418D-AE19-62706E023703}">
                      <ahyp:hlinkClr val="tx"/>
                    </a:ext>
                  </a:extLst>
                </a:hlinkClick>
              </a:rPr>
              <a:t>Fitbit Fitness Tracker Data</a:t>
            </a:r>
            <a:r>
              <a:rPr lang="en"/>
              <a:t> dataset</a:t>
            </a:r>
            <a:br>
              <a:rPr lang="en"/>
            </a:br>
            <a:endParaRPr/>
          </a:p>
          <a:p>
            <a:pPr indent="-317500" lvl="0" marL="457200" rtl="0" algn="l">
              <a:spcBef>
                <a:spcPts val="0"/>
              </a:spcBef>
              <a:spcAft>
                <a:spcPts val="0"/>
              </a:spcAft>
              <a:buSzPts val="1400"/>
              <a:buChar char="●"/>
            </a:pPr>
            <a:r>
              <a:rPr lang="en"/>
              <a:t>Tuesday (35,664), Wednesday (33,560), and Thursday (31,868) had the most active minutes</a:t>
            </a:r>
            <a:br>
              <a:rPr lang="en"/>
            </a:br>
            <a:endParaRPr/>
          </a:p>
          <a:p>
            <a:pPr indent="-317500" lvl="0" marL="457200" rtl="0" algn="l">
              <a:spcBef>
                <a:spcPts val="0"/>
              </a:spcBef>
              <a:spcAft>
                <a:spcPts val="0"/>
              </a:spcAft>
              <a:buSzPts val="1400"/>
              <a:buChar char="●"/>
            </a:pPr>
            <a:r>
              <a:rPr lang="en"/>
              <a:t>Sunday (25,227) and Monday (27,500) had the least active minutes</a:t>
            </a:r>
            <a:endParaRPr/>
          </a:p>
        </p:txBody>
      </p:sp>
      <p:pic>
        <p:nvPicPr>
          <p:cNvPr id="1478" name="Google Shape;1478;p60"/>
          <p:cNvPicPr preferRelativeResize="0"/>
          <p:nvPr/>
        </p:nvPicPr>
        <p:blipFill>
          <a:blip r:embed="rId5">
            <a:alphaModFix/>
          </a:blip>
          <a:stretch>
            <a:fillRect/>
          </a:stretch>
        </p:blipFill>
        <p:spPr>
          <a:xfrm>
            <a:off x="5037609" y="424343"/>
            <a:ext cx="2869100" cy="42948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ur Creative Company by Slidesgo">
  <a:themeElements>
    <a:clrScheme name="Simple Light">
      <a:dk1>
        <a:srgbClr val="16433D"/>
      </a:dk1>
      <a:lt1>
        <a:srgbClr val="FDF2E9"/>
      </a:lt1>
      <a:dk2>
        <a:srgbClr val="212121"/>
      </a:dk2>
      <a:lt2>
        <a:srgbClr val="E1A77B"/>
      </a:lt2>
      <a:accent1>
        <a:srgbClr val="16433D"/>
      </a:accent1>
      <a:accent2>
        <a:srgbClr val="212121"/>
      </a:accent2>
      <a:accent3>
        <a:srgbClr val="EFCCAE"/>
      </a:accent3>
      <a:accent4>
        <a:srgbClr val="B7D5C4"/>
      </a:accent4>
      <a:accent5>
        <a:srgbClr val="F4E3D6"/>
      </a:accent5>
      <a:accent6>
        <a:srgbClr val="E1A77B"/>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