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Kanit ExtraLight"/>
      <p:regular r:id="rId20"/>
      <p:bold r:id="rId21"/>
      <p:italic r:id="rId22"/>
      <p:boldItalic r:id="rId23"/>
    </p:embeddedFont>
    <p:embeddedFont>
      <p:font typeface="Inconsolata"/>
      <p:regular r:id="rId24"/>
      <p:bold r:id="rId25"/>
    </p:embeddedFont>
    <p:embeddedFont>
      <p:font typeface="Josefin Sans"/>
      <p:regular r:id="rId26"/>
      <p:bold r:id="rId27"/>
      <p:italic r:id="rId28"/>
      <p:boldItalic r:id="rId29"/>
    </p:embeddedFont>
    <p:embeddedFont>
      <p:font typeface="Bree Serif"/>
      <p:regular r:id="rId30"/>
    </p:embeddedFont>
    <p:embeddedFont>
      <p:font typeface="Kanit Light"/>
      <p:regular r:id="rId31"/>
      <p:bold r:id="rId32"/>
      <p:italic r:id="rId33"/>
      <p:boldItalic r:id="rId34"/>
    </p:embeddedFont>
    <p:embeddedFont>
      <p:font typeface="Kani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KanitExtraLight-regular.fntdata"/><Relationship Id="rId22" Type="http://schemas.openxmlformats.org/officeDocument/2006/relationships/font" Target="fonts/KanitExtraLight-italic.fntdata"/><Relationship Id="rId21" Type="http://schemas.openxmlformats.org/officeDocument/2006/relationships/font" Target="fonts/KanitExtraLight-bold.fntdata"/><Relationship Id="rId24" Type="http://schemas.openxmlformats.org/officeDocument/2006/relationships/font" Target="fonts/Inconsolata-regular.fntdata"/><Relationship Id="rId23" Type="http://schemas.openxmlformats.org/officeDocument/2006/relationships/font" Target="fonts/KanitExtra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JosefinSans-regular.fntdata"/><Relationship Id="rId25" Type="http://schemas.openxmlformats.org/officeDocument/2006/relationships/font" Target="fonts/Inconsolata-bold.fntdata"/><Relationship Id="rId28" Type="http://schemas.openxmlformats.org/officeDocument/2006/relationships/font" Target="fonts/JosefinSans-italic.fntdata"/><Relationship Id="rId27" Type="http://schemas.openxmlformats.org/officeDocument/2006/relationships/font" Target="fonts/Josefi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JosefinSans-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KanitLight-regular.fntdata"/><Relationship Id="rId30" Type="http://schemas.openxmlformats.org/officeDocument/2006/relationships/font" Target="fonts/BreeSerif-regular.fntdata"/><Relationship Id="rId11" Type="http://schemas.openxmlformats.org/officeDocument/2006/relationships/slide" Target="slides/slide6.xml"/><Relationship Id="rId33" Type="http://schemas.openxmlformats.org/officeDocument/2006/relationships/font" Target="fonts/KanitLight-italic.fntdata"/><Relationship Id="rId10" Type="http://schemas.openxmlformats.org/officeDocument/2006/relationships/slide" Target="slides/slide5.xml"/><Relationship Id="rId32" Type="http://schemas.openxmlformats.org/officeDocument/2006/relationships/font" Target="fonts/KanitLight-bold.fntdata"/><Relationship Id="rId13" Type="http://schemas.openxmlformats.org/officeDocument/2006/relationships/slide" Target="slides/slide8.xml"/><Relationship Id="rId35" Type="http://schemas.openxmlformats.org/officeDocument/2006/relationships/font" Target="fonts/Kanit-regular.fntdata"/><Relationship Id="rId12" Type="http://schemas.openxmlformats.org/officeDocument/2006/relationships/slide" Target="slides/slide7.xml"/><Relationship Id="rId34" Type="http://schemas.openxmlformats.org/officeDocument/2006/relationships/font" Target="fonts/KanitLight-boldItalic.fntdata"/><Relationship Id="rId15" Type="http://schemas.openxmlformats.org/officeDocument/2006/relationships/slide" Target="slides/slide10.xml"/><Relationship Id="rId37" Type="http://schemas.openxmlformats.org/officeDocument/2006/relationships/font" Target="fonts/Kanit-italic.fntdata"/><Relationship Id="rId14" Type="http://schemas.openxmlformats.org/officeDocument/2006/relationships/slide" Target="slides/slide9.xml"/><Relationship Id="rId36" Type="http://schemas.openxmlformats.org/officeDocument/2006/relationships/font" Target="fonts/Kanit-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Kani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2c4f48577eb_0_1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2c4f48577eb_0_1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26ec4971a3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26ec4971a3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2cd507c7bc8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2cd507c7bc8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g2cd507c7bc8_0_2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3" name="Google Shape;1323;g2cd507c7bc8_0_2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g2cd507c7bc8_0_3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5" name="Google Shape;1375;g2cd507c7bc8_0_3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26eaa3e2da8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26eaa3e2da8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2c4f48577eb_0_2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2c4f48577eb_0_2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2c4f48577eb_0_4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2c4f48577eb_0_4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2c4f48577eb_0_5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2c4f48577eb_0_5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2c64c90a1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2c64c90a1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2c64c90a1d2_0_2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2c64c90a1d2_0_2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26eaa3e2d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1" name="Google Shape;1191;g26eaa3e2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26eaa3e2da8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26eaa3e2da8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g2cd507c7bc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6" name="Google Shape;1236;g2cd507c7bc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533400"/>
            <a:ext cx="4449300" cy="20121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3225" y="2469250"/>
            <a:ext cx="2951700" cy="767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2000">
                <a:solidFill>
                  <a:schemeClr val="accent2"/>
                </a:solidFill>
                <a:latin typeface="Kanit Light"/>
                <a:ea typeface="Kanit Light"/>
                <a:cs typeface="Kanit Light"/>
                <a:sym typeface="Kanit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83" name="Shape 283"/>
        <p:cNvGrpSpPr/>
        <p:nvPr/>
      </p:nvGrpSpPr>
      <p:grpSpPr>
        <a:xfrm>
          <a:off x="0" y="0"/>
          <a:ext cx="0" cy="0"/>
          <a:chOff x="0" y="0"/>
          <a:chExt cx="0" cy="0"/>
        </a:xfrm>
      </p:grpSpPr>
      <p:sp>
        <p:nvSpPr>
          <p:cNvPr id="284" name="Google Shape;284;p11"/>
          <p:cNvSpPr txBox="1"/>
          <p:nvPr>
            <p:ph hasCustomPrompt="1" type="title"/>
          </p:nvPr>
        </p:nvSpPr>
        <p:spPr>
          <a:xfrm>
            <a:off x="713225" y="191725"/>
            <a:ext cx="77175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grpSp>
        <p:nvGrpSpPr>
          <p:cNvPr id="285" name="Google Shape;285;p11"/>
          <p:cNvGrpSpPr/>
          <p:nvPr/>
        </p:nvGrpSpPr>
        <p:grpSpPr>
          <a:xfrm>
            <a:off x="-391801" y="164137"/>
            <a:ext cx="9381281" cy="4439387"/>
            <a:chOff x="-391801" y="164137"/>
            <a:chExt cx="9381281" cy="4439387"/>
          </a:xfrm>
        </p:grpSpPr>
        <p:sp>
          <p:nvSpPr>
            <p:cNvPr id="286" name="Google Shape;286;p11"/>
            <p:cNvSpPr/>
            <p:nvPr/>
          </p:nvSpPr>
          <p:spPr>
            <a:xfrm>
              <a:off x="-391801" y="4085073"/>
              <a:ext cx="1494452" cy="514356"/>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1"/>
            <p:cNvGrpSpPr/>
            <p:nvPr/>
          </p:nvGrpSpPr>
          <p:grpSpPr>
            <a:xfrm flipH="1">
              <a:off x="7160061" y="164137"/>
              <a:ext cx="1829419" cy="4439387"/>
              <a:chOff x="1523503" y="160050"/>
              <a:chExt cx="1829419" cy="4439387"/>
            </a:xfrm>
          </p:grpSpPr>
          <p:sp>
            <p:nvSpPr>
              <p:cNvPr id="288" name="Google Shape;288;p11"/>
              <p:cNvSpPr/>
              <p:nvPr/>
            </p:nvSpPr>
            <p:spPr>
              <a:xfrm flipH="1">
                <a:off x="2443554" y="2194886"/>
                <a:ext cx="90" cy="92720"/>
              </a:xfrm>
              <a:custGeom>
                <a:rect b="b" l="l" r="r" t="t"/>
                <a:pathLst>
                  <a:path extrusionOk="0" fill="none" h="1035" w="1">
                    <a:moveTo>
                      <a:pt x="0" y="1"/>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flipH="1" rot="10800000">
                <a:off x="2312939" y="2862026"/>
                <a:ext cx="0" cy="95408"/>
              </a:xfrm>
              <a:custGeom>
                <a:rect b="b" l="l" r="r" t="t"/>
                <a:pathLst>
                  <a:path extrusionOk="0" fill="none" h="1065" w="0">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flipH="1">
                <a:off x="2489869" y="2480842"/>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flipH="1">
                <a:off x="2846597" y="1522372"/>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flipH="1" rot="10800000">
                <a:off x="2312939" y="2012491"/>
                <a:ext cx="0" cy="95408"/>
              </a:xfrm>
              <a:custGeom>
                <a:rect b="b" l="l" r="r" t="t"/>
                <a:pathLst>
                  <a:path extrusionOk="0" fill="none" h="1065" w="0">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flipH="1">
                <a:off x="2361942" y="3177903"/>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flipH="1">
                <a:off x="2941915" y="1963488"/>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11"/>
              <p:cNvGrpSpPr/>
              <p:nvPr/>
            </p:nvGrpSpPr>
            <p:grpSpPr>
              <a:xfrm>
                <a:off x="1523503" y="160050"/>
                <a:ext cx="1829419" cy="4439387"/>
                <a:chOff x="1523503" y="160050"/>
                <a:chExt cx="1829419" cy="4439387"/>
              </a:xfrm>
            </p:grpSpPr>
            <p:sp>
              <p:nvSpPr>
                <p:cNvPr id="296" name="Google Shape;296;p11"/>
                <p:cNvSpPr/>
                <p:nvPr/>
              </p:nvSpPr>
              <p:spPr>
                <a:xfrm>
                  <a:off x="1523503" y="160050"/>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flipH="1">
                  <a:off x="2075986" y="1217335"/>
                  <a:ext cx="1029421" cy="2388157"/>
                </a:xfrm>
                <a:custGeom>
                  <a:rect b="b" l="l" r="r" t="t"/>
                  <a:pathLst>
                    <a:path extrusionOk="0" h="26658" w="11491">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flipH="1">
                  <a:off x="2590652" y="1715696"/>
                  <a:ext cx="90" cy="2883741"/>
                </a:xfrm>
                <a:custGeom>
                  <a:rect b="b" l="l" r="r" t="t"/>
                  <a:pathLst>
                    <a:path extrusionOk="0" fill="none" h="32190" w="1">
                      <a:moveTo>
                        <a:pt x="1" y="0"/>
                      </a:moveTo>
                      <a:lnTo>
                        <a:pt x="1" y="3218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flipH="1">
                  <a:off x="2253006" y="4599348"/>
                  <a:ext cx="637218" cy="90"/>
                </a:xfrm>
                <a:custGeom>
                  <a:rect b="b" l="l" r="r" t="t"/>
                  <a:pathLst>
                    <a:path extrusionOk="0" fill="none" h="1" w="7113">
                      <a:moveTo>
                        <a:pt x="0" y="0"/>
                      </a:moveTo>
                      <a:lnTo>
                        <a:pt x="711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flipH="1">
                  <a:off x="2443554" y="1568598"/>
                  <a:ext cx="147188" cy="514755"/>
                </a:xfrm>
                <a:custGeom>
                  <a:rect b="b" l="l" r="r" t="t"/>
                  <a:pathLst>
                    <a:path extrusionOk="0" fill="none" h="5746" w="1643">
                      <a:moveTo>
                        <a:pt x="1642" y="1"/>
                      </a:moveTo>
                      <a:lnTo>
                        <a:pt x="1" y="574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p:nvPr/>
              </p:nvSpPr>
              <p:spPr>
                <a:xfrm flipH="1">
                  <a:off x="2590652" y="1824632"/>
                  <a:ext cx="215183" cy="887787"/>
                </a:xfrm>
                <a:custGeom>
                  <a:rect b="b" l="l" r="r" t="t"/>
                  <a:pathLst>
                    <a:path extrusionOk="0" fill="none" h="9910" w="2402">
                      <a:moveTo>
                        <a:pt x="0" y="0"/>
                      </a:moveTo>
                      <a:lnTo>
                        <a:pt x="2402" y="990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p:nvPr/>
              </p:nvSpPr>
              <p:spPr>
                <a:xfrm flipH="1">
                  <a:off x="2285705" y="2410070"/>
                  <a:ext cx="305037" cy="1002098"/>
                </a:xfrm>
                <a:custGeom>
                  <a:rect b="b" l="l" r="r" t="t"/>
                  <a:pathLst>
                    <a:path extrusionOk="0" fill="none" h="11186" w="3405">
                      <a:moveTo>
                        <a:pt x="3405" y="0"/>
                      </a:moveTo>
                      <a:lnTo>
                        <a:pt x="1" y="1118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flipH="1">
                  <a:off x="2762207" y="2911029"/>
                  <a:ext cx="90" cy="95408"/>
                </a:xfrm>
                <a:custGeom>
                  <a:rect b="b" l="l" r="r" t="t"/>
                  <a:pathLst>
                    <a:path extrusionOk="0" fill="none" h="1065" w="1">
                      <a:moveTo>
                        <a:pt x="1" y="1"/>
                      </a:moveTo>
                      <a:lnTo>
                        <a:pt x="1"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
                <p:cNvSpPr/>
                <p:nvPr/>
              </p:nvSpPr>
              <p:spPr>
                <a:xfrm flipH="1">
                  <a:off x="2696810" y="3270533"/>
                  <a:ext cx="90" cy="95318"/>
                </a:xfrm>
                <a:custGeom>
                  <a:rect b="b" l="l" r="r" t="t"/>
                  <a:pathLst>
                    <a:path extrusionOk="0" fill="none" h="1064"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1"/>
                <p:cNvSpPr/>
                <p:nvPr/>
              </p:nvSpPr>
              <p:spPr>
                <a:xfrm flipH="1">
                  <a:off x="2876518" y="2390988"/>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1"/>
                <p:cNvSpPr/>
                <p:nvPr/>
              </p:nvSpPr>
              <p:spPr>
                <a:xfrm flipH="1">
                  <a:off x="2941915" y="2818488"/>
                  <a:ext cx="90" cy="92631"/>
                </a:xfrm>
                <a:custGeom>
                  <a:rect b="b" l="l" r="r" t="t"/>
                  <a:pathLst>
                    <a:path extrusionOk="0" fill="none" h="1034"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11"/>
              <p:cNvSpPr/>
              <p:nvPr/>
            </p:nvSpPr>
            <p:spPr>
              <a:xfrm flipH="1">
                <a:off x="2626038" y="1405284"/>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flipH="1">
                <a:off x="2285705" y="1601296"/>
                <a:ext cx="90" cy="89943"/>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11"/>
            <p:cNvSpPr/>
            <p:nvPr/>
          </p:nvSpPr>
          <p:spPr>
            <a:xfrm flipH="1">
              <a:off x="265426" y="751762"/>
              <a:ext cx="1026734" cy="2853730"/>
            </a:xfrm>
            <a:custGeom>
              <a:rect b="b" l="l" r="r" t="t"/>
              <a:pathLst>
                <a:path extrusionOk="0" h="31855" w="11461">
                  <a:moveTo>
                    <a:pt x="5746" y="0"/>
                  </a:moveTo>
                  <a:cubicBezTo>
                    <a:pt x="2585" y="0"/>
                    <a:pt x="1" y="2584"/>
                    <a:pt x="1" y="5745"/>
                  </a:cubicBezTo>
                  <a:lnTo>
                    <a:pt x="1" y="26110"/>
                  </a:lnTo>
                  <a:cubicBezTo>
                    <a:pt x="1" y="29271"/>
                    <a:pt x="2585" y="31855"/>
                    <a:pt x="5746" y="31855"/>
                  </a:cubicBezTo>
                  <a:cubicBezTo>
                    <a:pt x="8937" y="31855"/>
                    <a:pt x="11460" y="29271"/>
                    <a:pt x="11460" y="26110"/>
                  </a:cubicBezTo>
                  <a:lnTo>
                    <a:pt x="11460" y="5745"/>
                  </a:lnTo>
                  <a:cubicBezTo>
                    <a:pt x="11460" y="2584"/>
                    <a:pt x="8876" y="0"/>
                    <a:pt x="57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1"/>
            <p:cNvSpPr/>
            <p:nvPr/>
          </p:nvSpPr>
          <p:spPr>
            <a:xfrm flipH="1">
              <a:off x="796486" y="1132946"/>
              <a:ext cx="90" cy="3466492"/>
            </a:xfrm>
            <a:custGeom>
              <a:rect b="b" l="l" r="r" t="t"/>
              <a:pathLst>
                <a:path extrusionOk="0" fill="none" h="38695" w="1">
                  <a:moveTo>
                    <a:pt x="1" y="1"/>
                  </a:moveTo>
                  <a:lnTo>
                    <a:pt x="1" y="3869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1"/>
            <p:cNvSpPr/>
            <p:nvPr/>
          </p:nvSpPr>
          <p:spPr>
            <a:xfrm flipH="1">
              <a:off x="458840" y="4599348"/>
              <a:ext cx="637218" cy="90"/>
            </a:xfrm>
            <a:custGeom>
              <a:rect b="b" l="l" r="r" t="t"/>
              <a:pathLst>
                <a:path extrusionOk="0" fill="none" h="1" w="7113">
                  <a:moveTo>
                    <a:pt x="0" y="0"/>
                  </a:moveTo>
                  <a:lnTo>
                    <a:pt x="711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p:nvPr/>
          </p:nvSpPr>
          <p:spPr>
            <a:xfrm flipH="1">
              <a:off x="608536" y="1165644"/>
              <a:ext cx="188039" cy="917709"/>
            </a:xfrm>
            <a:custGeom>
              <a:rect b="b" l="l" r="r" t="t"/>
              <a:pathLst>
                <a:path extrusionOk="0" fill="none" h="10244" w="2099">
                  <a:moveTo>
                    <a:pt x="2098" y="0"/>
                  </a:moveTo>
                  <a:lnTo>
                    <a:pt x="1" y="1024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1"/>
            <p:cNvSpPr/>
            <p:nvPr/>
          </p:nvSpPr>
          <p:spPr>
            <a:xfrm flipH="1">
              <a:off x="796486" y="1454287"/>
              <a:ext cx="247882" cy="1211816"/>
            </a:xfrm>
            <a:custGeom>
              <a:rect b="b" l="l" r="r" t="t"/>
              <a:pathLst>
                <a:path extrusionOk="0" fill="none" h="13527" w="2767">
                  <a:moveTo>
                    <a:pt x="1" y="0"/>
                  </a:moveTo>
                  <a:lnTo>
                    <a:pt x="2767" y="1352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flipH="1">
              <a:off x="578615" y="2410070"/>
              <a:ext cx="217960" cy="882323"/>
            </a:xfrm>
            <a:custGeom>
              <a:rect b="b" l="l" r="r" t="t"/>
              <a:pathLst>
                <a:path extrusionOk="0" fill="none" h="9849" w="2433">
                  <a:moveTo>
                    <a:pt x="2433" y="0"/>
                  </a:moveTo>
                  <a:lnTo>
                    <a:pt x="1" y="984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
            <p:cNvSpPr/>
            <p:nvPr/>
          </p:nvSpPr>
          <p:spPr>
            <a:xfrm flipH="1">
              <a:off x="973416" y="1192878"/>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
            <p:cNvSpPr/>
            <p:nvPr/>
          </p:nvSpPr>
          <p:spPr>
            <a:xfrm flipH="1">
              <a:off x="886339" y="1620378"/>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1"/>
            <p:cNvSpPr/>
            <p:nvPr/>
          </p:nvSpPr>
          <p:spPr>
            <a:xfrm flipH="1">
              <a:off x="608536" y="931469"/>
              <a:ext cx="90" cy="92631"/>
            </a:xfrm>
            <a:custGeom>
              <a:rect b="b" l="l" r="r" t="t"/>
              <a:pathLst>
                <a:path extrusionOk="0" fill="none" h="1034" w="1">
                  <a:moveTo>
                    <a:pt x="0" y="0"/>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flipH="1">
              <a:off x="687550" y="2083263"/>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flipH="1">
              <a:off x="701167" y="2505388"/>
              <a:ext cx="90" cy="92631"/>
            </a:xfrm>
            <a:custGeom>
              <a:rect b="b" l="l" r="r" t="t"/>
              <a:pathLst>
                <a:path extrusionOk="0" fill="none" h="1034" w="1">
                  <a:moveTo>
                    <a:pt x="1" y="0"/>
                  </a:moveTo>
                  <a:lnTo>
                    <a:pt x="1" y="103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flipH="1">
              <a:off x="578615" y="2935575"/>
              <a:ext cx="90" cy="95408"/>
            </a:xfrm>
            <a:custGeom>
              <a:rect b="b" l="l" r="r" t="t"/>
              <a:pathLst>
                <a:path extrusionOk="0" fill="none" h="1065" w="1">
                  <a:moveTo>
                    <a:pt x="1" y="1"/>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flipH="1">
              <a:off x="360744" y="2867491"/>
              <a:ext cx="90" cy="89943"/>
            </a:xfrm>
            <a:custGeom>
              <a:rect b="b" l="l" r="r" t="t"/>
              <a:pathLst>
                <a:path extrusionOk="0" fill="none" h="1004" w="1">
                  <a:moveTo>
                    <a:pt x="0" y="1"/>
                  </a:moveTo>
                  <a:lnTo>
                    <a:pt x="0"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flipH="1">
              <a:off x="543229" y="1715696"/>
              <a:ext cx="90" cy="92631"/>
            </a:xfrm>
            <a:custGeom>
              <a:rect b="b" l="l" r="r" t="t"/>
              <a:pathLst>
                <a:path extrusionOk="0" fill="none" h="1034" w="1">
                  <a:moveTo>
                    <a:pt x="1" y="0"/>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flipH="1">
              <a:off x="472367" y="2148660"/>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flipH="1">
              <a:off x="436981" y="1315430"/>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flipH="1">
              <a:off x="869945" y="857920"/>
              <a:ext cx="90" cy="95408"/>
            </a:xfrm>
            <a:custGeom>
              <a:rect b="b" l="l" r="r" t="t"/>
              <a:pathLst>
                <a:path extrusionOk="0" fill="none" h="1065" w="1">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flipH="1">
              <a:off x="1153124" y="1669381"/>
              <a:ext cx="90" cy="92720"/>
            </a:xfrm>
            <a:custGeom>
              <a:rect b="b" l="l" r="r" t="t"/>
              <a:pathLst>
                <a:path extrusionOk="0" fill="none" h="1035" w="1">
                  <a:moveTo>
                    <a:pt x="0" y="1"/>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flipH="1">
              <a:off x="1125890" y="1987945"/>
              <a:ext cx="90" cy="95408"/>
            </a:xfrm>
            <a:custGeom>
              <a:rect b="b" l="l" r="r" t="t"/>
              <a:pathLst>
                <a:path extrusionOk="0" fill="none" h="1065" w="1">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flipH="1">
              <a:off x="1003427" y="2287517"/>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flipH="1">
              <a:off x="921725" y="2862026"/>
              <a:ext cx="90" cy="95408"/>
            </a:xfrm>
            <a:custGeom>
              <a:rect b="b" l="l" r="r" t="t"/>
              <a:pathLst>
                <a:path extrusionOk="0" fill="none" h="1065" w="1">
                  <a:moveTo>
                    <a:pt x="1" y="1"/>
                  </a:moveTo>
                  <a:lnTo>
                    <a:pt x="1"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flipH="1">
              <a:off x="671156" y="3224218"/>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flipH="1">
              <a:off x="1125890" y="2617011"/>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flipH="1">
              <a:off x="1044278" y="3131587"/>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p:nvPr/>
          </p:nvSpPr>
          <p:spPr>
            <a:xfrm>
              <a:off x="4886325" y="3635998"/>
              <a:ext cx="2736706" cy="963061"/>
            </a:xfrm>
            <a:custGeom>
              <a:rect b="b" l="l" r="r" t="t"/>
              <a:pathLst>
                <a:path extrusionOk="0" h="11552" w="32828">
                  <a:moveTo>
                    <a:pt x="21126" y="1"/>
                  </a:moveTo>
                  <a:cubicBezTo>
                    <a:pt x="15624" y="1"/>
                    <a:pt x="14256" y="4803"/>
                    <a:pt x="14256" y="4803"/>
                  </a:cubicBezTo>
                  <a:cubicBezTo>
                    <a:pt x="14256" y="4803"/>
                    <a:pt x="13647" y="4650"/>
                    <a:pt x="12793" y="4650"/>
                  </a:cubicBezTo>
                  <a:cubicBezTo>
                    <a:pt x="11270" y="4650"/>
                    <a:pt x="8966" y="5137"/>
                    <a:pt x="7934" y="7843"/>
                  </a:cubicBezTo>
                  <a:cubicBezTo>
                    <a:pt x="7934" y="7843"/>
                    <a:pt x="1216" y="8177"/>
                    <a:pt x="1" y="11551"/>
                  </a:cubicBezTo>
                  <a:lnTo>
                    <a:pt x="32828" y="11551"/>
                  </a:lnTo>
                  <a:cubicBezTo>
                    <a:pt x="32828" y="11551"/>
                    <a:pt x="32372" y="5715"/>
                    <a:pt x="27053" y="5259"/>
                  </a:cubicBezTo>
                  <a:cubicBezTo>
                    <a:pt x="27053" y="5259"/>
                    <a:pt x="26627" y="1"/>
                    <a:pt x="21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11"/>
          <p:cNvSpPr txBox="1"/>
          <p:nvPr>
            <p:ph idx="1" type="body"/>
          </p:nvPr>
        </p:nvSpPr>
        <p:spPr>
          <a:xfrm>
            <a:off x="713225" y="2090575"/>
            <a:ext cx="7717500" cy="13008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sz="1800">
                <a:latin typeface="Kanit Light"/>
                <a:ea typeface="Kanit Light"/>
                <a:cs typeface="Kanit Light"/>
                <a:sym typeface="Kanit Light"/>
              </a:defRPr>
            </a:lvl1pPr>
            <a:lvl2pPr indent="-330200" lvl="1" marL="914400" algn="ctr">
              <a:spcBef>
                <a:spcPts val="1600"/>
              </a:spcBef>
              <a:spcAft>
                <a:spcPts val="0"/>
              </a:spcAft>
              <a:buSzPts val="1600"/>
              <a:buChar char="○"/>
              <a:defRPr/>
            </a:lvl2pPr>
            <a:lvl3pPr indent="-330200" lvl="2" marL="1371600" algn="ctr">
              <a:spcBef>
                <a:spcPts val="1600"/>
              </a:spcBef>
              <a:spcAft>
                <a:spcPts val="0"/>
              </a:spcAft>
              <a:buSzPts val="1600"/>
              <a:buChar char="■"/>
              <a:defRPr/>
            </a:lvl3pPr>
            <a:lvl4pPr indent="-330200" lvl="3" marL="1828800" algn="ctr">
              <a:spcBef>
                <a:spcPts val="1600"/>
              </a:spcBef>
              <a:spcAft>
                <a:spcPts val="0"/>
              </a:spcAft>
              <a:buSzPts val="1600"/>
              <a:buChar char="●"/>
              <a:defRPr/>
            </a:lvl4pPr>
            <a:lvl5pPr indent="-330200" lvl="4" marL="2286000" algn="ctr">
              <a:spcBef>
                <a:spcPts val="1600"/>
              </a:spcBef>
              <a:spcAft>
                <a:spcPts val="0"/>
              </a:spcAft>
              <a:buSzPts val="1600"/>
              <a:buChar char="○"/>
              <a:defRPr/>
            </a:lvl5pPr>
            <a:lvl6pPr indent="-330200" lvl="5" marL="2743200" algn="ctr">
              <a:spcBef>
                <a:spcPts val="1600"/>
              </a:spcBef>
              <a:spcAft>
                <a:spcPts val="0"/>
              </a:spcAft>
              <a:buSzPts val="1600"/>
              <a:buChar char="■"/>
              <a:defRPr/>
            </a:lvl6pPr>
            <a:lvl7pPr indent="-330200" lvl="6" marL="3200400" algn="ctr">
              <a:spcBef>
                <a:spcPts val="1600"/>
              </a:spcBef>
              <a:spcAft>
                <a:spcPts val="0"/>
              </a:spcAft>
              <a:buSzPts val="1600"/>
              <a:buChar char="●"/>
              <a:defRPr/>
            </a:lvl7pPr>
            <a:lvl8pPr indent="-330200" lvl="7" marL="3657600" algn="ctr">
              <a:spcBef>
                <a:spcPts val="1600"/>
              </a:spcBef>
              <a:spcAft>
                <a:spcPts val="0"/>
              </a:spcAft>
              <a:buSzPts val="1600"/>
              <a:buChar char="○"/>
              <a:defRPr/>
            </a:lvl8pPr>
            <a:lvl9pPr indent="-330200" lvl="8" marL="4114800" algn="ctr">
              <a:spcBef>
                <a:spcPts val="1600"/>
              </a:spcBef>
              <a:spcAft>
                <a:spcPts val="1600"/>
              </a:spcAft>
              <a:buSzPts val="16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335" name="Shape 33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36" name="Shape 336"/>
        <p:cNvGrpSpPr/>
        <p:nvPr/>
      </p:nvGrpSpPr>
      <p:grpSpPr>
        <a:xfrm>
          <a:off x="0" y="0"/>
          <a:ext cx="0" cy="0"/>
          <a:chOff x="0" y="0"/>
          <a:chExt cx="0" cy="0"/>
        </a:xfrm>
      </p:grpSpPr>
      <p:grpSp>
        <p:nvGrpSpPr>
          <p:cNvPr id="337" name="Google Shape;337;p13"/>
          <p:cNvGrpSpPr/>
          <p:nvPr/>
        </p:nvGrpSpPr>
        <p:grpSpPr>
          <a:xfrm>
            <a:off x="8223695" y="2124157"/>
            <a:ext cx="1457115" cy="2468198"/>
            <a:chOff x="70293" y="1615974"/>
            <a:chExt cx="1758527" cy="2978398"/>
          </a:xfrm>
        </p:grpSpPr>
        <p:sp>
          <p:nvSpPr>
            <p:cNvPr id="338" name="Google Shape;338;p13"/>
            <p:cNvSpPr/>
            <p:nvPr/>
          </p:nvSpPr>
          <p:spPr>
            <a:xfrm>
              <a:off x="70293" y="1615974"/>
              <a:ext cx="1758527" cy="1755514"/>
            </a:xfrm>
            <a:custGeom>
              <a:rect b="b" l="l" r="r" t="t"/>
              <a:pathLst>
                <a:path extrusionOk="0" h="17235" w="17265">
                  <a:moveTo>
                    <a:pt x="8632" y="0"/>
                  </a:moveTo>
                  <a:cubicBezTo>
                    <a:pt x="3860" y="0"/>
                    <a:pt x="0" y="3861"/>
                    <a:pt x="0" y="8602"/>
                  </a:cubicBezTo>
                  <a:cubicBezTo>
                    <a:pt x="0" y="13374"/>
                    <a:pt x="3860" y="17235"/>
                    <a:pt x="8632" y="17235"/>
                  </a:cubicBezTo>
                  <a:cubicBezTo>
                    <a:pt x="13405" y="17235"/>
                    <a:pt x="17265" y="13374"/>
                    <a:pt x="17265" y="8602"/>
                  </a:cubicBezTo>
                  <a:cubicBezTo>
                    <a:pt x="17265" y="3861"/>
                    <a:pt x="13405" y="0"/>
                    <a:pt x="86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3"/>
            <p:cNvSpPr/>
            <p:nvPr/>
          </p:nvSpPr>
          <p:spPr>
            <a:xfrm>
              <a:off x="949506" y="2625263"/>
              <a:ext cx="102" cy="1969109"/>
            </a:xfrm>
            <a:custGeom>
              <a:rect b="b" l="l" r="r" t="t"/>
              <a:pathLst>
                <a:path extrusionOk="0" fill="none" h="19332" w="1">
                  <a:moveTo>
                    <a:pt x="0" y="0"/>
                  </a:moveTo>
                  <a:lnTo>
                    <a:pt x="0" y="1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3"/>
            <p:cNvSpPr/>
            <p:nvPr/>
          </p:nvSpPr>
          <p:spPr>
            <a:xfrm>
              <a:off x="689470" y="4594237"/>
              <a:ext cx="495423" cy="102"/>
            </a:xfrm>
            <a:custGeom>
              <a:rect b="b" l="l" r="r" t="t"/>
              <a:pathLst>
                <a:path extrusionOk="0" fill="none" h="1" w="4864">
                  <a:moveTo>
                    <a:pt x="0" y="1"/>
                  </a:moveTo>
                  <a:lnTo>
                    <a:pt x="4863"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3"/>
            <p:cNvSpPr/>
            <p:nvPr/>
          </p:nvSpPr>
          <p:spPr>
            <a:xfrm>
              <a:off x="503686" y="2547853"/>
              <a:ext cx="102" cy="10847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3"/>
            <p:cNvSpPr/>
            <p:nvPr/>
          </p:nvSpPr>
          <p:spPr>
            <a:xfrm>
              <a:off x="1181735" y="2761444"/>
              <a:ext cx="3158" cy="105423"/>
            </a:xfrm>
            <a:custGeom>
              <a:rect b="b" l="l" r="r" t="t"/>
              <a:pathLst>
                <a:path extrusionOk="0" fill="none" h="1035" w="31">
                  <a:moveTo>
                    <a:pt x="0" y="1"/>
                  </a:moveTo>
                  <a:lnTo>
                    <a:pt x="3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
            <p:cNvSpPr/>
            <p:nvPr/>
          </p:nvSpPr>
          <p:spPr>
            <a:xfrm>
              <a:off x="1382899" y="2414727"/>
              <a:ext cx="3259" cy="108478"/>
            </a:xfrm>
            <a:custGeom>
              <a:rect b="b" l="l" r="r" t="t"/>
              <a:pathLst>
                <a:path extrusionOk="0" fill="none" h="1065" w="32">
                  <a:moveTo>
                    <a:pt x="1" y="0"/>
                  </a:moveTo>
                  <a:lnTo>
                    <a:pt x="3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
            <p:cNvSpPr/>
            <p:nvPr/>
          </p:nvSpPr>
          <p:spPr>
            <a:xfrm>
              <a:off x="664719" y="2894570"/>
              <a:ext cx="3158" cy="108478"/>
            </a:xfrm>
            <a:custGeom>
              <a:rect b="b" l="l" r="r" t="t"/>
              <a:pathLst>
                <a:path extrusionOk="0" fill="none" h="1065" w="31">
                  <a:moveTo>
                    <a:pt x="0" y="1"/>
                  </a:moveTo>
                  <a:lnTo>
                    <a:pt x="3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
            <p:cNvSpPr/>
            <p:nvPr/>
          </p:nvSpPr>
          <p:spPr>
            <a:xfrm>
              <a:off x="949506" y="2625263"/>
              <a:ext cx="102" cy="1969109"/>
            </a:xfrm>
            <a:custGeom>
              <a:rect b="b" l="l" r="r" t="t"/>
              <a:pathLst>
                <a:path extrusionOk="0" fill="none" h="19332" w="1">
                  <a:moveTo>
                    <a:pt x="0" y="0"/>
                  </a:moveTo>
                  <a:lnTo>
                    <a:pt x="0" y="1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a:off x="689470" y="4594237"/>
              <a:ext cx="495423" cy="102"/>
            </a:xfrm>
            <a:custGeom>
              <a:rect b="b" l="l" r="r" t="t"/>
              <a:pathLst>
                <a:path extrusionOk="0" fill="none" h="1" w="4864">
                  <a:moveTo>
                    <a:pt x="0" y="1"/>
                  </a:moveTo>
                  <a:lnTo>
                    <a:pt x="4863"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a:off x="503686" y="2547853"/>
              <a:ext cx="102" cy="10847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a:off x="1181735" y="2761444"/>
              <a:ext cx="3158" cy="105423"/>
            </a:xfrm>
            <a:custGeom>
              <a:rect b="b" l="l" r="r" t="t"/>
              <a:pathLst>
                <a:path extrusionOk="0" fill="none" h="1035" w="31">
                  <a:moveTo>
                    <a:pt x="0" y="1"/>
                  </a:moveTo>
                  <a:lnTo>
                    <a:pt x="3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a:off x="1382899" y="2414727"/>
              <a:ext cx="3259" cy="108478"/>
            </a:xfrm>
            <a:custGeom>
              <a:rect b="b" l="l" r="r" t="t"/>
              <a:pathLst>
                <a:path extrusionOk="0" fill="none" h="1065" w="32">
                  <a:moveTo>
                    <a:pt x="1" y="0"/>
                  </a:moveTo>
                  <a:lnTo>
                    <a:pt x="3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a:off x="664719" y="2894570"/>
              <a:ext cx="3158" cy="108478"/>
            </a:xfrm>
            <a:custGeom>
              <a:rect b="b" l="l" r="r" t="t"/>
              <a:pathLst>
                <a:path extrusionOk="0" fill="none" h="1065" w="31">
                  <a:moveTo>
                    <a:pt x="0" y="1"/>
                  </a:moveTo>
                  <a:lnTo>
                    <a:pt x="3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13"/>
          <p:cNvSpPr/>
          <p:nvPr/>
        </p:nvSpPr>
        <p:spPr>
          <a:xfrm>
            <a:off x="8859701" y="161925"/>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
          <p:cNvSpPr/>
          <p:nvPr/>
        </p:nvSpPr>
        <p:spPr>
          <a:xfrm>
            <a:off x="7402376" y="0"/>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3"/>
          <p:cNvSpPr/>
          <p:nvPr/>
        </p:nvSpPr>
        <p:spPr>
          <a:xfrm>
            <a:off x="7065835" y="1037126"/>
            <a:ext cx="1528472" cy="478203"/>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
          <p:cNvSpPr/>
          <p:nvPr/>
        </p:nvSpPr>
        <p:spPr>
          <a:xfrm>
            <a:off x="402077" y="850609"/>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
          <p:cNvSpPr/>
          <p:nvPr/>
        </p:nvSpPr>
        <p:spPr>
          <a:xfrm>
            <a:off x="1024377" y="2195234"/>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3"/>
          <p:cNvSpPr txBox="1"/>
          <p:nvPr>
            <p:ph idx="1" type="subTitle"/>
          </p:nvPr>
        </p:nvSpPr>
        <p:spPr>
          <a:xfrm>
            <a:off x="3084950" y="1202875"/>
            <a:ext cx="3775500" cy="47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Font typeface="Bree Serif"/>
              <a:buNone/>
              <a:defRPr sz="2200">
                <a:solidFill>
                  <a:schemeClr val="accent2"/>
                </a:solidFill>
                <a:latin typeface="Bree Serif"/>
                <a:ea typeface="Bree Serif"/>
                <a:cs typeface="Bree Serif"/>
                <a:sym typeface="Bree Serif"/>
              </a:defRPr>
            </a:lvl1pPr>
            <a:lvl2pPr lvl="1">
              <a:spcBef>
                <a:spcPts val="0"/>
              </a:spcBef>
              <a:spcAft>
                <a:spcPts val="0"/>
              </a:spcAft>
              <a:buSzPts val="2400"/>
              <a:buFont typeface="Bree Serif"/>
              <a:buNone/>
              <a:defRPr sz="2400">
                <a:latin typeface="Bree Serif"/>
                <a:ea typeface="Bree Serif"/>
                <a:cs typeface="Bree Serif"/>
                <a:sym typeface="Bree Serif"/>
              </a:defRPr>
            </a:lvl2pPr>
            <a:lvl3pPr lvl="2">
              <a:spcBef>
                <a:spcPts val="1600"/>
              </a:spcBef>
              <a:spcAft>
                <a:spcPts val="0"/>
              </a:spcAft>
              <a:buSzPts val="2400"/>
              <a:buFont typeface="Bree Serif"/>
              <a:buNone/>
              <a:defRPr sz="2400">
                <a:latin typeface="Bree Serif"/>
                <a:ea typeface="Bree Serif"/>
                <a:cs typeface="Bree Serif"/>
                <a:sym typeface="Bree Serif"/>
              </a:defRPr>
            </a:lvl3pPr>
            <a:lvl4pPr lvl="3">
              <a:spcBef>
                <a:spcPts val="1600"/>
              </a:spcBef>
              <a:spcAft>
                <a:spcPts val="0"/>
              </a:spcAft>
              <a:buSzPts val="2400"/>
              <a:buFont typeface="Bree Serif"/>
              <a:buNone/>
              <a:defRPr sz="2400">
                <a:latin typeface="Bree Serif"/>
                <a:ea typeface="Bree Serif"/>
                <a:cs typeface="Bree Serif"/>
                <a:sym typeface="Bree Serif"/>
              </a:defRPr>
            </a:lvl4pPr>
            <a:lvl5pPr lvl="4">
              <a:spcBef>
                <a:spcPts val="1600"/>
              </a:spcBef>
              <a:spcAft>
                <a:spcPts val="0"/>
              </a:spcAft>
              <a:buSzPts val="2400"/>
              <a:buFont typeface="Bree Serif"/>
              <a:buNone/>
              <a:defRPr sz="2400">
                <a:latin typeface="Bree Serif"/>
                <a:ea typeface="Bree Serif"/>
                <a:cs typeface="Bree Serif"/>
                <a:sym typeface="Bree Serif"/>
              </a:defRPr>
            </a:lvl5pPr>
            <a:lvl6pPr lvl="5">
              <a:spcBef>
                <a:spcPts val="1600"/>
              </a:spcBef>
              <a:spcAft>
                <a:spcPts val="0"/>
              </a:spcAft>
              <a:buSzPts val="2400"/>
              <a:buFont typeface="Bree Serif"/>
              <a:buNone/>
              <a:defRPr sz="2400">
                <a:latin typeface="Bree Serif"/>
                <a:ea typeface="Bree Serif"/>
                <a:cs typeface="Bree Serif"/>
                <a:sym typeface="Bree Serif"/>
              </a:defRPr>
            </a:lvl6pPr>
            <a:lvl7pPr lvl="6">
              <a:spcBef>
                <a:spcPts val="1600"/>
              </a:spcBef>
              <a:spcAft>
                <a:spcPts val="0"/>
              </a:spcAft>
              <a:buSzPts val="2400"/>
              <a:buFont typeface="Bree Serif"/>
              <a:buNone/>
              <a:defRPr sz="2400">
                <a:latin typeface="Bree Serif"/>
                <a:ea typeface="Bree Serif"/>
                <a:cs typeface="Bree Serif"/>
                <a:sym typeface="Bree Serif"/>
              </a:defRPr>
            </a:lvl7pPr>
            <a:lvl8pPr lvl="7">
              <a:spcBef>
                <a:spcPts val="1600"/>
              </a:spcBef>
              <a:spcAft>
                <a:spcPts val="0"/>
              </a:spcAft>
              <a:buSzPts val="2400"/>
              <a:buFont typeface="Bree Serif"/>
              <a:buNone/>
              <a:defRPr sz="2400">
                <a:latin typeface="Bree Serif"/>
                <a:ea typeface="Bree Serif"/>
                <a:cs typeface="Bree Serif"/>
                <a:sym typeface="Bree Serif"/>
              </a:defRPr>
            </a:lvl8pPr>
            <a:lvl9pPr lvl="8">
              <a:spcBef>
                <a:spcPts val="1600"/>
              </a:spcBef>
              <a:spcAft>
                <a:spcPts val="1600"/>
              </a:spcAft>
              <a:buSzPts val="2400"/>
              <a:buFont typeface="Bree Serif"/>
              <a:buNone/>
              <a:defRPr sz="2400">
                <a:latin typeface="Bree Serif"/>
                <a:ea typeface="Bree Serif"/>
                <a:cs typeface="Bree Serif"/>
                <a:sym typeface="Bree Serif"/>
              </a:defRPr>
            </a:lvl9pPr>
          </a:lstStyle>
          <a:p/>
        </p:txBody>
      </p:sp>
      <p:sp>
        <p:nvSpPr>
          <p:cNvPr id="357" name="Google Shape;357;p13"/>
          <p:cNvSpPr txBox="1"/>
          <p:nvPr>
            <p:ph hasCustomPrompt="1" type="title"/>
          </p:nvPr>
        </p:nvSpPr>
        <p:spPr>
          <a:xfrm>
            <a:off x="2172998" y="1342350"/>
            <a:ext cx="705000" cy="78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0" sz="24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58" name="Google Shape;358;p13"/>
          <p:cNvSpPr txBox="1"/>
          <p:nvPr>
            <p:ph idx="2" type="subTitle"/>
          </p:nvPr>
        </p:nvSpPr>
        <p:spPr>
          <a:xfrm>
            <a:off x="3084962" y="1528675"/>
            <a:ext cx="3287100" cy="579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59" name="Google Shape;359;p13"/>
          <p:cNvSpPr txBox="1"/>
          <p:nvPr>
            <p:ph idx="3"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360" name="Google Shape;360;p13"/>
          <p:cNvSpPr txBox="1"/>
          <p:nvPr>
            <p:ph idx="4" type="subTitle"/>
          </p:nvPr>
        </p:nvSpPr>
        <p:spPr>
          <a:xfrm>
            <a:off x="3084950" y="2281650"/>
            <a:ext cx="3775500" cy="47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ree Serif"/>
              <a:buNone/>
              <a:defRPr sz="2200">
                <a:solidFill>
                  <a:schemeClr val="accent2"/>
                </a:solidFill>
                <a:latin typeface="Bree Serif"/>
                <a:ea typeface="Bree Serif"/>
                <a:cs typeface="Bree Serif"/>
                <a:sym typeface="Bree Serif"/>
              </a:defRPr>
            </a:lvl1pPr>
            <a:lvl2pPr lvl="1" rtl="0">
              <a:spcBef>
                <a:spcPts val="0"/>
              </a:spcBef>
              <a:spcAft>
                <a:spcPts val="0"/>
              </a:spcAft>
              <a:buSzPts val="2400"/>
              <a:buFont typeface="Bree Serif"/>
              <a:buNone/>
              <a:defRPr sz="2400">
                <a:latin typeface="Bree Serif"/>
                <a:ea typeface="Bree Serif"/>
                <a:cs typeface="Bree Serif"/>
                <a:sym typeface="Bree Serif"/>
              </a:defRPr>
            </a:lvl2pPr>
            <a:lvl3pPr lvl="2" rtl="0">
              <a:spcBef>
                <a:spcPts val="1600"/>
              </a:spcBef>
              <a:spcAft>
                <a:spcPts val="0"/>
              </a:spcAft>
              <a:buSzPts val="2400"/>
              <a:buFont typeface="Bree Serif"/>
              <a:buNone/>
              <a:defRPr sz="2400">
                <a:latin typeface="Bree Serif"/>
                <a:ea typeface="Bree Serif"/>
                <a:cs typeface="Bree Serif"/>
                <a:sym typeface="Bree Serif"/>
              </a:defRPr>
            </a:lvl3pPr>
            <a:lvl4pPr lvl="3" rtl="0">
              <a:spcBef>
                <a:spcPts val="1600"/>
              </a:spcBef>
              <a:spcAft>
                <a:spcPts val="0"/>
              </a:spcAft>
              <a:buSzPts val="2400"/>
              <a:buFont typeface="Bree Serif"/>
              <a:buNone/>
              <a:defRPr sz="2400">
                <a:latin typeface="Bree Serif"/>
                <a:ea typeface="Bree Serif"/>
                <a:cs typeface="Bree Serif"/>
                <a:sym typeface="Bree Serif"/>
              </a:defRPr>
            </a:lvl4pPr>
            <a:lvl5pPr lvl="4" rtl="0">
              <a:spcBef>
                <a:spcPts val="1600"/>
              </a:spcBef>
              <a:spcAft>
                <a:spcPts val="0"/>
              </a:spcAft>
              <a:buSzPts val="2400"/>
              <a:buFont typeface="Bree Serif"/>
              <a:buNone/>
              <a:defRPr sz="2400">
                <a:latin typeface="Bree Serif"/>
                <a:ea typeface="Bree Serif"/>
                <a:cs typeface="Bree Serif"/>
                <a:sym typeface="Bree Serif"/>
              </a:defRPr>
            </a:lvl5pPr>
            <a:lvl6pPr lvl="5" rtl="0">
              <a:spcBef>
                <a:spcPts val="1600"/>
              </a:spcBef>
              <a:spcAft>
                <a:spcPts val="0"/>
              </a:spcAft>
              <a:buSzPts val="2400"/>
              <a:buFont typeface="Bree Serif"/>
              <a:buNone/>
              <a:defRPr sz="2400">
                <a:latin typeface="Bree Serif"/>
                <a:ea typeface="Bree Serif"/>
                <a:cs typeface="Bree Serif"/>
                <a:sym typeface="Bree Serif"/>
              </a:defRPr>
            </a:lvl6pPr>
            <a:lvl7pPr lvl="6" rtl="0">
              <a:spcBef>
                <a:spcPts val="1600"/>
              </a:spcBef>
              <a:spcAft>
                <a:spcPts val="0"/>
              </a:spcAft>
              <a:buSzPts val="2400"/>
              <a:buFont typeface="Bree Serif"/>
              <a:buNone/>
              <a:defRPr sz="2400">
                <a:latin typeface="Bree Serif"/>
                <a:ea typeface="Bree Serif"/>
                <a:cs typeface="Bree Serif"/>
                <a:sym typeface="Bree Serif"/>
              </a:defRPr>
            </a:lvl7pPr>
            <a:lvl8pPr lvl="7" rtl="0">
              <a:spcBef>
                <a:spcPts val="1600"/>
              </a:spcBef>
              <a:spcAft>
                <a:spcPts val="0"/>
              </a:spcAft>
              <a:buSzPts val="2400"/>
              <a:buFont typeface="Bree Serif"/>
              <a:buNone/>
              <a:defRPr sz="2400">
                <a:latin typeface="Bree Serif"/>
                <a:ea typeface="Bree Serif"/>
                <a:cs typeface="Bree Serif"/>
                <a:sym typeface="Bree Serif"/>
              </a:defRPr>
            </a:lvl8pPr>
            <a:lvl9pPr lvl="8" rtl="0">
              <a:spcBef>
                <a:spcPts val="1600"/>
              </a:spcBef>
              <a:spcAft>
                <a:spcPts val="1600"/>
              </a:spcAft>
              <a:buSzPts val="2400"/>
              <a:buFont typeface="Bree Serif"/>
              <a:buNone/>
              <a:defRPr sz="2400">
                <a:latin typeface="Bree Serif"/>
                <a:ea typeface="Bree Serif"/>
                <a:cs typeface="Bree Serif"/>
                <a:sym typeface="Bree Serif"/>
              </a:defRPr>
            </a:lvl9pPr>
          </a:lstStyle>
          <a:p/>
        </p:txBody>
      </p:sp>
      <p:sp>
        <p:nvSpPr>
          <p:cNvPr id="361" name="Google Shape;361;p13"/>
          <p:cNvSpPr txBox="1"/>
          <p:nvPr>
            <p:ph hasCustomPrompt="1" idx="5" type="title"/>
          </p:nvPr>
        </p:nvSpPr>
        <p:spPr>
          <a:xfrm>
            <a:off x="2172998" y="2373900"/>
            <a:ext cx="705000" cy="78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0" sz="24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62" name="Google Shape;362;p13"/>
          <p:cNvSpPr txBox="1"/>
          <p:nvPr>
            <p:ph idx="6" type="subTitle"/>
          </p:nvPr>
        </p:nvSpPr>
        <p:spPr>
          <a:xfrm>
            <a:off x="3084962" y="2607450"/>
            <a:ext cx="3287100" cy="579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63" name="Google Shape;363;p13"/>
          <p:cNvSpPr txBox="1"/>
          <p:nvPr>
            <p:ph idx="7" type="subTitle"/>
          </p:nvPr>
        </p:nvSpPr>
        <p:spPr>
          <a:xfrm>
            <a:off x="3084992" y="3360425"/>
            <a:ext cx="3775500" cy="47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ree Serif"/>
              <a:buNone/>
              <a:defRPr sz="2200">
                <a:solidFill>
                  <a:schemeClr val="accent2"/>
                </a:solidFill>
                <a:latin typeface="Bree Serif"/>
                <a:ea typeface="Bree Serif"/>
                <a:cs typeface="Bree Serif"/>
                <a:sym typeface="Bree Serif"/>
              </a:defRPr>
            </a:lvl1pPr>
            <a:lvl2pPr lvl="1" rtl="0">
              <a:spcBef>
                <a:spcPts val="0"/>
              </a:spcBef>
              <a:spcAft>
                <a:spcPts val="0"/>
              </a:spcAft>
              <a:buSzPts val="2400"/>
              <a:buFont typeface="Bree Serif"/>
              <a:buNone/>
              <a:defRPr sz="2400">
                <a:latin typeface="Bree Serif"/>
                <a:ea typeface="Bree Serif"/>
                <a:cs typeface="Bree Serif"/>
                <a:sym typeface="Bree Serif"/>
              </a:defRPr>
            </a:lvl2pPr>
            <a:lvl3pPr lvl="2" rtl="0">
              <a:spcBef>
                <a:spcPts val="1600"/>
              </a:spcBef>
              <a:spcAft>
                <a:spcPts val="0"/>
              </a:spcAft>
              <a:buSzPts val="2400"/>
              <a:buFont typeface="Bree Serif"/>
              <a:buNone/>
              <a:defRPr sz="2400">
                <a:latin typeface="Bree Serif"/>
                <a:ea typeface="Bree Serif"/>
                <a:cs typeface="Bree Serif"/>
                <a:sym typeface="Bree Serif"/>
              </a:defRPr>
            </a:lvl3pPr>
            <a:lvl4pPr lvl="3" rtl="0">
              <a:spcBef>
                <a:spcPts val="1600"/>
              </a:spcBef>
              <a:spcAft>
                <a:spcPts val="0"/>
              </a:spcAft>
              <a:buSzPts val="2400"/>
              <a:buFont typeface="Bree Serif"/>
              <a:buNone/>
              <a:defRPr sz="2400">
                <a:latin typeface="Bree Serif"/>
                <a:ea typeface="Bree Serif"/>
                <a:cs typeface="Bree Serif"/>
                <a:sym typeface="Bree Serif"/>
              </a:defRPr>
            </a:lvl4pPr>
            <a:lvl5pPr lvl="4" rtl="0">
              <a:spcBef>
                <a:spcPts val="1600"/>
              </a:spcBef>
              <a:spcAft>
                <a:spcPts val="0"/>
              </a:spcAft>
              <a:buSzPts val="2400"/>
              <a:buFont typeface="Bree Serif"/>
              <a:buNone/>
              <a:defRPr sz="2400">
                <a:latin typeface="Bree Serif"/>
                <a:ea typeface="Bree Serif"/>
                <a:cs typeface="Bree Serif"/>
                <a:sym typeface="Bree Serif"/>
              </a:defRPr>
            </a:lvl5pPr>
            <a:lvl6pPr lvl="5" rtl="0">
              <a:spcBef>
                <a:spcPts val="1600"/>
              </a:spcBef>
              <a:spcAft>
                <a:spcPts val="0"/>
              </a:spcAft>
              <a:buSzPts val="2400"/>
              <a:buFont typeface="Bree Serif"/>
              <a:buNone/>
              <a:defRPr sz="2400">
                <a:latin typeface="Bree Serif"/>
                <a:ea typeface="Bree Serif"/>
                <a:cs typeface="Bree Serif"/>
                <a:sym typeface="Bree Serif"/>
              </a:defRPr>
            </a:lvl6pPr>
            <a:lvl7pPr lvl="6" rtl="0">
              <a:spcBef>
                <a:spcPts val="1600"/>
              </a:spcBef>
              <a:spcAft>
                <a:spcPts val="0"/>
              </a:spcAft>
              <a:buSzPts val="2400"/>
              <a:buFont typeface="Bree Serif"/>
              <a:buNone/>
              <a:defRPr sz="2400">
                <a:latin typeface="Bree Serif"/>
                <a:ea typeface="Bree Serif"/>
                <a:cs typeface="Bree Serif"/>
                <a:sym typeface="Bree Serif"/>
              </a:defRPr>
            </a:lvl7pPr>
            <a:lvl8pPr lvl="7" rtl="0">
              <a:spcBef>
                <a:spcPts val="1600"/>
              </a:spcBef>
              <a:spcAft>
                <a:spcPts val="0"/>
              </a:spcAft>
              <a:buSzPts val="2400"/>
              <a:buFont typeface="Bree Serif"/>
              <a:buNone/>
              <a:defRPr sz="2400">
                <a:latin typeface="Bree Serif"/>
                <a:ea typeface="Bree Serif"/>
                <a:cs typeface="Bree Serif"/>
                <a:sym typeface="Bree Serif"/>
              </a:defRPr>
            </a:lvl8pPr>
            <a:lvl9pPr lvl="8" rtl="0">
              <a:spcBef>
                <a:spcPts val="1600"/>
              </a:spcBef>
              <a:spcAft>
                <a:spcPts val="1600"/>
              </a:spcAft>
              <a:buSzPts val="2400"/>
              <a:buFont typeface="Bree Serif"/>
              <a:buNone/>
              <a:defRPr sz="2400">
                <a:latin typeface="Bree Serif"/>
                <a:ea typeface="Bree Serif"/>
                <a:cs typeface="Bree Serif"/>
                <a:sym typeface="Bree Serif"/>
              </a:defRPr>
            </a:lvl9pPr>
          </a:lstStyle>
          <a:p/>
        </p:txBody>
      </p:sp>
      <p:sp>
        <p:nvSpPr>
          <p:cNvPr id="364" name="Google Shape;364;p13"/>
          <p:cNvSpPr txBox="1"/>
          <p:nvPr>
            <p:ph hasCustomPrompt="1" idx="8" type="title"/>
          </p:nvPr>
        </p:nvSpPr>
        <p:spPr>
          <a:xfrm>
            <a:off x="2172998" y="3483425"/>
            <a:ext cx="705000" cy="78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0" sz="24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65" name="Google Shape;365;p13"/>
          <p:cNvSpPr txBox="1"/>
          <p:nvPr>
            <p:ph idx="9" type="subTitle"/>
          </p:nvPr>
        </p:nvSpPr>
        <p:spPr>
          <a:xfrm>
            <a:off x="3084925" y="3686225"/>
            <a:ext cx="3287100" cy="579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grpSp>
        <p:nvGrpSpPr>
          <p:cNvPr id="366" name="Google Shape;366;p13"/>
          <p:cNvGrpSpPr/>
          <p:nvPr/>
        </p:nvGrpSpPr>
        <p:grpSpPr>
          <a:xfrm>
            <a:off x="-1066499" y="3894420"/>
            <a:ext cx="2325243" cy="705000"/>
            <a:chOff x="-1066499" y="3894420"/>
            <a:chExt cx="2325243" cy="705000"/>
          </a:xfrm>
        </p:grpSpPr>
        <p:sp>
          <p:nvSpPr>
            <p:cNvPr id="367" name="Google Shape;367;p13"/>
            <p:cNvSpPr/>
            <p:nvPr/>
          </p:nvSpPr>
          <p:spPr>
            <a:xfrm>
              <a:off x="-915680" y="3894420"/>
              <a:ext cx="2048357" cy="704998"/>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3"/>
            <p:cNvSpPr/>
            <p:nvPr/>
          </p:nvSpPr>
          <p:spPr>
            <a:xfrm>
              <a:off x="-1066499" y="4599352"/>
              <a:ext cx="2325243" cy="68"/>
            </a:xfrm>
            <a:custGeom>
              <a:rect b="b" l="l" r="r" t="t"/>
              <a:pathLst>
                <a:path extrusionOk="0" fill="none" h="1" w="34196">
                  <a:moveTo>
                    <a:pt x="0" y="1"/>
                  </a:moveTo>
                  <a:lnTo>
                    <a:pt x="34195"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369" name="Shape 369"/>
        <p:cNvGrpSpPr/>
        <p:nvPr/>
      </p:nvGrpSpPr>
      <p:grpSpPr>
        <a:xfrm>
          <a:off x="0" y="0"/>
          <a:ext cx="0" cy="0"/>
          <a:chOff x="0" y="0"/>
          <a:chExt cx="0" cy="0"/>
        </a:xfrm>
      </p:grpSpPr>
      <p:grpSp>
        <p:nvGrpSpPr>
          <p:cNvPr id="370" name="Google Shape;370;p14"/>
          <p:cNvGrpSpPr/>
          <p:nvPr/>
        </p:nvGrpSpPr>
        <p:grpSpPr>
          <a:xfrm>
            <a:off x="4657725" y="2057852"/>
            <a:ext cx="5372047" cy="2541625"/>
            <a:chOff x="4629150" y="2057852"/>
            <a:chExt cx="5372047" cy="2541625"/>
          </a:xfrm>
        </p:grpSpPr>
        <p:sp>
          <p:nvSpPr>
            <p:cNvPr id="371" name="Google Shape;371;p14"/>
            <p:cNvSpPr/>
            <p:nvPr/>
          </p:nvSpPr>
          <p:spPr>
            <a:xfrm>
              <a:off x="4629150" y="3635998"/>
              <a:ext cx="2736706" cy="963061"/>
            </a:xfrm>
            <a:custGeom>
              <a:rect b="b" l="l" r="r" t="t"/>
              <a:pathLst>
                <a:path extrusionOk="0" h="11552" w="32828">
                  <a:moveTo>
                    <a:pt x="21126" y="1"/>
                  </a:moveTo>
                  <a:cubicBezTo>
                    <a:pt x="15624" y="1"/>
                    <a:pt x="14256" y="4803"/>
                    <a:pt x="14256" y="4803"/>
                  </a:cubicBezTo>
                  <a:cubicBezTo>
                    <a:pt x="14256" y="4803"/>
                    <a:pt x="13647" y="4650"/>
                    <a:pt x="12793" y="4650"/>
                  </a:cubicBezTo>
                  <a:cubicBezTo>
                    <a:pt x="11270" y="4650"/>
                    <a:pt x="8966" y="5137"/>
                    <a:pt x="7934" y="7843"/>
                  </a:cubicBezTo>
                  <a:cubicBezTo>
                    <a:pt x="7934" y="7843"/>
                    <a:pt x="1216" y="8177"/>
                    <a:pt x="1" y="11551"/>
                  </a:cubicBezTo>
                  <a:lnTo>
                    <a:pt x="32828" y="11551"/>
                  </a:lnTo>
                  <a:cubicBezTo>
                    <a:pt x="32828" y="11551"/>
                    <a:pt x="32372" y="5715"/>
                    <a:pt x="27053" y="5259"/>
                  </a:cubicBezTo>
                  <a:cubicBezTo>
                    <a:pt x="27053" y="5259"/>
                    <a:pt x="26627" y="1"/>
                    <a:pt x="21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
            <p:cNvSpPr/>
            <p:nvPr/>
          </p:nvSpPr>
          <p:spPr>
            <a:xfrm>
              <a:off x="8052552" y="2057852"/>
              <a:ext cx="1730741" cy="2541625"/>
            </a:xfrm>
            <a:custGeom>
              <a:rect b="b" l="l" r="r" t="t"/>
              <a:pathLst>
                <a:path extrusionOk="0" h="30487" w="20761">
                  <a:moveTo>
                    <a:pt x="0" y="0"/>
                  </a:moveTo>
                  <a:lnTo>
                    <a:pt x="0" y="30487"/>
                  </a:lnTo>
                  <a:lnTo>
                    <a:pt x="20760" y="30487"/>
                  </a:lnTo>
                  <a:lnTo>
                    <a:pt x="20760" y="10304"/>
                  </a:lnTo>
                  <a:lnTo>
                    <a:pt x="108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a:off x="7381043" y="2057852"/>
              <a:ext cx="1733325" cy="2541625"/>
            </a:xfrm>
            <a:custGeom>
              <a:rect b="b" l="l" r="r" t="t"/>
              <a:pathLst>
                <a:path extrusionOk="0" h="30487" w="20792">
                  <a:moveTo>
                    <a:pt x="0" y="0"/>
                  </a:moveTo>
                  <a:lnTo>
                    <a:pt x="0" y="30487"/>
                  </a:lnTo>
                  <a:lnTo>
                    <a:pt x="20791" y="30487"/>
                  </a:lnTo>
                  <a:lnTo>
                    <a:pt x="20791" y="10304"/>
                  </a:lnTo>
                  <a:lnTo>
                    <a:pt x="10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4"/>
            <p:cNvSpPr/>
            <p:nvPr/>
          </p:nvSpPr>
          <p:spPr>
            <a:xfrm>
              <a:off x="6187500" y="2845903"/>
              <a:ext cx="1193620" cy="1753552"/>
            </a:xfrm>
            <a:custGeom>
              <a:rect b="b" l="l" r="r" t="t"/>
              <a:pathLst>
                <a:path extrusionOk="0" h="21034" w="14318">
                  <a:moveTo>
                    <a:pt x="6840" y="0"/>
                  </a:moveTo>
                  <a:lnTo>
                    <a:pt x="1" y="7113"/>
                  </a:lnTo>
                  <a:lnTo>
                    <a:pt x="1" y="21034"/>
                  </a:lnTo>
                  <a:lnTo>
                    <a:pt x="14317" y="21034"/>
                  </a:lnTo>
                  <a:lnTo>
                    <a:pt x="143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a:off x="8229871" y="2057852"/>
              <a:ext cx="1609195" cy="874275"/>
            </a:xfrm>
            <a:custGeom>
              <a:rect b="b" l="l" r="r" t="t"/>
              <a:pathLst>
                <a:path extrusionOk="0" h="10487" w="19303">
                  <a:moveTo>
                    <a:pt x="1" y="0"/>
                  </a:moveTo>
                  <a:lnTo>
                    <a:pt x="10244" y="10486"/>
                  </a:lnTo>
                  <a:lnTo>
                    <a:pt x="19302" y="10486"/>
                  </a:lnTo>
                  <a:lnTo>
                    <a:pt x="90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p:nvPr/>
          </p:nvSpPr>
          <p:spPr>
            <a:xfrm>
              <a:off x="9324542" y="3248723"/>
              <a:ext cx="271270" cy="965562"/>
            </a:xfrm>
            <a:custGeom>
              <a:rect b="b" l="l" r="r" t="t"/>
              <a:pathLst>
                <a:path extrusionOk="0" h="11582" w="3254">
                  <a:moveTo>
                    <a:pt x="1" y="1"/>
                  </a:moveTo>
                  <a:lnTo>
                    <a:pt x="1" y="11582"/>
                  </a:lnTo>
                  <a:lnTo>
                    <a:pt x="3253" y="11582"/>
                  </a:lnTo>
                  <a:lnTo>
                    <a:pt x="3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4"/>
            <p:cNvSpPr/>
            <p:nvPr/>
          </p:nvSpPr>
          <p:spPr>
            <a:xfrm>
              <a:off x="8554246" y="3248723"/>
              <a:ext cx="271186" cy="965562"/>
            </a:xfrm>
            <a:custGeom>
              <a:rect b="b" l="l" r="r" t="t"/>
              <a:pathLst>
                <a:path extrusionOk="0" h="11582" w="3253">
                  <a:moveTo>
                    <a:pt x="1" y="1"/>
                  </a:moveTo>
                  <a:lnTo>
                    <a:pt x="1" y="11582"/>
                  </a:lnTo>
                  <a:lnTo>
                    <a:pt x="3253" y="11582"/>
                  </a:lnTo>
                  <a:lnTo>
                    <a:pt x="3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4"/>
            <p:cNvSpPr/>
            <p:nvPr/>
          </p:nvSpPr>
          <p:spPr>
            <a:xfrm>
              <a:off x="8136168" y="3248723"/>
              <a:ext cx="271186" cy="965562"/>
            </a:xfrm>
            <a:custGeom>
              <a:rect b="b" l="l" r="r" t="t"/>
              <a:pathLst>
                <a:path extrusionOk="0" h="11582" w="3253">
                  <a:moveTo>
                    <a:pt x="0" y="1"/>
                  </a:moveTo>
                  <a:lnTo>
                    <a:pt x="0" y="11582"/>
                  </a:lnTo>
                  <a:lnTo>
                    <a:pt x="3253" y="11582"/>
                  </a:lnTo>
                  <a:lnTo>
                    <a:pt x="3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a:off x="6932537" y="3248723"/>
              <a:ext cx="271186" cy="965562"/>
            </a:xfrm>
            <a:custGeom>
              <a:rect b="b" l="l" r="r" t="t"/>
              <a:pathLst>
                <a:path extrusionOk="0" h="11582" w="3253">
                  <a:moveTo>
                    <a:pt x="0" y="1"/>
                  </a:moveTo>
                  <a:lnTo>
                    <a:pt x="0" y="11582"/>
                  </a:lnTo>
                  <a:lnTo>
                    <a:pt x="3253" y="11582"/>
                  </a:lnTo>
                  <a:lnTo>
                    <a:pt x="3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a:off x="6511875" y="3248723"/>
              <a:ext cx="271186" cy="965562"/>
            </a:xfrm>
            <a:custGeom>
              <a:rect b="b" l="l" r="r" t="t"/>
              <a:pathLst>
                <a:path extrusionOk="0" h="11582" w="3253">
                  <a:moveTo>
                    <a:pt x="1" y="1"/>
                  </a:moveTo>
                  <a:lnTo>
                    <a:pt x="1" y="11582"/>
                  </a:lnTo>
                  <a:lnTo>
                    <a:pt x="3253" y="11582"/>
                  </a:lnTo>
                  <a:lnTo>
                    <a:pt x="3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a:off x="7583788" y="3248723"/>
              <a:ext cx="397901" cy="1348219"/>
            </a:xfrm>
            <a:custGeom>
              <a:rect b="b" l="l" r="r" t="t"/>
              <a:pathLst>
                <a:path extrusionOk="0" h="16172" w="4773">
                  <a:moveTo>
                    <a:pt x="0" y="1"/>
                  </a:moveTo>
                  <a:lnTo>
                    <a:pt x="0" y="16171"/>
                  </a:lnTo>
                  <a:lnTo>
                    <a:pt x="4772" y="16171"/>
                  </a:lnTo>
                  <a:lnTo>
                    <a:pt x="47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a:off x="6136897" y="2845903"/>
              <a:ext cx="1244223" cy="633510"/>
            </a:xfrm>
            <a:custGeom>
              <a:rect b="b" l="l" r="r" t="t"/>
              <a:pathLst>
                <a:path extrusionOk="0" fill="none" h="7599" w="14925">
                  <a:moveTo>
                    <a:pt x="14924" y="0"/>
                  </a:moveTo>
                  <a:lnTo>
                    <a:pt x="7234" y="0"/>
                  </a:lnTo>
                  <a:lnTo>
                    <a:pt x="0" y="7599"/>
                  </a:lnTo>
                </a:path>
              </a:pathLst>
            </a:custGeom>
            <a:noFill/>
            <a:ln cap="flat" cmpd="sng" w="9875">
              <a:solidFill>
                <a:srgbClr val="F7AC2D"/>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
            <p:cNvSpPr/>
            <p:nvPr/>
          </p:nvSpPr>
          <p:spPr>
            <a:xfrm>
              <a:off x="5784678" y="4599321"/>
              <a:ext cx="4216518" cy="83"/>
            </a:xfrm>
            <a:custGeom>
              <a:rect b="b" l="l" r="r" t="t"/>
              <a:pathLst>
                <a:path extrusionOk="0" fill="none" h="1" w="50579">
                  <a:moveTo>
                    <a:pt x="0" y="1"/>
                  </a:moveTo>
                  <a:lnTo>
                    <a:pt x="50579"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14"/>
          <p:cNvSpPr/>
          <p:nvPr/>
        </p:nvSpPr>
        <p:spPr>
          <a:xfrm>
            <a:off x="4629152" y="2405646"/>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4"/>
          <p:cNvSpPr/>
          <p:nvPr/>
        </p:nvSpPr>
        <p:spPr>
          <a:xfrm>
            <a:off x="5283626" y="1174937"/>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4"/>
          <p:cNvSpPr txBox="1"/>
          <p:nvPr>
            <p:ph idx="1" type="subTitle"/>
          </p:nvPr>
        </p:nvSpPr>
        <p:spPr>
          <a:xfrm>
            <a:off x="998125" y="1174925"/>
            <a:ext cx="3448800" cy="32670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87" name="Google Shape;387;p14"/>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5">
    <p:spTree>
      <p:nvGrpSpPr>
        <p:cNvPr id="388" name="Shape 388"/>
        <p:cNvGrpSpPr/>
        <p:nvPr/>
      </p:nvGrpSpPr>
      <p:grpSpPr>
        <a:xfrm>
          <a:off x="0" y="0"/>
          <a:ext cx="0" cy="0"/>
          <a:chOff x="0" y="0"/>
          <a:chExt cx="0" cy="0"/>
        </a:xfrm>
      </p:grpSpPr>
      <p:sp>
        <p:nvSpPr>
          <p:cNvPr id="389" name="Google Shape;389;p15"/>
          <p:cNvSpPr txBox="1"/>
          <p:nvPr>
            <p:ph idx="1" type="subTitle"/>
          </p:nvPr>
        </p:nvSpPr>
        <p:spPr>
          <a:xfrm>
            <a:off x="1751850" y="1550250"/>
            <a:ext cx="2096400" cy="1623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a:latin typeface="Kanit Light"/>
                <a:ea typeface="Kanit Light"/>
                <a:cs typeface="Kanit Light"/>
                <a:sym typeface="Kanit Light"/>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90" name="Google Shape;390;p15"/>
          <p:cNvSpPr txBox="1"/>
          <p:nvPr>
            <p:ph type="title"/>
          </p:nvPr>
        </p:nvSpPr>
        <p:spPr>
          <a:xfrm>
            <a:off x="1238250" y="931600"/>
            <a:ext cx="2610000" cy="478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grpSp>
        <p:nvGrpSpPr>
          <p:cNvPr id="391" name="Google Shape;391;p15"/>
          <p:cNvGrpSpPr/>
          <p:nvPr/>
        </p:nvGrpSpPr>
        <p:grpSpPr>
          <a:xfrm>
            <a:off x="-1105970" y="537036"/>
            <a:ext cx="2188681" cy="4059897"/>
            <a:chOff x="218005" y="537036"/>
            <a:chExt cx="2188681" cy="4059897"/>
          </a:xfrm>
        </p:grpSpPr>
        <p:sp>
          <p:nvSpPr>
            <p:cNvPr id="392" name="Google Shape;392;p15"/>
            <p:cNvSpPr/>
            <p:nvPr/>
          </p:nvSpPr>
          <p:spPr>
            <a:xfrm>
              <a:off x="218005" y="537036"/>
              <a:ext cx="2188681" cy="3290034"/>
            </a:xfrm>
            <a:custGeom>
              <a:rect b="b" l="l" r="r" t="t"/>
              <a:pathLst>
                <a:path extrusionOk="0" h="28057" w="18664">
                  <a:moveTo>
                    <a:pt x="9302" y="1"/>
                  </a:moveTo>
                  <a:cubicBezTo>
                    <a:pt x="3040" y="1"/>
                    <a:pt x="5958" y="8937"/>
                    <a:pt x="5958" y="8937"/>
                  </a:cubicBezTo>
                  <a:cubicBezTo>
                    <a:pt x="1308" y="13314"/>
                    <a:pt x="4651" y="19120"/>
                    <a:pt x="4651" y="19120"/>
                  </a:cubicBezTo>
                  <a:cubicBezTo>
                    <a:pt x="1" y="24135"/>
                    <a:pt x="4256" y="28056"/>
                    <a:pt x="9271" y="28056"/>
                  </a:cubicBezTo>
                  <a:cubicBezTo>
                    <a:pt x="14287" y="28056"/>
                    <a:pt x="18664" y="24135"/>
                    <a:pt x="13983" y="19120"/>
                  </a:cubicBezTo>
                  <a:cubicBezTo>
                    <a:pt x="13983" y="19120"/>
                    <a:pt x="17326" y="13345"/>
                    <a:pt x="12645" y="8937"/>
                  </a:cubicBezTo>
                  <a:cubicBezTo>
                    <a:pt x="12645" y="8937"/>
                    <a:pt x="15594" y="1"/>
                    <a:pt x="93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5"/>
            <p:cNvSpPr/>
            <p:nvPr/>
          </p:nvSpPr>
          <p:spPr>
            <a:xfrm>
              <a:off x="1315840" y="946989"/>
              <a:ext cx="117" cy="3649913"/>
            </a:xfrm>
            <a:custGeom>
              <a:rect b="b" l="l" r="r" t="t"/>
              <a:pathLst>
                <a:path extrusionOk="0" fill="none" h="31126" w="1">
                  <a:moveTo>
                    <a:pt x="0" y="0"/>
                  </a:moveTo>
                  <a:lnTo>
                    <a:pt x="0" y="3112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5"/>
            <p:cNvSpPr/>
            <p:nvPr/>
          </p:nvSpPr>
          <p:spPr>
            <a:xfrm>
              <a:off x="1315840" y="946989"/>
              <a:ext cx="135561" cy="285300"/>
            </a:xfrm>
            <a:custGeom>
              <a:rect b="b" l="l" r="r" t="t"/>
              <a:pathLst>
                <a:path extrusionOk="0" fill="none" h="2433" w="1156">
                  <a:moveTo>
                    <a:pt x="1156" y="0"/>
                  </a:moveTo>
                  <a:lnTo>
                    <a:pt x="0" y="24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
            <p:cNvSpPr/>
            <p:nvPr/>
          </p:nvSpPr>
          <p:spPr>
            <a:xfrm>
              <a:off x="987967" y="1748954"/>
              <a:ext cx="327997" cy="481245"/>
            </a:xfrm>
            <a:custGeom>
              <a:rect b="b" l="l" r="r" t="t"/>
              <a:pathLst>
                <a:path extrusionOk="0" fill="none" h="4104" w="2797">
                  <a:moveTo>
                    <a:pt x="0" y="0"/>
                  </a:moveTo>
                  <a:lnTo>
                    <a:pt x="2796" y="41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5"/>
            <p:cNvSpPr/>
            <p:nvPr/>
          </p:nvSpPr>
          <p:spPr>
            <a:xfrm>
              <a:off x="1315840" y="2518789"/>
              <a:ext cx="413602" cy="670272"/>
            </a:xfrm>
            <a:custGeom>
              <a:rect b="b" l="l" r="r" t="t"/>
              <a:pathLst>
                <a:path extrusionOk="0" fill="none" h="5716" w="3527">
                  <a:moveTo>
                    <a:pt x="3526" y="1"/>
                  </a:moveTo>
                  <a:lnTo>
                    <a:pt x="0" y="571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5"/>
            <p:cNvSpPr/>
            <p:nvPr/>
          </p:nvSpPr>
          <p:spPr>
            <a:xfrm>
              <a:off x="1522578" y="1902218"/>
              <a:ext cx="117" cy="117732"/>
            </a:xfrm>
            <a:custGeom>
              <a:rect b="b" l="l" r="r" t="t"/>
              <a:pathLst>
                <a:path extrusionOk="0" fill="none" h="1004" w="1">
                  <a:moveTo>
                    <a:pt x="0" y="0"/>
                  </a:moveTo>
                  <a:lnTo>
                    <a:pt x="0"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5"/>
            <p:cNvSpPr/>
            <p:nvPr/>
          </p:nvSpPr>
          <p:spPr>
            <a:xfrm>
              <a:off x="1055629" y="832892"/>
              <a:ext cx="117" cy="114214"/>
            </a:xfrm>
            <a:custGeom>
              <a:rect b="b" l="l" r="r" t="t"/>
              <a:pathLst>
                <a:path extrusionOk="0" fill="none" h="974" w="1">
                  <a:moveTo>
                    <a:pt x="1" y="1"/>
                  </a:moveTo>
                  <a:lnTo>
                    <a:pt x="1"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5"/>
            <p:cNvSpPr/>
            <p:nvPr/>
          </p:nvSpPr>
          <p:spPr>
            <a:xfrm>
              <a:off x="1576050" y="1175067"/>
              <a:ext cx="117" cy="114214"/>
            </a:xfrm>
            <a:custGeom>
              <a:rect b="b" l="l" r="r" t="t"/>
              <a:pathLst>
                <a:path extrusionOk="0" fill="none" h="974" w="1">
                  <a:moveTo>
                    <a:pt x="0" y="1"/>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5"/>
            <p:cNvSpPr/>
            <p:nvPr/>
          </p:nvSpPr>
          <p:spPr>
            <a:xfrm>
              <a:off x="1076971" y="3053511"/>
              <a:ext cx="117" cy="121249"/>
            </a:xfrm>
            <a:custGeom>
              <a:rect b="b" l="l" r="r" t="t"/>
              <a:pathLst>
                <a:path extrusionOk="0" fill="none" h="1034" w="1">
                  <a:moveTo>
                    <a:pt x="1" y="0"/>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5"/>
            <p:cNvSpPr/>
            <p:nvPr/>
          </p:nvSpPr>
          <p:spPr>
            <a:xfrm>
              <a:off x="1112619" y="1517241"/>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5"/>
            <p:cNvSpPr/>
            <p:nvPr/>
          </p:nvSpPr>
          <p:spPr>
            <a:xfrm>
              <a:off x="1754293" y="2066152"/>
              <a:ext cx="117" cy="114214"/>
            </a:xfrm>
            <a:custGeom>
              <a:rect b="b" l="l" r="r" t="t"/>
              <a:pathLst>
                <a:path extrusionOk="0" fill="none" h="974" w="1">
                  <a:moveTo>
                    <a:pt x="0" y="1"/>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5"/>
            <p:cNvSpPr/>
            <p:nvPr/>
          </p:nvSpPr>
          <p:spPr>
            <a:xfrm>
              <a:off x="1576050" y="3053511"/>
              <a:ext cx="117" cy="121249"/>
            </a:xfrm>
            <a:custGeom>
              <a:rect b="b" l="l" r="r" t="t"/>
              <a:pathLst>
                <a:path extrusionOk="0" fill="none" h="1034" w="1">
                  <a:moveTo>
                    <a:pt x="0" y="0"/>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a:off x="877386" y="2151754"/>
              <a:ext cx="117" cy="114096"/>
            </a:xfrm>
            <a:custGeom>
              <a:rect b="b" l="l" r="r" t="t"/>
              <a:pathLst>
                <a:path extrusionOk="0" fill="none" h="973" w="1">
                  <a:moveTo>
                    <a:pt x="1" y="0"/>
                  </a:moveTo>
                  <a:lnTo>
                    <a:pt x="1"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a:off x="1522578" y="2258699"/>
              <a:ext cx="117" cy="114096"/>
            </a:xfrm>
            <a:custGeom>
              <a:rect b="b" l="l" r="r" t="t"/>
              <a:pathLst>
                <a:path extrusionOk="0" fill="none" h="973" w="1">
                  <a:moveTo>
                    <a:pt x="0" y="0"/>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5"/>
            <p:cNvSpPr/>
            <p:nvPr/>
          </p:nvSpPr>
          <p:spPr>
            <a:xfrm>
              <a:off x="1832626" y="3185315"/>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a:off x="1148268" y="2479623"/>
              <a:ext cx="117" cy="114214"/>
            </a:xfrm>
            <a:custGeom>
              <a:rect b="b" l="l" r="r" t="t"/>
              <a:pathLst>
                <a:path extrusionOk="0" fill="none" h="974" w="1">
                  <a:moveTo>
                    <a:pt x="1" y="1"/>
                  </a:moveTo>
                  <a:lnTo>
                    <a:pt x="1"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a:off x="741945" y="3185315"/>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a:off x="959354" y="2689877"/>
              <a:ext cx="117" cy="114214"/>
            </a:xfrm>
            <a:custGeom>
              <a:rect b="b" l="l" r="r" t="t"/>
              <a:pathLst>
                <a:path extrusionOk="0" fill="none" h="974" w="1">
                  <a:moveTo>
                    <a:pt x="1" y="1"/>
                  </a:moveTo>
                  <a:lnTo>
                    <a:pt x="1" y="97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a:off x="1522578" y="3477653"/>
              <a:ext cx="117" cy="117732"/>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a:off x="1048476" y="4596816"/>
              <a:ext cx="527704" cy="117"/>
            </a:xfrm>
            <a:custGeom>
              <a:rect b="b" l="l" r="r" t="t"/>
              <a:pathLst>
                <a:path extrusionOk="0" fill="none" h="1" w="4500">
                  <a:moveTo>
                    <a:pt x="1" y="1"/>
                  </a:moveTo>
                  <a:lnTo>
                    <a:pt x="4499"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6">
    <p:spTree>
      <p:nvGrpSpPr>
        <p:cNvPr id="412" name="Shape 412"/>
        <p:cNvGrpSpPr/>
        <p:nvPr/>
      </p:nvGrpSpPr>
      <p:grpSpPr>
        <a:xfrm>
          <a:off x="0" y="0"/>
          <a:ext cx="0" cy="0"/>
          <a:chOff x="0" y="0"/>
          <a:chExt cx="0" cy="0"/>
        </a:xfrm>
      </p:grpSpPr>
      <p:grpSp>
        <p:nvGrpSpPr>
          <p:cNvPr id="413" name="Google Shape;413;p16"/>
          <p:cNvGrpSpPr/>
          <p:nvPr/>
        </p:nvGrpSpPr>
        <p:grpSpPr>
          <a:xfrm>
            <a:off x="7605281" y="1792459"/>
            <a:ext cx="1461622" cy="2804474"/>
            <a:chOff x="2156981" y="1792459"/>
            <a:chExt cx="1461622" cy="2804474"/>
          </a:xfrm>
        </p:grpSpPr>
        <p:sp>
          <p:nvSpPr>
            <p:cNvPr id="414" name="Google Shape;414;p16"/>
            <p:cNvSpPr/>
            <p:nvPr/>
          </p:nvSpPr>
          <p:spPr>
            <a:xfrm>
              <a:off x="2156981" y="1792459"/>
              <a:ext cx="1461622" cy="1909854"/>
            </a:xfrm>
            <a:custGeom>
              <a:rect b="b" l="l" r="r" t="t"/>
              <a:pathLst>
                <a:path extrusionOk="0" h="16287" w="12464">
                  <a:moveTo>
                    <a:pt x="7463" y="0"/>
                  </a:moveTo>
                  <a:cubicBezTo>
                    <a:pt x="7362" y="0"/>
                    <a:pt x="7256" y="8"/>
                    <a:pt x="7144" y="25"/>
                  </a:cubicBezTo>
                  <a:cubicBezTo>
                    <a:pt x="1369" y="784"/>
                    <a:pt x="3922" y="8140"/>
                    <a:pt x="3922" y="8140"/>
                  </a:cubicBezTo>
                  <a:cubicBezTo>
                    <a:pt x="1" y="12365"/>
                    <a:pt x="4925" y="16286"/>
                    <a:pt x="7144" y="16286"/>
                  </a:cubicBezTo>
                  <a:cubicBezTo>
                    <a:pt x="8724" y="16286"/>
                    <a:pt x="12463" y="13885"/>
                    <a:pt x="12463" y="10268"/>
                  </a:cubicBezTo>
                  <a:cubicBezTo>
                    <a:pt x="12463" y="4979"/>
                    <a:pt x="9302" y="4128"/>
                    <a:pt x="9302" y="4128"/>
                  </a:cubicBezTo>
                  <a:cubicBezTo>
                    <a:pt x="9331" y="1984"/>
                    <a:pt x="9063" y="0"/>
                    <a:pt x="74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6"/>
            <p:cNvSpPr/>
            <p:nvPr/>
          </p:nvSpPr>
          <p:spPr>
            <a:xfrm>
              <a:off x="2976780" y="2151754"/>
              <a:ext cx="117" cy="2445158"/>
            </a:xfrm>
            <a:custGeom>
              <a:rect b="b" l="l" r="r" t="t"/>
              <a:pathLst>
                <a:path extrusionOk="0" fill="none" h="20852" w="1">
                  <a:moveTo>
                    <a:pt x="1" y="0"/>
                  </a:moveTo>
                  <a:lnTo>
                    <a:pt x="1" y="2085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6"/>
            <p:cNvSpPr/>
            <p:nvPr/>
          </p:nvSpPr>
          <p:spPr>
            <a:xfrm>
              <a:off x="2823515" y="2123142"/>
              <a:ext cx="153386" cy="299606"/>
            </a:xfrm>
            <a:custGeom>
              <a:rect b="b" l="l" r="r" t="t"/>
              <a:pathLst>
                <a:path extrusionOk="0" fill="none" h="2555" w="1308">
                  <a:moveTo>
                    <a:pt x="1" y="1"/>
                  </a:moveTo>
                  <a:lnTo>
                    <a:pt x="1308" y="255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6"/>
            <p:cNvSpPr/>
            <p:nvPr/>
          </p:nvSpPr>
          <p:spPr>
            <a:xfrm>
              <a:off x="2976780" y="2422633"/>
              <a:ext cx="256816" cy="345807"/>
            </a:xfrm>
            <a:custGeom>
              <a:rect b="b" l="l" r="r" t="t"/>
              <a:pathLst>
                <a:path extrusionOk="0" fill="none" h="2949" w="2190">
                  <a:moveTo>
                    <a:pt x="2189" y="0"/>
                  </a:moveTo>
                  <a:lnTo>
                    <a:pt x="1" y="294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6"/>
            <p:cNvSpPr/>
            <p:nvPr/>
          </p:nvSpPr>
          <p:spPr>
            <a:xfrm>
              <a:off x="2698862" y="3117654"/>
              <a:ext cx="278041" cy="253170"/>
            </a:xfrm>
            <a:custGeom>
              <a:rect b="b" l="l" r="r" t="t"/>
              <a:pathLst>
                <a:path extrusionOk="0" fill="none" h="2159" w="2371">
                  <a:moveTo>
                    <a:pt x="0" y="0"/>
                  </a:moveTo>
                  <a:lnTo>
                    <a:pt x="2371" y="215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6"/>
            <p:cNvSpPr/>
            <p:nvPr/>
          </p:nvSpPr>
          <p:spPr>
            <a:xfrm>
              <a:off x="2698862" y="2315689"/>
              <a:ext cx="0" cy="114214"/>
            </a:xfrm>
            <a:custGeom>
              <a:rect b="b" l="l" r="r" t="t"/>
              <a:pathLst>
                <a:path extrusionOk="0" fill="none" h="974" w="0">
                  <a:moveTo>
                    <a:pt x="0" y="0"/>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6"/>
            <p:cNvSpPr/>
            <p:nvPr/>
          </p:nvSpPr>
          <p:spPr>
            <a:xfrm>
              <a:off x="2777195" y="2803974"/>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6"/>
            <p:cNvSpPr/>
            <p:nvPr/>
          </p:nvSpPr>
          <p:spPr>
            <a:xfrm>
              <a:off x="3105185" y="2996403"/>
              <a:ext cx="117" cy="121367"/>
            </a:xfrm>
            <a:custGeom>
              <a:rect b="b" l="l" r="r" t="t"/>
              <a:pathLst>
                <a:path extrusionOk="0" fill="none" h="1035" w="1">
                  <a:moveTo>
                    <a:pt x="0" y="1"/>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6"/>
            <p:cNvSpPr/>
            <p:nvPr/>
          </p:nvSpPr>
          <p:spPr>
            <a:xfrm>
              <a:off x="3315441" y="2689877"/>
              <a:ext cx="117" cy="114214"/>
            </a:xfrm>
            <a:custGeom>
              <a:rect b="b" l="l" r="r" t="t"/>
              <a:pathLst>
                <a:path extrusionOk="0" fill="none" h="974" w="1">
                  <a:moveTo>
                    <a:pt x="0" y="1"/>
                  </a:moveTo>
                  <a:lnTo>
                    <a:pt x="0" y="97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6"/>
            <p:cNvSpPr/>
            <p:nvPr/>
          </p:nvSpPr>
          <p:spPr>
            <a:xfrm>
              <a:off x="3233473" y="3313718"/>
              <a:ext cx="117" cy="114096"/>
            </a:xfrm>
            <a:custGeom>
              <a:rect b="b" l="l" r="r" t="t"/>
              <a:pathLst>
                <a:path extrusionOk="0" fill="none" h="973" w="1">
                  <a:moveTo>
                    <a:pt x="0" y="0"/>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6"/>
            <p:cNvSpPr/>
            <p:nvPr/>
          </p:nvSpPr>
          <p:spPr>
            <a:xfrm>
              <a:off x="3080207" y="1930713"/>
              <a:ext cx="117" cy="117732"/>
            </a:xfrm>
            <a:custGeom>
              <a:rect b="b" l="l" r="r" t="t"/>
              <a:pathLst>
                <a:path extrusionOk="0" fill="none" h="1004" w="1">
                  <a:moveTo>
                    <a:pt x="0" y="1"/>
                  </a:moveTo>
                  <a:lnTo>
                    <a:pt x="0"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6"/>
            <p:cNvSpPr/>
            <p:nvPr/>
          </p:nvSpPr>
          <p:spPr>
            <a:xfrm>
              <a:off x="2777195" y="3420545"/>
              <a:ext cx="117" cy="114214"/>
            </a:xfrm>
            <a:custGeom>
              <a:rect b="b" l="l" r="r" t="t"/>
              <a:pathLst>
                <a:path extrusionOk="0" fill="none" h="974" w="1">
                  <a:moveTo>
                    <a:pt x="1" y="1"/>
                  </a:moveTo>
                  <a:lnTo>
                    <a:pt x="1" y="97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6"/>
            <p:cNvSpPr/>
            <p:nvPr/>
          </p:nvSpPr>
          <p:spPr>
            <a:xfrm>
              <a:off x="2713051" y="4596816"/>
              <a:ext cx="524068" cy="117"/>
            </a:xfrm>
            <a:custGeom>
              <a:rect b="b" l="l" r="r" t="t"/>
              <a:pathLst>
                <a:path extrusionOk="0" fill="none" h="1" w="4469">
                  <a:moveTo>
                    <a:pt x="1" y="1"/>
                  </a:moveTo>
                  <a:lnTo>
                    <a:pt x="4469"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16"/>
          <p:cNvSpPr txBox="1"/>
          <p:nvPr>
            <p:ph idx="1" type="subTitle"/>
          </p:nvPr>
        </p:nvSpPr>
        <p:spPr>
          <a:xfrm>
            <a:off x="4572000" y="1988400"/>
            <a:ext cx="2096400" cy="16239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28" name="Google Shape;428;p16"/>
          <p:cNvSpPr txBox="1"/>
          <p:nvPr>
            <p:ph type="title"/>
          </p:nvPr>
        </p:nvSpPr>
        <p:spPr>
          <a:xfrm>
            <a:off x="4572000" y="1428225"/>
            <a:ext cx="3200400" cy="4782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429" name="Google Shape;429;p16"/>
          <p:cNvGrpSpPr/>
          <p:nvPr/>
        </p:nvGrpSpPr>
        <p:grpSpPr>
          <a:xfrm>
            <a:off x="8718993" y="1615974"/>
            <a:ext cx="1758527" cy="2978398"/>
            <a:chOff x="70293" y="1615974"/>
            <a:chExt cx="1758527" cy="2978398"/>
          </a:xfrm>
        </p:grpSpPr>
        <p:sp>
          <p:nvSpPr>
            <p:cNvPr id="430" name="Google Shape;430;p16"/>
            <p:cNvSpPr/>
            <p:nvPr/>
          </p:nvSpPr>
          <p:spPr>
            <a:xfrm>
              <a:off x="70293" y="1615974"/>
              <a:ext cx="1758527" cy="1755514"/>
            </a:xfrm>
            <a:custGeom>
              <a:rect b="b" l="l" r="r" t="t"/>
              <a:pathLst>
                <a:path extrusionOk="0" h="17235" w="17265">
                  <a:moveTo>
                    <a:pt x="8632" y="0"/>
                  </a:moveTo>
                  <a:cubicBezTo>
                    <a:pt x="3860" y="0"/>
                    <a:pt x="0" y="3861"/>
                    <a:pt x="0" y="8602"/>
                  </a:cubicBezTo>
                  <a:cubicBezTo>
                    <a:pt x="0" y="13374"/>
                    <a:pt x="3860" y="17235"/>
                    <a:pt x="8632" y="17235"/>
                  </a:cubicBezTo>
                  <a:cubicBezTo>
                    <a:pt x="13405" y="17235"/>
                    <a:pt x="17265" y="13374"/>
                    <a:pt x="17265" y="8602"/>
                  </a:cubicBezTo>
                  <a:cubicBezTo>
                    <a:pt x="17265" y="3861"/>
                    <a:pt x="13405" y="0"/>
                    <a:pt x="86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6"/>
            <p:cNvSpPr/>
            <p:nvPr/>
          </p:nvSpPr>
          <p:spPr>
            <a:xfrm>
              <a:off x="949506" y="2625263"/>
              <a:ext cx="102" cy="1969109"/>
            </a:xfrm>
            <a:custGeom>
              <a:rect b="b" l="l" r="r" t="t"/>
              <a:pathLst>
                <a:path extrusionOk="0" fill="none" h="19332" w="1">
                  <a:moveTo>
                    <a:pt x="0" y="0"/>
                  </a:moveTo>
                  <a:lnTo>
                    <a:pt x="0" y="1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6"/>
            <p:cNvSpPr/>
            <p:nvPr/>
          </p:nvSpPr>
          <p:spPr>
            <a:xfrm>
              <a:off x="689470" y="4594237"/>
              <a:ext cx="495423" cy="102"/>
            </a:xfrm>
            <a:custGeom>
              <a:rect b="b" l="l" r="r" t="t"/>
              <a:pathLst>
                <a:path extrusionOk="0" fill="none" h="1" w="4864">
                  <a:moveTo>
                    <a:pt x="0" y="1"/>
                  </a:moveTo>
                  <a:lnTo>
                    <a:pt x="4863"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6"/>
            <p:cNvSpPr/>
            <p:nvPr/>
          </p:nvSpPr>
          <p:spPr>
            <a:xfrm>
              <a:off x="503686" y="2547853"/>
              <a:ext cx="102" cy="10847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6"/>
            <p:cNvSpPr/>
            <p:nvPr/>
          </p:nvSpPr>
          <p:spPr>
            <a:xfrm>
              <a:off x="1181735" y="2761444"/>
              <a:ext cx="3158" cy="105423"/>
            </a:xfrm>
            <a:custGeom>
              <a:rect b="b" l="l" r="r" t="t"/>
              <a:pathLst>
                <a:path extrusionOk="0" fill="none" h="1035" w="31">
                  <a:moveTo>
                    <a:pt x="0" y="1"/>
                  </a:moveTo>
                  <a:lnTo>
                    <a:pt x="3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6"/>
            <p:cNvSpPr/>
            <p:nvPr/>
          </p:nvSpPr>
          <p:spPr>
            <a:xfrm>
              <a:off x="1382899" y="2414727"/>
              <a:ext cx="3259" cy="108478"/>
            </a:xfrm>
            <a:custGeom>
              <a:rect b="b" l="l" r="r" t="t"/>
              <a:pathLst>
                <a:path extrusionOk="0" fill="none" h="1065" w="32">
                  <a:moveTo>
                    <a:pt x="1" y="0"/>
                  </a:moveTo>
                  <a:lnTo>
                    <a:pt x="3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6"/>
            <p:cNvSpPr/>
            <p:nvPr/>
          </p:nvSpPr>
          <p:spPr>
            <a:xfrm>
              <a:off x="664719" y="2894570"/>
              <a:ext cx="3158" cy="108478"/>
            </a:xfrm>
            <a:custGeom>
              <a:rect b="b" l="l" r="r" t="t"/>
              <a:pathLst>
                <a:path extrusionOk="0" fill="none" h="1065" w="31">
                  <a:moveTo>
                    <a:pt x="0" y="1"/>
                  </a:moveTo>
                  <a:lnTo>
                    <a:pt x="3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6"/>
            <p:cNvSpPr/>
            <p:nvPr/>
          </p:nvSpPr>
          <p:spPr>
            <a:xfrm>
              <a:off x="949506" y="2625263"/>
              <a:ext cx="102" cy="1969109"/>
            </a:xfrm>
            <a:custGeom>
              <a:rect b="b" l="l" r="r" t="t"/>
              <a:pathLst>
                <a:path extrusionOk="0" fill="none" h="19332" w="1">
                  <a:moveTo>
                    <a:pt x="0" y="0"/>
                  </a:moveTo>
                  <a:lnTo>
                    <a:pt x="0" y="1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6"/>
            <p:cNvSpPr/>
            <p:nvPr/>
          </p:nvSpPr>
          <p:spPr>
            <a:xfrm>
              <a:off x="689470" y="4594237"/>
              <a:ext cx="495423" cy="102"/>
            </a:xfrm>
            <a:custGeom>
              <a:rect b="b" l="l" r="r" t="t"/>
              <a:pathLst>
                <a:path extrusionOk="0" fill="none" h="1" w="4864">
                  <a:moveTo>
                    <a:pt x="0" y="1"/>
                  </a:moveTo>
                  <a:lnTo>
                    <a:pt x="4863"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p:nvPr/>
          </p:nvSpPr>
          <p:spPr>
            <a:xfrm>
              <a:off x="503686" y="2547853"/>
              <a:ext cx="102" cy="10847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6"/>
            <p:cNvSpPr/>
            <p:nvPr/>
          </p:nvSpPr>
          <p:spPr>
            <a:xfrm>
              <a:off x="1181735" y="2761444"/>
              <a:ext cx="3158" cy="105423"/>
            </a:xfrm>
            <a:custGeom>
              <a:rect b="b" l="l" r="r" t="t"/>
              <a:pathLst>
                <a:path extrusionOk="0" fill="none" h="1035" w="31">
                  <a:moveTo>
                    <a:pt x="0" y="1"/>
                  </a:moveTo>
                  <a:lnTo>
                    <a:pt x="3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6"/>
            <p:cNvSpPr/>
            <p:nvPr/>
          </p:nvSpPr>
          <p:spPr>
            <a:xfrm>
              <a:off x="1382899" y="2414727"/>
              <a:ext cx="3259" cy="108478"/>
            </a:xfrm>
            <a:custGeom>
              <a:rect b="b" l="l" r="r" t="t"/>
              <a:pathLst>
                <a:path extrusionOk="0" fill="none" h="1065" w="32">
                  <a:moveTo>
                    <a:pt x="1" y="0"/>
                  </a:moveTo>
                  <a:lnTo>
                    <a:pt x="3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6"/>
            <p:cNvSpPr/>
            <p:nvPr/>
          </p:nvSpPr>
          <p:spPr>
            <a:xfrm>
              <a:off x="664719" y="2894570"/>
              <a:ext cx="3158" cy="108478"/>
            </a:xfrm>
            <a:custGeom>
              <a:rect b="b" l="l" r="r" t="t"/>
              <a:pathLst>
                <a:path extrusionOk="0" fill="none" h="1065" w="31">
                  <a:moveTo>
                    <a:pt x="0" y="1"/>
                  </a:moveTo>
                  <a:lnTo>
                    <a:pt x="3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16"/>
          <p:cNvSpPr/>
          <p:nvPr/>
        </p:nvSpPr>
        <p:spPr>
          <a:xfrm>
            <a:off x="194102" y="1249559"/>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p:nvPr/>
        </p:nvSpPr>
        <p:spPr>
          <a:xfrm>
            <a:off x="7030901" y="152400"/>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6"/>
          <p:cNvSpPr/>
          <p:nvPr/>
        </p:nvSpPr>
        <p:spPr>
          <a:xfrm>
            <a:off x="713227" y="349246"/>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7">
    <p:spTree>
      <p:nvGrpSpPr>
        <p:cNvPr id="446" name="Shape 446"/>
        <p:cNvGrpSpPr/>
        <p:nvPr/>
      </p:nvGrpSpPr>
      <p:grpSpPr>
        <a:xfrm>
          <a:off x="0" y="0"/>
          <a:ext cx="0" cy="0"/>
          <a:chOff x="0" y="0"/>
          <a:chExt cx="0" cy="0"/>
        </a:xfrm>
      </p:grpSpPr>
      <p:grpSp>
        <p:nvGrpSpPr>
          <p:cNvPr id="447" name="Google Shape;447;p17"/>
          <p:cNvGrpSpPr/>
          <p:nvPr/>
        </p:nvGrpSpPr>
        <p:grpSpPr>
          <a:xfrm>
            <a:off x="-425007" y="1615974"/>
            <a:ext cx="1758527" cy="2978398"/>
            <a:chOff x="70293" y="1615974"/>
            <a:chExt cx="1758527" cy="2978398"/>
          </a:xfrm>
        </p:grpSpPr>
        <p:sp>
          <p:nvSpPr>
            <p:cNvPr id="448" name="Google Shape;448;p17"/>
            <p:cNvSpPr/>
            <p:nvPr/>
          </p:nvSpPr>
          <p:spPr>
            <a:xfrm>
              <a:off x="70293" y="1615974"/>
              <a:ext cx="1758527" cy="1755514"/>
            </a:xfrm>
            <a:custGeom>
              <a:rect b="b" l="l" r="r" t="t"/>
              <a:pathLst>
                <a:path extrusionOk="0" h="17235" w="17265">
                  <a:moveTo>
                    <a:pt x="8632" y="0"/>
                  </a:moveTo>
                  <a:cubicBezTo>
                    <a:pt x="3860" y="0"/>
                    <a:pt x="0" y="3861"/>
                    <a:pt x="0" y="8602"/>
                  </a:cubicBezTo>
                  <a:cubicBezTo>
                    <a:pt x="0" y="13374"/>
                    <a:pt x="3860" y="17235"/>
                    <a:pt x="8632" y="17235"/>
                  </a:cubicBezTo>
                  <a:cubicBezTo>
                    <a:pt x="13405" y="17235"/>
                    <a:pt x="17265" y="13374"/>
                    <a:pt x="17265" y="8602"/>
                  </a:cubicBezTo>
                  <a:cubicBezTo>
                    <a:pt x="17265" y="3861"/>
                    <a:pt x="13405" y="0"/>
                    <a:pt x="86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7"/>
            <p:cNvSpPr/>
            <p:nvPr/>
          </p:nvSpPr>
          <p:spPr>
            <a:xfrm>
              <a:off x="949506" y="2625263"/>
              <a:ext cx="102" cy="1969109"/>
            </a:xfrm>
            <a:custGeom>
              <a:rect b="b" l="l" r="r" t="t"/>
              <a:pathLst>
                <a:path extrusionOk="0" fill="none" h="19332" w="1">
                  <a:moveTo>
                    <a:pt x="0" y="0"/>
                  </a:moveTo>
                  <a:lnTo>
                    <a:pt x="0" y="1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7"/>
            <p:cNvSpPr/>
            <p:nvPr/>
          </p:nvSpPr>
          <p:spPr>
            <a:xfrm>
              <a:off x="689470" y="4594237"/>
              <a:ext cx="495423" cy="102"/>
            </a:xfrm>
            <a:custGeom>
              <a:rect b="b" l="l" r="r" t="t"/>
              <a:pathLst>
                <a:path extrusionOk="0" fill="none" h="1" w="4864">
                  <a:moveTo>
                    <a:pt x="0" y="1"/>
                  </a:moveTo>
                  <a:lnTo>
                    <a:pt x="4863"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7"/>
            <p:cNvSpPr/>
            <p:nvPr/>
          </p:nvSpPr>
          <p:spPr>
            <a:xfrm>
              <a:off x="503686" y="2547853"/>
              <a:ext cx="102" cy="10847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7"/>
            <p:cNvSpPr/>
            <p:nvPr/>
          </p:nvSpPr>
          <p:spPr>
            <a:xfrm>
              <a:off x="1181735" y="2761444"/>
              <a:ext cx="3158" cy="105423"/>
            </a:xfrm>
            <a:custGeom>
              <a:rect b="b" l="l" r="r" t="t"/>
              <a:pathLst>
                <a:path extrusionOk="0" fill="none" h="1035" w="31">
                  <a:moveTo>
                    <a:pt x="0" y="1"/>
                  </a:moveTo>
                  <a:lnTo>
                    <a:pt x="3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7"/>
            <p:cNvSpPr/>
            <p:nvPr/>
          </p:nvSpPr>
          <p:spPr>
            <a:xfrm>
              <a:off x="1382899" y="2414727"/>
              <a:ext cx="3259" cy="108478"/>
            </a:xfrm>
            <a:custGeom>
              <a:rect b="b" l="l" r="r" t="t"/>
              <a:pathLst>
                <a:path extrusionOk="0" fill="none" h="1065" w="32">
                  <a:moveTo>
                    <a:pt x="1" y="0"/>
                  </a:moveTo>
                  <a:lnTo>
                    <a:pt x="3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7"/>
            <p:cNvSpPr/>
            <p:nvPr/>
          </p:nvSpPr>
          <p:spPr>
            <a:xfrm>
              <a:off x="664719" y="2894570"/>
              <a:ext cx="3158" cy="108478"/>
            </a:xfrm>
            <a:custGeom>
              <a:rect b="b" l="l" r="r" t="t"/>
              <a:pathLst>
                <a:path extrusionOk="0" fill="none" h="1065" w="31">
                  <a:moveTo>
                    <a:pt x="0" y="1"/>
                  </a:moveTo>
                  <a:lnTo>
                    <a:pt x="3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7"/>
            <p:cNvSpPr/>
            <p:nvPr/>
          </p:nvSpPr>
          <p:spPr>
            <a:xfrm>
              <a:off x="949506" y="2625263"/>
              <a:ext cx="102" cy="1969109"/>
            </a:xfrm>
            <a:custGeom>
              <a:rect b="b" l="l" r="r" t="t"/>
              <a:pathLst>
                <a:path extrusionOk="0" fill="none" h="19332" w="1">
                  <a:moveTo>
                    <a:pt x="0" y="0"/>
                  </a:moveTo>
                  <a:lnTo>
                    <a:pt x="0" y="1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7"/>
            <p:cNvSpPr/>
            <p:nvPr/>
          </p:nvSpPr>
          <p:spPr>
            <a:xfrm>
              <a:off x="689470" y="4594237"/>
              <a:ext cx="495423" cy="102"/>
            </a:xfrm>
            <a:custGeom>
              <a:rect b="b" l="l" r="r" t="t"/>
              <a:pathLst>
                <a:path extrusionOk="0" fill="none" h="1" w="4864">
                  <a:moveTo>
                    <a:pt x="0" y="1"/>
                  </a:moveTo>
                  <a:lnTo>
                    <a:pt x="4863"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7"/>
            <p:cNvSpPr/>
            <p:nvPr/>
          </p:nvSpPr>
          <p:spPr>
            <a:xfrm>
              <a:off x="503686" y="2547853"/>
              <a:ext cx="102" cy="10847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7"/>
            <p:cNvSpPr/>
            <p:nvPr/>
          </p:nvSpPr>
          <p:spPr>
            <a:xfrm>
              <a:off x="1181735" y="2761444"/>
              <a:ext cx="3158" cy="105423"/>
            </a:xfrm>
            <a:custGeom>
              <a:rect b="b" l="l" r="r" t="t"/>
              <a:pathLst>
                <a:path extrusionOk="0" fill="none" h="1035" w="31">
                  <a:moveTo>
                    <a:pt x="0" y="1"/>
                  </a:moveTo>
                  <a:lnTo>
                    <a:pt x="3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7"/>
            <p:cNvSpPr/>
            <p:nvPr/>
          </p:nvSpPr>
          <p:spPr>
            <a:xfrm>
              <a:off x="1382899" y="2414727"/>
              <a:ext cx="3259" cy="108478"/>
            </a:xfrm>
            <a:custGeom>
              <a:rect b="b" l="l" r="r" t="t"/>
              <a:pathLst>
                <a:path extrusionOk="0" fill="none" h="1065" w="32">
                  <a:moveTo>
                    <a:pt x="1" y="0"/>
                  </a:moveTo>
                  <a:lnTo>
                    <a:pt x="3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7"/>
            <p:cNvSpPr/>
            <p:nvPr/>
          </p:nvSpPr>
          <p:spPr>
            <a:xfrm>
              <a:off x="664719" y="2894570"/>
              <a:ext cx="3158" cy="108478"/>
            </a:xfrm>
            <a:custGeom>
              <a:rect b="b" l="l" r="r" t="t"/>
              <a:pathLst>
                <a:path extrusionOk="0" fill="none" h="1065" w="31">
                  <a:moveTo>
                    <a:pt x="0" y="1"/>
                  </a:moveTo>
                  <a:lnTo>
                    <a:pt x="3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17"/>
          <p:cNvSpPr/>
          <p:nvPr/>
        </p:nvSpPr>
        <p:spPr>
          <a:xfrm>
            <a:off x="232202" y="850609"/>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7"/>
          <p:cNvSpPr/>
          <p:nvPr/>
        </p:nvSpPr>
        <p:spPr>
          <a:xfrm>
            <a:off x="1163501" y="0"/>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7"/>
          <p:cNvSpPr txBox="1"/>
          <p:nvPr>
            <p:ph idx="1" type="subTitle"/>
          </p:nvPr>
        </p:nvSpPr>
        <p:spPr>
          <a:xfrm>
            <a:off x="4572000" y="1759800"/>
            <a:ext cx="3840300" cy="12882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64" name="Google Shape;464;p17"/>
          <p:cNvSpPr txBox="1"/>
          <p:nvPr>
            <p:ph type="title"/>
          </p:nvPr>
        </p:nvSpPr>
        <p:spPr>
          <a:xfrm>
            <a:off x="4572000" y="1048425"/>
            <a:ext cx="3840300" cy="4782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65" name="Google Shape;465;p17"/>
          <p:cNvSpPr/>
          <p:nvPr/>
        </p:nvSpPr>
        <p:spPr>
          <a:xfrm>
            <a:off x="6100713" y="3797300"/>
            <a:ext cx="2330468" cy="802120"/>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7"/>
          <p:cNvSpPr/>
          <p:nvPr/>
        </p:nvSpPr>
        <p:spPr>
          <a:xfrm>
            <a:off x="4542275" y="4038926"/>
            <a:ext cx="1628503" cy="560494"/>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4">
    <p:spTree>
      <p:nvGrpSpPr>
        <p:cNvPr id="467" name="Shape 467"/>
        <p:cNvGrpSpPr/>
        <p:nvPr/>
      </p:nvGrpSpPr>
      <p:grpSpPr>
        <a:xfrm>
          <a:off x="0" y="0"/>
          <a:ext cx="0" cy="0"/>
          <a:chOff x="0" y="0"/>
          <a:chExt cx="0" cy="0"/>
        </a:xfrm>
      </p:grpSpPr>
      <p:sp>
        <p:nvSpPr>
          <p:cNvPr id="468" name="Google Shape;468;p18"/>
          <p:cNvSpPr/>
          <p:nvPr/>
        </p:nvSpPr>
        <p:spPr>
          <a:xfrm>
            <a:off x="6498550" y="3741523"/>
            <a:ext cx="2523487" cy="868579"/>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8"/>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grpSp>
        <p:nvGrpSpPr>
          <p:cNvPr id="470" name="Google Shape;470;p18"/>
          <p:cNvGrpSpPr/>
          <p:nvPr/>
        </p:nvGrpSpPr>
        <p:grpSpPr>
          <a:xfrm>
            <a:off x="-536275" y="1221422"/>
            <a:ext cx="1029421" cy="3382103"/>
            <a:chOff x="7407575" y="1221422"/>
            <a:chExt cx="1029421" cy="3382103"/>
          </a:xfrm>
        </p:grpSpPr>
        <p:sp>
          <p:nvSpPr>
            <p:cNvPr id="471" name="Google Shape;471;p18"/>
            <p:cNvSpPr/>
            <p:nvPr/>
          </p:nvSpPr>
          <p:spPr>
            <a:xfrm>
              <a:off x="8069339" y="2198974"/>
              <a:ext cx="90" cy="92720"/>
            </a:xfrm>
            <a:custGeom>
              <a:rect b="b" l="l" r="r" t="t"/>
              <a:pathLst>
                <a:path extrusionOk="0" fill="none" h="1035" w="1">
                  <a:moveTo>
                    <a:pt x="0" y="1"/>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8"/>
            <p:cNvSpPr/>
            <p:nvPr/>
          </p:nvSpPr>
          <p:spPr>
            <a:xfrm>
              <a:off x="8200044" y="2866113"/>
              <a:ext cx="0" cy="95408"/>
            </a:xfrm>
            <a:custGeom>
              <a:rect b="b" l="l" r="r" t="t"/>
              <a:pathLst>
                <a:path extrusionOk="0" fill="none" h="1065" w="0">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8"/>
            <p:cNvSpPr/>
            <p:nvPr/>
          </p:nvSpPr>
          <p:spPr>
            <a:xfrm>
              <a:off x="8023024" y="2484929"/>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8"/>
            <p:cNvSpPr/>
            <p:nvPr/>
          </p:nvSpPr>
          <p:spPr>
            <a:xfrm>
              <a:off x="7666297" y="1526459"/>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8"/>
            <p:cNvSpPr/>
            <p:nvPr/>
          </p:nvSpPr>
          <p:spPr>
            <a:xfrm>
              <a:off x="8200044" y="2016579"/>
              <a:ext cx="0" cy="95408"/>
            </a:xfrm>
            <a:custGeom>
              <a:rect b="b" l="l" r="r" t="t"/>
              <a:pathLst>
                <a:path extrusionOk="0" fill="none" h="1065" w="0">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8"/>
            <p:cNvSpPr/>
            <p:nvPr/>
          </p:nvSpPr>
          <p:spPr>
            <a:xfrm>
              <a:off x="8150951" y="3181990"/>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8"/>
            <p:cNvSpPr/>
            <p:nvPr/>
          </p:nvSpPr>
          <p:spPr>
            <a:xfrm>
              <a:off x="7570978" y="1967576"/>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8"/>
            <p:cNvSpPr/>
            <p:nvPr/>
          </p:nvSpPr>
          <p:spPr>
            <a:xfrm>
              <a:off x="7407575" y="1221422"/>
              <a:ext cx="1029421" cy="2388157"/>
            </a:xfrm>
            <a:custGeom>
              <a:rect b="b" l="l" r="r" t="t"/>
              <a:pathLst>
                <a:path extrusionOk="0" h="26658" w="11491">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8"/>
            <p:cNvSpPr/>
            <p:nvPr/>
          </p:nvSpPr>
          <p:spPr>
            <a:xfrm>
              <a:off x="7922241" y="1719784"/>
              <a:ext cx="90" cy="2883741"/>
            </a:xfrm>
            <a:custGeom>
              <a:rect b="b" l="l" r="r" t="t"/>
              <a:pathLst>
                <a:path extrusionOk="0" fill="none" h="32190" w="1">
                  <a:moveTo>
                    <a:pt x="1" y="0"/>
                  </a:moveTo>
                  <a:lnTo>
                    <a:pt x="1" y="3218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8"/>
            <p:cNvSpPr/>
            <p:nvPr/>
          </p:nvSpPr>
          <p:spPr>
            <a:xfrm>
              <a:off x="7622758" y="4603435"/>
              <a:ext cx="637218" cy="90"/>
            </a:xfrm>
            <a:custGeom>
              <a:rect b="b" l="l" r="r" t="t"/>
              <a:pathLst>
                <a:path extrusionOk="0" fill="none" h="1" w="7113">
                  <a:moveTo>
                    <a:pt x="0" y="0"/>
                  </a:moveTo>
                  <a:lnTo>
                    <a:pt x="711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8"/>
            <p:cNvSpPr/>
            <p:nvPr/>
          </p:nvSpPr>
          <p:spPr>
            <a:xfrm>
              <a:off x="7922241" y="1572685"/>
              <a:ext cx="147188" cy="514755"/>
            </a:xfrm>
            <a:custGeom>
              <a:rect b="b" l="l" r="r" t="t"/>
              <a:pathLst>
                <a:path extrusionOk="0" fill="none" h="5746" w="1643">
                  <a:moveTo>
                    <a:pt x="1642" y="1"/>
                  </a:moveTo>
                  <a:lnTo>
                    <a:pt x="1" y="574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8"/>
            <p:cNvSpPr/>
            <p:nvPr/>
          </p:nvSpPr>
          <p:spPr>
            <a:xfrm>
              <a:off x="7707147" y="1828719"/>
              <a:ext cx="215183" cy="887787"/>
            </a:xfrm>
            <a:custGeom>
              <a:rect b="b" l="l" r="r" t="t"/>
              <a:pathLst>
                <a:path extrusionOk="0" fill="none" h="9910" w="2402">
                  <a:moveTo>
                    <a:pt x="0" y="0"/>
                  </a:moveTo>
                  <a:lnTo>
                    <a:pt x="2402" y="990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8"/>
            <p:cNvSpPr/>
            <p:nvPr/>
          </p:nvSpPr>
          <p:spPr>
            <a:xfrm>
              <a:off x="7922241" y="2414157"/>
              <a:ext cx="305037" cy="1002098"/>
            </a:xfrm>
            <a:custGeom>
              <a:rect b="b" l="l" r="r" t="t"/>
              <a:pathLst>
                <a:path extrusionOk="0" fill="none" h="11186" w="3405">
                  <a:moveTo>
                    <a:pt x="3405" y="0"/>
                  </a:moveTo>
                  <a:lnTo>
                    <a:pt x="1" y="1118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8"/>
            <p:cNvSpPr/>
            <p:nvPr/>
          </p:nvSpPr>
          <p:spPr>
            <a:xfrm>
              <a:off x="7750686" y="2915116"/>
              <a:ext cx="90" cy="95408"/>
            </a:xfrm>
            <a:custGeom>
              <a:rect b="b" l="l" r="r" t="t"/>
              <a:pathLst>
                <a:path extrusionOk="0" fill="none" h="1065" w="1">
                  <a:moveTo>
                    <a:pt x="1" y="1"/>
                  </a:moveTo>
                  <a:lnTo>
                    <a:pt x="1"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8"/>
            <p:cNvSpPr/>
            <p:nvPr/>
          </p:nvSpPr>
          <p:spPr>
            <a:xfrm>
              <a:off x="7816083" y="3274621"/>
              <a:ext cx="90" cy="95318"/>
            </a:xfrm>
            <a:custGeom>
              <a:rect b="b" l="l" r="r" t="t"/>
              <a:pathLst>
                <a:path extrusionOk="0" fill="none" h="1064"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8"/>
            <p:cNvSpPr/>
            <p:nvPr/>
          </p:nvSpPr>
          <p:spPr>
            <a:xfrm>
              <a:off x="7636375" y="2395075"/>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8"/>
            <p:cNvSpPr/>
            <p:nvPr/>
          </p:nvSpPr>
          <p:spPr>
            <a:xfrm>
              <a:off x="7570978" y="2822575"/>
              <a:ext cx="90" cy="92631"/>
            </a:xfrm>
            <a:custGeom>
              <a:rect b="b" l="l" r="r" t="t"/>
              <a:pathLst>
                <a:path extrusionOk="0" fill="none" h="1034"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8"/>
            <p:cNvSpPr/>
            <p:nvPr/>
          </p:nvSpPr>
          <p:spPr>
            <a:xfrm>
              <a:off x="7886855" y="1409372"/>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8"/>
            <p:cNvSpPr/>
            <p:nvPr/>
          </p:nvSpPr>
          <p:spPr>
            <a:xfrm>
              <a:off x="8227188" y="1605384"/>
              <a:ext cx="90" cy="89943"/>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0" name="Google Shape;490;p18"/>
          <p:cNvSpPr/>
          <p:nvPr/>
        </p:nvSpPr>
        <p:spPr>
          <a:xfrm>
            <a:off x="232202" y="850609"/>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8"/>
          <p:cNvSpPr/>
          <p:nvPr/>
        </p:nvSpPr>
        <p:spPr>
          <a:xfrm>
            <a:off x="7314576" y="1187450"/>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8"/>
          <p:cNvSpPr txBox="1"/>
          <p:nvPr>
            <p:ph idx="1" type="subTitle"/>
          </p:nvPr>
        </p:nvSpPr>
        <p:spPr>
          <a:xfrm>
            <a:off x="3892438" y="1552650"/>
            <a:ext cx="3009900" cy="19620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Char char="❏"/>
              <a:defRPr>
                <a:latin typeface="Kanit Light"/>
                <a:ea typeface="Kanit Light"/>
                <a:cs typeface="Kanit Light"/>
                <a:sym typeface="Kanit Light"/>
              </a:defRPr>
            </a:lvl1pPr>
            <a:lvl2pPr lvl="1" rtl="0">
              <a:spcBef>
                <a:spcPts val="0"/>
              </a:spcBef>
              <a:spcAft>
                <a:spcPts val="0"/>
              </a:spcAft>
              <a:buSzPts val="1600"/>
              <a:buChar char="❏"/>
              <a:defRPr/>
            </a:lvl2pPr>
            <a:lvl3pPr lvl="2" rtl="0">
              <a:spcBef>
                <a:spcPts val="1600"/>
              </a:spcBef>
              <a:spcAft>
                <a:spcPts val="0"/>
              </a:spcAft>
              <a:buSzPts val="1600"/>
              <a:buChar char="❏"/>
              <a:defRPr/>
            </a:lvl3pPr>
            <a:lvl4pPr lvl="3" rtl="0">
              <a:spcBef>
                <a:spcPts val="1600"/>
              </a:spcBef>
              <a:spcAft>
                <a:spcPts val="0"/>
              </a:spcAft>
              <a:buSzPts val="1600"/>
              <a:buChar char="❏"/>
              <a:defRPr/>
            </a:lvl4pPr>
            <a:lvl5pPr lvl="4" rtl="0">
              <a:spcBef>
                <a:spcPts val="1600"/>
              </a:spcBef>
              <a:spcAft>
                <a:spcPts val="0"/>
              </a:spcAft>
              <a:buSzPts val="1600"/>
              <a:buChar char="❏"/>
              <a:defRPr/>
            </a:lvl5pPr>
            <a:lvl6pPr lvl="5" rtl="0">
              <a:spcBef>
                <a:spcPts val="1600"/>
              </a:spcBef>
              <a:spcAft>
                <a:spcPts val="0"/>
              </a:spcAft>
              <a:buSzPts val="1600"/>
              <a:buChar char="❏"/>
              <a:defRPr/>
            </a:lvl6pPr>
            <a:lvl7pPr lvl="6" rtl="0">
              <a:spcBef>
                <a:spcPts val="1600"/>
              </a:spcBef>
              <a:spcAft>
                <a:spcPts val="0"/>
              </a:spcAft>
              <a:buSzPts val="1600"/>
              <a:buChar char="❏"/>
              <a:defRPr/>
            </a:lvl7pPr>
            <a:lvl8pPr lvl="7" rtl="0">
              <a:spcBef>
                <a:spcPts val="1600"/>
              </a:spcBef>
              <a:spcAft>
                <a:spcPts val="0"/>
              </a:spcAft>
              <a:buSzPts val="1600"/>
              <a:buChar char="❏"/>
              <a:defRPr/>
            </a:lvl8pPr>
            <a:lvl9pPr lvl="8" rtl="0">
              <a:spcBef>
                <a:spcPts val="1600"/>
              </a:spcBef>
              <a:spcAft>
                <a:spcPts val="1600"/>
              </a:spcAft>
              <a:buSzPts val="1600"/>
              <a:buChar char="❏"/>
              <a:defRPr/>
            </a:lvl9pPr>
          </a:lstStyle>
          <a:p/>
        </p:txBody>
      </p:sp>
      <p:grpSp>
        <p:nvGrpSpPr>
          <p:cNvPr id="493" name="Google Shape;493;p18"/>
          <p:cNvGrpSpPr/>
          <p:nvPr/>
        </p:nvGrpSpPr>
        <p:grpSpPr>
          <a:xfrm>
            <a:off x="20900" y="3570386"/>
            <a:ext cx="2031212" cy="1033143"/>
            <a:chOff x="1189475" y="3564161"/>
            <a:chExt cx="2031212" cy="1033143"/>
          </a:xfrm>
        </p:grpSpPr>
        <p:sp>
          <p:nvSpPr>
            <p:cNvPr id="494" name="Google Shape;494;p18"/>
            <p:cNvSpPr/>
            <p:nvPr/>
          </p:nvSpPr>
          <p:spPr>
            <a:xfrm>
              <a:off x="1354391" y="3564161"/>
              <a:ext cx="1708613" cy="1031717"/>
            </a:xfrm>
            <a:custGeom>
              <a:rect b="b" l="l" r="r" t="t"/>
              <a:pathLst>
                <a:path extrusionOk="0" h="21677" w="35899">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8"/>
            <p:cNvSpPr/>
            <p:nvPr/>
          </p:nvSpPr>
          <p:spPr>
            <a:xfrm>
              <a:off x="2216617" y="3633791"/>
              <a:ext cx="33317" cy="963513"/>
            </a:xfrm>
            <a:custGeom>
              <a:rect b="b" l="l" r="r" t="t"/>
              <a:pathLst>
                <a:path extrusionOk="0" fill="none" h="20244" w="700">
                  <a:moveTo>
                    <a:pt x="700" y="0"/>
                  </a:moveTo>
                  <a:lnTo>
                    <a:pt x="1" y="2024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8"/>
            <p:cNvSpPr/>
            <p:nvPr/>
          </p:nvSpPr>
          <p:spPr>
            <a:xfrm>
              <a:off x="2232513" y="3791471"/>
              <a:ext cx="215605" cy="358819"/>
            </a:xfrm>
            <a:custGeom>
              <a:rect b="b" l="l" r="r" t="t"/>
              <a:pathLst>
                <a:path extrusionOk="0" fill="none" h="7539" w="4530">
                  <a:moveTo>
                    <a:pt x="4530" y="0"/>
                  </a:moveTo>
                  <a:lnTo>
                    <a:pt x="1" y="753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8"/>
            <p:cNvSpPr/>
            <p:nvPr/>
          </p:nvSpPr>
          <p:spPr>
            <a:xfrm>
              <a:off x="1849185" y="3849345"/>
              <a:ext cx="376143" cy="502032"/>
            </a:xfrm>
            <a:custGeom>
              <a:rect b="b" l="l" r="r" t="t"/>
              <a:pathLst>
                <a:path extrusionOk="0" fill="none" h="10548" w="7903">
                  <a:moveTo>
                    <a:pt x="0" y="0"/>
                  </a:moveTo>
                  <a:lnTo>
                    <a:pt x="7903" y="1054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8"/>
            <p:cNvSpPr/>
            <p:nvPr/>
          </p:nvSpPr>
          <p:spPr>
            <a:xfrm>
              <a:off x="2607227" y="4150235"/>
              <a:ext cx="111420" cy="444204"/>
            </a:xfrm>
            <a:custGeom>
              <a:rect b="b" l="l" r="r" t="t"/>
              <a:pathLst>
                <a:path extrusionOk="0" fill="none" h="9333" w="2341">
                  <a:moveTo>
                    <a:pt x="2341" y="1"/>
                  </a:moveTo>
                  <a:lnTo>
                    <a:pt x="0" y="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8"/>
            <p:cNvSpPr/>
            <p:nvPr/>
          </p:nvSpPr>
          <p:spPr>
            <a:xfrm>
              <a:off x="2672336" y="4238474"/>
              <a:ext cx="114323" cy="96999"/>
            </a:xfrm>
            <a:custGeom>
              <a:rect b="b" l="l" r="r" t="t"/>
              <a:pathLst>
                <a:path extrusionOk="0" fill="none" h="2038" w="2402">
                  <a:moveTo>
                    <a:pt x="2401" y="1"/>
                  </a:moveTo>
                  <a:lnTo>
                    <a:pt x="0" y="203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8"/>
            <p:cNvSpPr/>
            <p:nvPr/>
          </p:nvSpPr>
          <p:spPr>
            <a:xfrm>
              <a:off x="2505945" y="4106829"/>
              <a:ext cx="136027" cy="355963"/>
            </a:xfrm>
            <a:custGeom>
              <a:rect b="b" l="l" r="r" t="t"/>
              <a:pathLst>
                <a:path extrusionOk="0" fill="none" h="7479" w="2858">
                  <a:moveTo>
                    <a:pt x="1" y="1"/>
                  </a:moveTo>
                  <a:lnTo>
                    <a:pt x="2858" y="747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8"/>
            <p:cNvSpPr/>
            <p:nvPr/>
          </p:nvSpPr>
          <p:spPr>
            <a:xfrm>
              <a:off x="1656760" y="4312245"/>
              <a:ext cx="76723" cy="279287"/>
            </a:xfrm>
            <a:custGeom>
              <a:rect b="b" l="l" r="r" t="t"/>
              <a:pathLst>
                <a:path extrusionOk="0" fill="none" h="5868" w="1612">
                  <a:moveTo>
                    <a:pt x="0" y="1"/>
                  </a:moveTo>
                  <a:lnTo>
                    <a:pt x="1611" y="586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8"/>
            <p:cNvSpPr/>
            <p:nvPr/>
          </p:nvSpPr>
          <p:spPr>
            <a:xfrm>
              <a:off x="1695835" y="4180600"/>
              <a:ext cx="89717" cy="282191"/>
            </a:xfrm>
            <a:custGeom>
              <a:rect b="b" l="l" r="r" t="t"/>
              <a:pathLst>
                <a:path extrusionOk="0" fill="none" h="5929" w="1885">
                  <a:moveTo>
                    <a:pt x="1885" y="1"/>
                  </a:moveTo>
                  <a:lnTo>
                    <a:pt x="0" y="592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8"/>
            <p:cNvSpPr/>
            <p:nvPr/>
          </p:nvSpPr>
          <p:spPr>
            <a:xfrm>
              <a:off x="1189475" y="4594383"/>
              <a:ext cx="2031212" cy="48"/>
            </a:xfrm>
            <a:custGeom>
              <a:rect b="b" l="l" r="r" t="t"/>
              <a:pathLst>
                <a:path extrusionOk="0" fill="none" h="1" w="42677">
                  <a:moveTo>
                    <a:pt x="1" y="0"/>
                  </a:moveTo>
                  <a:lnTo>
                    <a:pt x="42676"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1">
    <p:spTree>
      <p:nvGrpSpPr>
        <p:cNvPr id="504" name="Shape 504"/>
        <p:cNvGrpSpPr/>
        <p:nvPr/>
      </p:nvGrpSpPr>
      <p:grpSpPr>
        <a:xfrm>
          <a:off x="0" y="0"/>
          <a:ext cx="0" cy="0"/>
          <a:chOff x="0" y="0"/>
          <a:chExt cx="0" cy="0"/>
        </a:xfrm>
      </p:grpSpPr>
      <p:sp>
        <p:nvSpPr>
          <p:cNvPr id="505" name="Google Shape;505;p19"/>
          <p:cNvSpPr/>
          <p:nvPr/>
        </p:nvSpPr>
        <p:spPr>
          <a:xfrm>
            <a:off x="7566623" y="3505202"/>
            <a:ext cx="3179136" cy="1094213"/>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9"/>
          <p:cNvSpPr txBox="1"/>
          <p:nvPr>
            <p:ph idx="1" type="subTitle"/>
          </p:nvPr>
        </p:nvSpPr>
        <p:spPr>
          <a:xfrm>
            <a:off x="1238250" y="1550250"/>
            <a:ext cx="2895600" cy="1002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a:latin typeface="Kanit Light"/>
                <a:ea typeface="Kanit Light"/>
                <a:cs typeface="Kanit Light"/>
                <a:sym typeface="Kanit Light"/>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507" name="Google Shape;507;p19"/>
          <p:cNvSpPr txBox="1"/>
          <p:nvPr>
            <p:ph type="title"/>
          </p:nvPr>
        </p:nvSpPr>
        <p:spPr>
          <a:xfrm>
            <a:off x="1238250" y="931600"/>
            <a:ext cx="2895600" cy="478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
        <p:nvSpPr>
          <p:cNvPr id="508" name="Google Shape;508;p19"/>
          <p:cNvSpPr/>
          <p:nvPr/>
        </p:nvSpPr>
        <p:spPr>
          <a:xfrm flipH="1">
            <a:off x="8084025" y="381490"/>
            <a:ext cx="693690" cy="199253"/>
          </a:xfrm>
          <a:custGeom>
            <a:rect b="b" l="l" r="r" t="t"/>
            <a:pathLst>
              <a:path extrusionOk="0" h="2183" w="7600">
                <a:moveTo>
                  <a:pt x="2020" y="1"/>
                </a:moveTo>
                <a:cubicBezTo>
                  <a:pt x="678" y="1"/>
                  <a:pt x="1" y="1210"/>
                  <a:pt x="1" y="1210"/>
                </a:cubicBezTo>
                <a:cubicBezTo>
                  <a:pt x="610" y="891"/>
                  <a:pt x="1139" y="768"/>
                  <a:pt x="1592" y="768"/>
                </a:cubicBezTo>
                <a:cubicBezTo>
                  <a:pt x="3129" y="768"/>
                  <a:pt x="3800" y="2182"/>
                  <a:pt x="3800" y="2182"/>
                </a:cubicBezTo>
                <a:cubicBezTo>
                  <a:pt x="3800" y="2182"/>
                  <a:pt x="4456" y="781"/>
                  <a:pt x="6006" y="781"/>
                </a:cubicBezTo>
                <a:cubicBezTo>
                  <a:pt x="6459" y="781"/>
                  <a:pt x="6988" y="900"/>
                  <a:pt x="7600" y="1210"/>
                </a:cubicBezTo>
                <a:cubicBezTo>
                  <a:pt x="7600" y="1210"/>
                  <a:pt x="6907" y="1"/>
                  <a:pt x="5568" y="1"/>
                </a:cubicBezTo>
                <a:cubicBezTo>
                  <a:pt x="5068" y="1"/>
                  <a:pt x="4478" y="169"/>
                  <a:pt x="3800" y="632"/>
                </a:cubicBezTo>
                <a:cubicBezTo>
                  <a:pt x="3114" y="169"/>
                  <a:pt x="2521" y="1"/>
                  <a:pt x="20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9" name="Google Shape;509;p19"/>
          <p:cNvGrpSpPr/>
          <p:nvPr/>
        </p:nvGrpSpPr>
        <p:grpSpPr>
          <a:xfrm>
            <a:off x="4419840" y="926043"/>
            <a:ext cx="4163741" cy="3673378"/>
            <a:chOff x="4419840" y="926043"/>
            <a:chExt cx="4163741" cy="3673378"/>
          </a:xfrm>
        </p:grpSpPr>
        <p:sp>
          <p:nvSpPr>
            <p:cNvPr id="510" name="Google Shape;510;p19"/>
            <p:cNvSpPr/>
            <p:nvPr/>
          </p:nvSpPr>
          <p:spPr>
            <a:xfrm>
              <a:off x="6253113" y="3797300"/>
              <a:ext cx="2330468" cy="802120"/>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9"/>
            <p:cNvSpPr/>
            <p:nvPr/>
          </p:nvSpPr>
          <p:spPr>
            <a:xfrm flipH="1" rot="10800000">
              <a:off x="5671128" y="3065079"/>
              <a:ext cx="0" cy="113820"/>
            </a:xfrm>
            <a:custGeom>
              <a:rect b="b" l="l" r="r" t="t"/>
              <a:pathLst>
                <a:path extrusionOk="0" fill="none" h="1247" w="0">
                  <a:moveTo>
                    <a:pt x="0" y="0"/>
                  </a:moveTo>
                  <a:lnTo>
                    <a:pt x="0" y="1247"/>
                  </a:lnTo>
                </a:path>
              </a:pathLst>
            </a:custGeom>
            <a:noFill/>
            <a:ln cap="flat" cmpd="sng" w="6850">
              <a:solidFill>
                <a:srgbClr val="C76C1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9"/>
            <p:cNvSpPr/>
            <p:nvPr/>
          </p:nvSpPr>
          <p:spPr>
            <a:xfrm flipH="1">
              <a:off x="5637813" y="2651693"/>
              <a:ext cx="91" cy="113820"/>
            </a:xfrm>
            <a:custGeom>
              <a:rect b="b" l="l" r="r" t="t"/>
              <a:pathLst>
                <a:path extrusionOk="0" fill="none" h="1247" w="1">
                  <a:moveTo>
                    <a:pt x="1" y="1"/>
                  </a:moveTo>
                  <a:lnTo>
                    <a:pt x="1" y="1247"/>
                  </a:lnTo>
                </a:path>
              </a:pathLst>
            </a:custGeom>
            <a:noFill/>
            <a:ln cap="flat" cmpd="sng" w="6850">
              <a:solidFill>
                <a:srgbClr val="C76C1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9"/>
            <p:cNvSpPr/>
            <p:nvPr/>
          </p:nvSpPr>
          <p:spPr>
            <a:xfrm flipH="1">
              <a:off x="4419840" y="926043"/>
              <a:ext cx="1586998" cy="2782792"/>
            </a:xfrm>
            <a:custGeom>
              <a:rect b="b" l="l" r="r" t="t"/>
              <a:pathLst>
                <a:path extrusionOk="0" h="30488" w="17387">
                  <a:moveTo>
                    <a:pt x="8693" y="1"/>
                  </a:moveTo>
                  <a:cubicBezTo>
                    <a:pt x="6110" y="548"/>
                    <a:pt x="5380" y="5532"/>
                    <a:pt x="5228" y="7022"/>
                  </a:cubicBezTo>
                  <a:cubicBezTo>
                    <a:pt x="5198" y="7295"/>
                    <a:pt x="5107" y="7539"/>
                    <a:pt x="4955" y="7782"/>
                  </a:cubicBezTo>
                  <a:cubicBezTo>
                    <a:pt x="2584" y="11399"/>
                    <a:pt x="2584" y="15715"/>
                    <a:pt x="2797" y="17964"/>
                  </a:cubicBezTo>
                  <a:cubicBezTo>
                    <a:pt x="2888" y="18937"/>
                    <a:pt x="2797" y="19910"/>
                    <a:pt x="2493" y="20852"/>
                  </a:cubicBezTo>
                  <a:cubicBezTo>
                    <a:pt x="0" y="28724"/>
                    <a:pt x="5836" y="30487"/>
                    <a:pt x="8693" y="30487"/>
                  </a:cubicBezTo>
                  <a:cubicBezTo>
                    <a:pt x="11550" y="30487"/>
                    <a:pt x="17386" y="28664"/>
                    <a:pt x="14894" y="20852"/>
                  </a:cubicBezTo>
                  <a:cubicBezTo>
                    <a:pt x="14560" y="19940"/>
                    <a:pt x="14499" y="18937"/>
                    <a:pt x="14560" y="17964"/>
                  </a:cubicBezTo>
                  <a:cubicBezTo>
                    <a:pt x="14772" y="15715"/>
                    <a:pt x="14772" y="11338"/>
                    <a:pt x="12402" y="7782"/>
                  </a:cubicBezTo>
                  <a:cubicBezTo>
                    <a:pt x="12250" y="7539"/>
                    <a:pt x="12158" y="7295"/>
                    <a:pt x="12158" y="7022"/>
                  </a:cubicBezTo>
                  <a:cubicBezTo>
                    <a:pt x="12006" y="5532"/>
                    <a:pt x="11277" y="548"/>
                    <a:pt x="86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9"/>
            <p:cNvSpPr/>
            <p:nvPr/>
          </p:nvSpPr>
          <p:spPr>
            <a:xfrm flipH="1">
              <a:off x="5213292" y="1458725"/>
              <a:ext cx="91" cy="3140681"/>
            </a:xfrm>
            <a:custGeom>
              <a:rect b="b" l="l" r="r" t="t"/>
              <a:pathLst>
                <a:path extrusionOk="0" fill="none" h="34409" w="1">
                  <a:moveTo>
                    <a:pt x="0" y="0"/>
                  </a:moveTo>
                  <a:lnTo>
                    <a:pt x="0" y="3440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9"/>
            <p:cNvSpPr/>
            <p:nvPr/>
          </p:nvSpPr>
          <p:spPr>
            <a:xfrm flipH="1">
              <a:off x="4727801" y="4599325"/>
              <a:ext cx="954463" cy="91"/>
            </a:xfrm>
            <a:custGeom>
              <a:rect b="b" l="l" r="r" t="t"/>
              <a:pathLst>
                <a:path extrusionOk="0" fill="none" h="1" w="10457">
                  <a:moveTo>
                    <a:pt x="0" y="0"/>
                  </a:moveTo>
                  <a:lnTo>
                    <a:pt x="10457"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9"/>
            <p:cNvSpPr/>
            <p:nvPr/>
          </p:nvSpPr>
          <p:spPr>
            <a:xfrm flipH="1">
              <a:off x="5049636" y="1849931"/>
              <a:ext cx="163747" cy="557690"/>
            </a:xfrm>
            <a:custGeom>
              <a:rect b="b" l="l" r="r" t="t"/>
              <a:pathLst>
                <a:path extrusionOk="0" fill="none" h="6110" w="1794">
                  <a:moveTo>
                    <a:pt x="1794" y="0"/>
                  </a:moveTo>
                  <a:lnTo>
                    <a:pt x="0" y="611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9"/>
            <p:cNvSpPr/>
            <p:nvPr/>
          </p:nvSpPr>
          <p:spPr>
            <a:xfrm flipH="1">
              <a:off x="5213293" y="2407532"/>
              <a:ext cx="330233" cy="713132"/>
            </a:xfrm>
            <a:custGeom>
              <a:rect b="b" l="l" r="r" t="t"/>
              <a:pathLst>
                <a:path extrusionOk="0" fill="none" h="7813" w="3618">
                  <a:moveTo>
                    <a:pt x="0" y="1"/>
                  </a:moveTo>
                  <a:lnTo>
                    <a:pt x="3617" y="781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9"/>
            <p:cNvSpPr/>
            <p:nvPr/>
          </p:nvSpPr>
          <p:spPr>
            <a:xfrm flipH="1">
              <a:off x="4935907" y="3120574"/>
              <a:ext cx="277476" cy="413476"/>
            </a:xfrm>
            <a:custGeom>
              <a:rect b="b" l="l" r="r" t="t"/>
              <a:pathLst>
                <a:path extrusionOk="0" fill="none" h="4530" w="3040">
                  <a:moveTo>
                    <a:pt x="3040" y="0"/>
                  </a:moveTo>
                  <a:lnTo>
                    <a:pt x="0" y="452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9"/>
            <p:cNvSpPr/>
            <p:nvPr/>
          </p:nvSpPr>
          <p:spPr>
            <a:xfrm flipH="1">
              <a:off x="4996878" y="2407532"/>
              <a:ext cx="91" cy="119388"/>
            </a:xfrm>
            <a:custGeom>
              <a:rect b="b" l="l" r="r" t="t"/>
              <a:pathLst>
                <a:path extrusionOk="0" fill="none" h="1308" w="1">
                  <a:moveTo>
                    <a:pt x="0" y="1"/>
                  </a:moveTo>
                  <a:lnTo>
                    <a:pt x="0" y="130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9"/>
            <p:cNvSpPr/>
            <p:nvPr/>
          </p:nvSpPr>
          <p:spPr>
            <a:xfrm flipH="1">
              <a:off x="4833222" y="2820918"/>
              <a:ext cx="91" cy="113820"/>
            </a:xfrm>
            <a:custGeom>
              <a:rect b="b" l="l" r="r" t="t"/>
              <a:pathLst>
                <a:path extrusionOk="0" fill="none" h="1247" w="1">
                  <a:moveTo>
                    <a:pt x="1" y="1"/>
                  </a:moveTo>
                  <a:lnTo>
                    <a:pt x="1"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9"/>
            <p:cNvSpPr/>
            <p:nvPr/>
          </p:nvSpPr>
          <p:spPr>
            <a:xfrm flipH="1">
              <a:off x="4877582" y="2071821"/>
              <a:ext cx="91" cy="116649"/>
            </a:xfrm>
            <a:custGeom>
              <a:rect b="b" l="l" r="r" t="t"/>
              <a:pathLst>
                <a:path extrusionOk="0" fill="none" h="1278" w="1">
                  <a:moveTo>
                    <a:pt x="0" y="1"/>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9"/>
            <p:cNvSpPr/>
            <p:nvPr/>
          </p:nvSpPr>
          <p:spPr>
            <a:xfrm flipH="1">
              <a:off x="5049636" y="1600202"/>
              <a:ext cx="91" cy="113820"/>
            </a:xfrm>
            <a:custGeom>
              <a:rect b="b" l="l" r="r" t="t"/>
              <a:pathLst>
                <a:path extrusionOk="0" fill="none" h="1247" w="1">
                  <a:moveTo>
                    <a:pt x="1" y="1"/>
                  </a:moveTo>
                  <a:lnTo>
                    <a:pt x="1"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9"/>
            <p:cNvSpPr/>
            <p:nvPr/>
          </p:nvSpPr>
          <p:spPr>
            <a:xfrm flipH="1">
              <a:off x="5587885" y="1883155"/>
              <a:ext cx="91" cy="113911"/>
            </a:xfrm>
            <a:custGeom>
              <a:rect b="b" l="l" r="r" t="t"/>
              <a:pathLst>
                <a:path extrusionOk="0" fill="none" h="1248" w="1">
                  <a:moveTo>
                    <a:pt x="1" y="1"/>
                  </a:moveTo>
                  <a:lnTo>
                    <a:pt x="1"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9"/>
            <p:cNvSpPr/>
            <p:nvPr/>
          </p:nvSpPr>
          <p:spPr>
            <a:xfrm flipH="1">
              <a:off x="5346462" y="1713931"/>
              <a:ext cx="91" cy="116649"/>
            </a:xfrm>
            <a:custGeom>
              <a:rect b="b" l="l" r="r" t="t"/>
              <a:pathLst>
                <a:path extrusionOk="0" fill="none" h="1278" w="1">
                  <a:moveTo>
                    <a:pt x="0" y="1"/>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9"/>
            <p:cNvSpPr/>
            <p:nvPr/>
          </p:nvSpPr>
          <p:spPr>
            <a:xfrm flipH="1">
              <a:off x="5346462" y="2407532"/>
              <a:ext cx="91" cy="119388"/>
            </a:xfrm>
            <a:custGeom>
              <a:rect b="b" l="l" r="r" t="t"/>
              <a:pathLst>
                <a:path extrusionOk="0" fill="none" h="1308" w="1">
                  <a:moveTo>
                    <a:pt x="0" y="1"/>
                  </a:moveTo>
                  <a:lnTo>
                    <a:pt x="0" y="130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9"/>
            <p:cNvSpPr/>
            <p:nvPr/>
          </p:nvSpPr>
          <p:spPr>
            <a:xfrm flipH="1">
              <a:off x="5501813" y="2820918"/>
              <a:ext cx="91" cy="113820"/>
            </a:xfrm>
            <a:custGeom>
              <a:rect b="b" l="l" r="r" t="t"/>
              <a:pathLst>
                <a:path extrusionOk="0" fill="none" h="1247" w="1">
                  <a:moveTo>
                    <a:pt x="0" y="1"/>
                  </a:moveTo>
                  <a:lnTo>
                    <a:pt x="0"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9"/>
            <p:cNvSpPr/>
            <p:nvPr/>
          </p:nvSpPr>
          <p:spPr>
            <a:xfrm flipH="1">
              <a:off x="5415832" y="2071821"/>
              <a:ext cx="91" cy="116649"/>
            </a:xfrm>
            <a:custGeom>
              <a:rect b="b" l="l" r="r" t="t"/>
              <a:pathLst>
                <a:path extrusionOk="0" fill="none" h="1278" w="1">
                  <a:moveTo>
                    <a:pt x="0" y="1"/>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9"/>
            <p:cNvSpPr/>
            <p:nvPr/>
          </p:nvSpPr>
          <p:spPr>
            <a:xfrm flipH="1">
              <a:off x="5171670" y="1100835"/>
              <a:ext cx="91" cy="116649"/>
            </a:xfrm>
            <a:custGeom>
              <a:rect b="b" l="l" r="r" t="t"/>
              <a:pathLst>
                <a:path extrusionOk="0" fill="none" h="1278" w="1">
                  <a:moveTo>
                    <a:pt x="0" y="0"/>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9"/>
            <p:cNvSpPr/>
            <p:nvPr/>
          </p:nvSpPr>
          <p:spPr>
            <a:xfrm flipH="1">
              <a:off x="4791601" y="3223259"/>
              <a:ext cx="91" cy="116558"/>
            </a:xfrm>
            <a:custGeom>
              <a:rect b="b" l="l" r="r" t="t"/>
              <a:pathLst>
                <a:path extrusionOk="0" fill="none" h="1277" w="1">
                  <a:moveTo>
                    <a:pt x="0" y="0"/>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9"/>
            <p:cNvSpPr/>
            <p:nvPr/>
          </p:nvSpPr>
          <p:spPr>
            <a:xfrm flipH="1">
              <a:off x="4996878" y="3381348"/>
              <a:ext cx="91" cy="113820"/>
            </a:xfrm>
            <a:custGeom>
              <a:rect b="b" l="l" r="r" t="t"/>
              <a:pathLst>
                <a:path extrusionOk="0" fill="none" h="1247" w="1">
                  <a:moveTo>
                    <a:pt x="0" y="1"/>
                  </a:moveTo>
                  <a:lnTo>
                    <a:pt x="0"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9"/>
            <p:cNvSpPr/>
            <p:nvPr/>
          </p:nvSpPr>
          <p:spPr>
            <a:xfrm flipH="1">
              <a:off x="5024626" y="2707189"/>
              <a:ext cx="91" cy="113820"/>
            </a:xfrm>
            <a:custGeom>
              <a:rect b="b" l="l" r="r" t="t"/>
              <a:pathLst>
                <a:path extrusionOk="0" fill="none" h="1247" w="1">
                  <a:moveTo>
                    <a:pt x="0" y="0"/>
                  </a:moveTo>
                  <a:lnTo>
                    <a:pt x="0"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9"/>
            <p:cNvSpPr/>
            <p:nvPr/>
          </p:nvSpPr>
          <p:spPr>
            <a:xfrm flipH="1">
              <a:off x="5471327" y="3164934"/>
              <a:ext cx="91" cy="113820"/>
            </a:xfrm>
            <a:custGeom>
              <a:rect b="b" l="l" r="r" t="t"/>
              <a:pathLst>
                <a:path extrusionOk="0" fill="none" h="1247" w="1">
                  <a:moveTo>
                    <a:pt x="0" y="1"/>
                  </a:moveTo>
                  <a:lnTo>
                    <a:pt x="0"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9"/>
            <p:cNvSpPr/>
            <p:nvPr/>
          </p:nvSpPr>
          <p:spPr>
            <a:xfrm flipH="1">
              <a:off x="6068911" y="4599292"/>
              <a:ext cx="390207" cy="102"/>
            </a:xfrm>
            <a:custGeom>
              <a:rect b="b" l="l" r="r" t="t"/>
              <a:pathLst>
                <a:path extrusionOk="0" fill="none" h="1" w="3831">
                  <a:moveTo>
                    <a:pt x="1" y="0"/>
                  </a:moveTo>
                  <a:lnTo>
                    <a:pt x="3830" y="0"/>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9"/>
            <p:cNvSpPr/>
            <p:nvPr/>
          </p:nvSpPr>
          <p:spPr>
            <a:xfrm flipH="1">
              <a:off x="5620037" y="4599292"/>
              <a:ext cx="2049628" cy="102"/>
            </a:xfrm>
            <a:custGeom>
              <a:rect b="b" l="l" r="r" t="t"/>
              <a:pathLst>
                <a:path extrusionOk="0" fill="none" h="1" w="20123">
                  <a:moveTo>
                    <a:pt x="1" y="0"/>
                  </a:moveTo>
                  <a:lnTo>
                    <a:pt x="2012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9"/>
            <p:cNvSpPr/>
            <p:nvPr/>
          </p:nvSpPr>
          <p:spPr>
            <a:xfrm flipH="1">
              <a:off x="5483755" y="2229211"/>
              <a:ext cx="1541881" cy="1392494"/>
            </a:xfrm>
            <a:custGeom>
              <a:rect b="b" l="l" r="r" t="t"/>
              <a:pathLst>
                <a:path extrusionOk="0" h="13671" w="15138">
                  <a:moveTo>
                    <a:pt x="7586" y="0"/>
                  </a:moveTo>
                  <a:cubicBezTo>
                    <a:pt x="7009" y="0"/>
                    <a:pt x="6422" y="74"/>
                    <a:pt x="5836" y="229"/>
                  </a:cubicBezTo>
                  <a:cubicBezTo>
                    <a:pt x="2189" y="1172"/>
                    <a:pt x="0" y="4910"/>
                    <a:pt x="942" y="8558"/>
                  </a:cubicBezTo>
                  <a:cubicBezTo>
                    <a:pt x="1737" y="11632"/>
                    <a:pt x="4518" y="13670"/>
                    <a:pt x="7556" y="13670"/>
                  </a:cubicBezTo>
                  <a:cubicBezTo>
                    <a:pt x="8123" y="13670"/>
                    <a:pt x="8698" y="13599"/>
                    <a:pt x="9271" y="13451"/>
                  </a:cubicBezTo>
                  <a:cubicBezTo>
                    <a:pt x="12918" y="12509"/>
                    <a:pt x="15137" y="8770"/>
                    <a:pt x="14195" y="5123"/>
                  </a:cubicBezTo>
                  <a:cubicBezTo>
                    <a:pt x="13377" y="2057"/>
                    <a:pt x="10627" y="0"/>
                    <a:pt x="75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9"/>
            <p:cNvSpPr/>
            <p:nvPr/>
          </p:nvSpPr>
          <p:spPr>
            <a:xfrm flipH="1">
              <a:off x="6254695" y="3029593"/>
              <a:ext cx="102" cy="1569828"/>
            </a:xfrm>
            <a:custGeom>
              <a:rect b="b" l="l" r="r" t="t"/>
              <a:pathLst>
                <a:path extrusionOk="0" fill="none" h="15412" w="1">
                  <a:moveTo>
                    <a:pt x="1" y="1"/>
                  </a:moveTo>
                  <a:lnTo>
                    <a:pt x="1" y="1541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9"/>
            <p:cNvSpPr/>
            <p:nvPr/>
          </p:nvSpPr>
          <p:spPr>
            <a:xfrm flipH="1">
              <a:off x="6493036" y="2518786"/>
              <a:ext cx="6315" cy="83727"/>
            </a:xfrm>
            <a:custGeom>
              <a:rect b="b" l="l" r="r" t="t"/>
              <a:pathLst>
                <a:path extrusionOk="0" fill="none" h="822" w="62">
                  <a:moveTo>
                    <a:pt x="0" y="0"/>
                  </a:moveTo>
                  <a:lnTo>
                    <a:pt x="61" y="82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9"/>
            <p:cNvSpPr/>
            <p:nvPr/>
          </p:nvSpPr>
          <p:spPr>
            <a:xfrm flipH="1">
              <a:off x="6133895" y="2642643"/>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9"/>
            <p:cNvSpPr/>
            <p:nvPr/>
          </p:nvSpPr>
          <p:spPr>
            <a:xfrm flipH="1">
              <a:off x="5972964" y="2562075"/>
              <a:ext cx="102" cy="80671"/>
            </a:xfrm>
            <a:custGeom>
              <a:rect b="b" l="l" r="r" t="t"/>
              <a:pathLst>
                <a:path extrusionOk="0" fill="none" h="792" w="1">
                  <a:moveTo>
                    <a:pt x="1" y="1"/>
                  </a:moveTo>
                  <a:lnTo>
                    <a:pt x="1" y="79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9"/>
            <p:cNvSpPr/>
            <p:nvPr/>
          </p:nvSpPr>
          <p:spPr>
            <a:xfrm flipH="1">
              <a:off x="6409514" y="2797362"/>
              <a:ext cx="102" cy="86884"/>
            </a:xfrm>
            <a:custGeom>
              <a:rect b="b" l="l" r="r" t="t"/>
              <a:pathLst>
                <a:path extrusionOk="0" fill="none" h="853" w="1">
                  <a:moveTo>
                    <a:pt x="1" y="1"/>
                  </a:moveTo>
                  <a:lnTo>
                    <a:pt x="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9"/>
            <p:cNvSpPr/>
            <p:nvPr/>
          </p:nvSpPr>
          <p:spPr>
            <a:xfrm flipH="1">
              <a:off x="6607622" y="2967665"/>
              <a:ext cx="3158" cy="86783"/>
            </a:xfrm>
            <a:custGeom>
              <a:rect b="b" l="l" r="r" t="t"/>
              <a:pathLst>
                <a:path extrusionOk="0" fill="none" h="852" w="31">
                  <a:moveTo>
                    <a:pt x="0" y="1"/>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9"/>
            <p:cNvSpPr/>
            <p:nvPr/>
          </p:nvSpPr>
          <p:spPr>
            <a:xfrm flipH="1">
              <a:off x="6068911" y="3137968"/>
              <a:ext cx="3259" cy="86783"/>
            </a:xfrm>
            <a:custGeom>
              <a:rect b="b" l="l" r="r" t="t"/>
              <a:pathLst>
                <a:path extrusionOk="0" fill="none" h="852" w="32">
                  <a:moveTo>
                    <a:pt x="1" y="0"/>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9"/>
            <p:cNvSpPr/>
            <p:nvPr/>
          </p:nvSpPr>
          <p:spPr>
            <a:xfrm flipH="1">
              <a:off x="5907980" y="2862448"/>
              <a:ext cx="3158" cy="86783"/>
            </a:xfrm>
            <a:custGeom>
              <a:rect b="b" l="l" r="r" t="t"/>
              <a:pathLst>
                <a:path extrusionOk="0" fill="none" h="852" w="31">
                  <a:moveTo>
                    <a:pt x="1" y="0"/>
                  </a:moveTo>
                  <a:lnTo>
                    <a:pt x="3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9"/>
            <p:cNvSpPr/>
            <p:nvPr/>
          </p:nvSpPr>
          <p:spPr>
            <a:xfrm flipH="1">
              <a:off x="6477554" y="3246342"/>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9"/>
            <p:cNvSpPr/>
            <p:nvPr/>
          </p:nvSpPr>
          <p:spPr>
            <a:xfrm flipH="1">
              <a:off x="6254695" y="3029593"/>
              <a:ext cx="102" cy="1569828"/>
            </a:xfrm>
            <a:custGeom>
              <a:rect b="b" l="l" r="r" t="t"/>
              <a:pathLst>
                <a:path extrusionOk="0" fill="none" h="15412" w="1">
                  <a:moveTo>
                    <a:pt x="1" y="1"/>
                  </a:moveTo>
                  <a:lnTo>
                    <a:pt x="1" y="1541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9"/>
            <p:cNvSpPr/>
            <p:nvPr/>
          </p:nvSpPr>
          <p:spPr>
            <a:xfrm flipH="1">
              <a:off x="6493036" y="2518786"/>
              <a:ext cx="6315" cy="83727"/>
            </a:xfrm>
            <a:custGeom>
              <a:rect b="b" l="l" r="r" t="t"/>
              <a:pathLst>
                <a:path extrusionOk="0" fill="none" h="822" w="62">
                  <a:moveTo>
                    <a:pt x="0" y="0"/>
                  </a:moveTo>
                  <a:lnTo>
                    <a:pt x="61" y="82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9"/>
            <p:cNvSpPr/>
            <p:nvPr/>
          </p:nvSpPr>
          <p:spPr>
            <a:xfrm flipH="1">
              <a:off x="6133895" y="2642643"/>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9"/>
            <p:cNvSpPr/>
            <p:nvPr/>
          </p:nvSpPr>
          <p:spPr>
            <a:xfrm flipH="1">
              <a:off x="5972964" y="2562075"/>
              <a:ext cx="102" cy="80671"/>
            </a:xfrm>
            <a:custGeom>
              <a:rect b="b" l="l" r="r" t="t"/>
              <a:pathLst>
                <a:path extrusionOk="0" fill="none" h="792" w="1">
                  <a:moveTo>
                    <a:pt x="1" y="1"/>
                  </a:moveTo>
                  <a:lnTo>
                    <a:pt x="1" y="79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9"/>
            <p:cNvSpPr/>
            <p:nvPr/>
          </p:nvSpPr>
          <p:spPr>
            <a:xfrm flipH="1">
              <a:off x="6409514" y="2797362"/>
              <a:ext cx="102" cy="86884"/>
            </a:xfrm>
            <a:custGeom>
              <a:rect b="b" l="l" r="r" t="t"/>
              <a:pathLst>
                <a:path extrusionOk="0" fill="none" h="853" w="1">
                  <a:moveTo>
                    <a:pt x="1" y="1"/>
                  </a:moveTo>
                  <a:lnTo>
                    <a:pt x="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9"/>
            <p:cNvSpPr/>
            <p:nvPr/>
          </p:nvSpPr>
          <p:spPr>
            <a:xfrm flipH="1">
              <a:off x="6607622" y="2967665"/>
              <a:ext cx="3158" cy="86783"/>
            </a:xfrm>
            <a:custGeom>
              <a:rect b="b" l="l" r="r" t="t"/>
              <a:pathLst>
                <a:path extrusionOk="0" fill="none" h="852" w="31">
                  <a:moveTo>
                    <a:pt x="0" y="1"/>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9"/>
            <p:cNvSpPr/>
            <p:nvPr/>
          </p:nvSpPr>
          <p:spPr>
            <a:xfrm flipH="1">
              <a:off x="6068911" y="3137968"/>
              <a:ext cx="3259" cy="86783"/>
            </a:xfrm>
            <a:custGeom>
              <a:rect b="b" l="l" r="r" t="t"/>
              <a:pathLst>
                <a:path extrusionOk="0" fill="none" h="852" w="32">
                  <a:moveTo>
                    <a:pt x="1" y="0"/>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9"/>
            <p:cNvSpPr/>
            <p:nvPr/>
          </p:nvSpPr>
          <p:spPr>
            <a:xfrm flipH="1">
              <a:off x="5907980" y="2862448"/>
              <a:ext cx="3158" cy="86783"/>
            </a:xfrm>
            <a:custGeom>
              <a:rect b="b" l="l" r="r" t="t"/>
              <a:pathLst>
                <a:path extrusionOk="0" fill="none" h="852" w="31">
                  <a:moveTo>
                    <a:pt x="1" y="0"/>
                  </a:moveTo>
                  <a:lnTo>
                    <a:pt x="3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9"/>
            <p:cNvSpPr/>
            <p:nvPr/>
          </p:nvSpPr>
          <p:spPr>
            <a:xfrm flipH="1">
              <a:off x="6477554" y="3246342"/>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2">
    <p:spTree>
      <p:nvGrpSpPr>
        <p:cNvPr id="554" name="Shape 554"/>
        <p:cNvGrpSpPr/>
        <p:nvPr/>
      </p:nvGrpSpPr>
      <p:grpSpPr>
        <a:xfrm>
          <a:off x="0" y="0"/>
          <a:ext cx="0" cy="0"/>
          <a:chOff x="0" y="0"/>
          <a:chExt cx="0" cy="0"/>
        </a:xfrm>
      </p:grpSpPr>
      <p:grpSp>
        <p:nvGrpSpPr>
          <p:cNvPr id="555" name="Google Shape;555;p20"/>
          <p:cNvGrpSpPr/>
          <p:nvPr/>
        </p:nvGrpSpPr>
        <p:grpSpPr>
          <a:xfrm>
            <a:off x="4495802" y="610125"/>
            <a:ext cx="6847216" cy="3989243"/>
            <a:chOff x="4495802" y="610125"/>
            <a:chExt cx="6847216" cy="3989243"/>
          </a:xfrm>
        </p:grpSpPr>
        <p:sp>
          <p:nvSpPr>
            <p:cNvPr id="556" name="Google Shape;556;p20"/>
            <p:cNvSpPr/>
            <p:nvPr/>
          </p:nvSpPr>
          <p:spPr>
            <a:xfrm>
              <a:off x="4495802" y="1360100"/>
              <a:ext cx="2455330" cy="768201"/>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0"/>
            <p:cNvSpPr/>
            <p:nvPr/>
          </p:nvSpPr>
          <p:spPr>
            <a:xfrm>
              <a:off x="6315075" y="610125"/>
              <a:ext cx="1781160" cy="557278"/>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0"/>
            <p:cNvSpPr/>
            <p:nvPr/>
          </p:nvSpPr>
          <p:spPr>
            <a:xfrm>
              <a:off x="4810125" y="3635998"/>
              <a:ext cx="2736706" cy="963061"/>
            </a:xfrm>
            <a:custGeom>
              <a:rect b="b" l="l" r="r" t="t"/>
              <a:pathLst>
                <a:path extrusionOk="0" h="11552" w="32828">
                  <a:moveTo>
                    <a:pt x="21126" y="1"/>
                  </a:moveTo>
                  <a:cubicBezTo>
                    <a:pt x="15624" y="1"/>
                    <a:pt x="14256" y="4803"/>
                    <a:pt x="14256" y="4803"/>
                  </a:cubicBezTo>
                  <a:cubicBezTo>
                    <a:pt x="14256" y="4803"/>
                    <a:pt x="13647" y="4650"/>
                    <a:pt x="12793" y="4650"/>
                  </a:cubicBezTo>
                  <a:cubicBezTo>
                    <a:pt x="11270" y="4650"/>
                    <a:pt x="8966" y="5137"/>
                    <a:pt x="7934" y="7843"/>
                  </a:cubicBezTo>
                  <a:cubicBezTo>
                    <a:pt x="7934" y="7843"/>
                    <a:pt x="1216" y="8177"/>
                    <a:pt x="1" y="11551"/>
                  </a:cubicBezTo>
                  <a:lnTo>
                    <a:pt x="32828" y="11551"/>
                  </a:lnTo>
                  <a:cubicBezTo>
                    <a:pt x="32828" y="11551"/>
                    <a:pt x="32372" y="5715"/>
                    <a:pt x="27053" y="5259"/>
                  </a:cubicBezTo>
                  <a:cubicBezTo>
                    <a:pt x="27053" y="5259"/>
                    <a:pt x="26627" y="1"/>
                    <a:pt x="21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p:nvPr/>
          </p:nvSpPr>
          <p:spPr>
            <a:xfrm>
              <a:off x="8509630" y="2523503"/>
              <a:ext cx="2833388" cy="975188"/>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rgbClr val="CFBF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0"/>
            <p:cNvSpPr/>
            <p:nvPr/>
          </p:nvSpPr>
          <p:spPr>
            <a:xfrm>
              <a:off x="6336819" y="1600201"/>
              <a:ext cx="1532479" cy="2999117"/>
            </a:xfrm>
            <a:custGeom>
              <a:rect b="b" l="l" r="r" t="t"/>
              <a:pathLst>
                <a:path extrusionOk="0" h="31886" w="16293">
                  <a:moveTo>
                    <a:pt x="8177" y="1"/>
                  </a:moveTo>
                  <a:lnTo>
                    <a:pt x="0" y="7357"/>
                  </a:lnTo>
                  <a:lnTo>
                    <a:pt x="0" y="31886"/>
                  </a:lnTo>
                  <a:lnTo>
                    <a:pt x="16292" y="31886"/>
                  </a:lnTo>
                  <a:lnTo>
                    <a:pt x="16292" y="7357"/>
                  </a:lnTo>
                  <a:lnTo>
                    <a:pt x="81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0"/>
            <p:cNvSpPr/>
            <p:nvPr/>
          </p:nvSpPr>
          <p:spPr>
            <a:xfrm>
              <a:off x="7869262" y="2292113"/>
              <a:ext cx="2024211" cy="2307230"/>
            </a:xfrm>
            <a:custGeom>
              <a:rect b="b" l="l" r="r" t="t"/>
              <a:pathLst>
                <a:path extrusionOk="0" h="24530" w="21521">
                  <a:moveTo>
                    <a:pt x="0" y="1"/>
                  </a:moveTo>
                  <a:lnTo>
                    <a:pt x="0" y="24530"/>
                  </a:lnTo>
                  <a:lnTo>
                    <a:pt x="21520" y="24530"/>
                  </a:lnTo>
                  <a:lnTo>
                    <a:pt x="215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0"/>
            <p:cNvSpPr/>
            <p:nvPr/>
          </p:nvSpPr>
          <p:spPr>
            <a:xfrm>
              <a:off x="7114422" y="1600201"/>
              <a:ext cx="2781845" cy="691981"/>
            </a:xfrm>
            <a:custGeom>
              <a:rect b="b" l="l" r="r" t="t"/>
              <a:pathLst>
                <a:path extrusionOk="0" h="7357" w="29576">
                  <a:moveTo>
                    <a:pt x="1" y="1"/>
                  </a:moveTo>
                  <a:lnTo>
                    <a:pt x="8025" y="7357"/>
                  </a:lnTo>
                  <a:lnTo>
                    <a:pt x="29576" y="7357"/>
                  </a:lnTo>
                  <a:lnTo>
                    <a:pt x="2155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0"/>
            <p:cNvSpPr/>
            <p:nvPr/>
          </p:nvSpPr>
          <p:spPr>
            <a:xfrm>
              <a:off x="8260932" y="2958252"/>
              <a:ext cx="417521" cy="414700"/>
            </a:xfrm>
            <a:custGeom>
              <a:rect b="b" l="l" r="r" t="t"/>
              <a:pathLst>
                <a:path extrusionOk="0" h="4409" w="4439">
                  <a:moveTo>
                    <a:pt x="2219" y="1"/>
                  </a:moveTo>
                  <a:cubicBezTo>
                    <a:pt x="1004" y="1"/>
                    <a:pt x="1" y="1004"/>
                    <a:pt x="1" y="2220"/>
                  </a:cubicBezTo>
                  <a:cubicBezTo>
                    <a:pt x="1" y="3436"/>
                    <a:pt x="1004" y="4408"/>
                    <a:pt x="2219" y="4408"/>
                  </a:cubicBezTo>
                  <a:cubicBezTo>
                    <a:pt x="3435" y="4408"/>
                    <a:pt x="4438" y="3436"/>
                    <a:pt x="4438" y="2220"/>
                  </a:cubicBezTo>
                  <a:cubicBezTo>
                    <a:pt x="4438" y="1004"/>
                    <a:pt x="3435" y="1"/>
                    <a:pt x="22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0"/>
            <p:cNvSpPr/>
            <p:nvPr/>
          </p:nvSpPr>
          <p:spPr>
            <a:xfrm>
              <a:off x="9087165" y="2958252"/>
              <a:ext cx="414700" cy="414700"/>
            </a:xfrm>
            <a:custGeom>
              <a:rect b="b" l="l" r="r" t="t"/>
              <a:pathLst>
                <a:path extrusionOk="0" h="4409" w="4409">
                  <a:moveTo>
                    <a:pt x="2220" y="1"/>
                  </a:moveTo>
                  <a:cubicBezTo>
                    <a:pt x="1004" y="1"/>
                    <a:pt x="1" y="1004"/>
                    <a:pt x="1" y="2220"/>
                  </a:cubicBezTo>
                  <a:cubicBezTo>
                    <a:pt x="1" y="3436"/>
                    <a:pt x="1004" y="4408"/>
                    <a:pt x="2220" y="4408"/>
                  </a:cubicBezTo>
                  <a:cubicBezTo>
                    <a:pt x="3436" y="4408"/>
                    <a:pt x="4408" y="3436"/>
                    <a:pt x="4408" y="2220"/>
                  </a:cubicBezTo>
                  <a:cubicBezTo>
                    <a:pt x="4408" y="1004"/>
                    <a:pt x="3436" y="1"/>
                    <a:pt x="2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0"/>
            <p:cNvSpPr/>
            <p:nvPr/>
          </p:nvSpPr>
          <p:spPr>
            <a:xfrm>
              <a:off x="6336819" y="1600201"/>
              <a:ext cx="1532479" cy="1049400"/>
            </a:xfrm>
            <a:custGeom>
              <a:rect b="b" l="l" r="r" t="t"/>
              <a:pathLst>
                <a:path extrusionOk="0" h="11157" w="16293">
                  <a:moveTo>
                    <a:pt x="8177" y="1"/>
                  </a:moveTo>
                  <a:lnTo>
                    <a:pt x="0" y="7357"/>
                  </a:lnTo>
                  <a:lnTo>
                    <a:pt x="0" y="11156"/>
                  </a:lnTo>
                  <a:lnTo>
                    <a:pt x="16292" y="11156"/>
                  </a:lnTo>
                  <a:lnTo>
                    <a:pt x="16292" y="7357"/>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0"/>
            <p:cNvSpPr/>
            <p:nvPr/>
          </p:nvSpPr>
          <p:spPr>
            <a:xfrm>
              <a:off x="6811357" y="2975465"/>
              <a:ext cx="586166" cy="1623903"/>
            </a:xfrm>
            <a:custGeom>
              <a:rect b="b" l="l" r="r" t="t"/>
              <a:pathLst>
                <a:path extrusionOk="0" h="17265" w="6232">
                  <a:moveTo>
                    <a:pt x="1" y="0"/>
                  </a:moveTo>
                  <a:lnTo>
                    <a:pt x="1" y="17265"/>
                  </a:lnTo>
                  <a:lnTo>
                    <a:pt x="6232" y="17265"/>
                  </a:lnTo>
                  <a:lnTo>
                    <a:pt x="623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7" name="Google Shape;567;p20"/>
          <p:cNvSpPr txBox="1"/>
          <p:nvPr>
            <p:ph hasCustomPrompt="1" type="title"/>
          </p:nvPr>
        </p:nvSpPr>
        <p:spPr>
          <a:xfrm>
            <a:off x="1619250" y="691900"/>
            <a:ext cx="2876700" cy="62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48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8" name="Google Shape;568;p20"/>
          <p:cNvSpPr txBox="1"/>
          <p:nvPr>
            <p:ph idx="1" type="body"/>
          </p:nvPr>
        </p:nvSpPr>
        <p:spPr>
          <a:xfrm>
            <a:off x="1619250" y="1249900"/>
            <a:ext cx="3296700" cy="47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atin typeface="Kanit Light"/>
                <a:ea typeface="Kanit Light"/>
                <a:cs typeface="Kanit Light"/>
                <a:sym typeface="Kanit Light"/>
              </a:defRPr>
            </a:lvl1pPr>
            <a:lvl2pPr indent="-317500" lvl="1" marL="914400" rtl="0" algn="ctr">
              <a:spcBef>
                <a:spcPts val="1600"/>
              </a:spcBef>
              <a:spcAft>
                <a:spcPts val="0"/>
              </a:spcAft>
              <a:buSzPts val="1400"/>
              <a:buChar char="○"/>
              <a:defRPr sz="1400"/>
            </a:lvl2pPr>
            <a:lvl3pPr indent="-317500" lvl="2" marL="1371600" rtl="0" algn="ctr">
              <a:spcBef>
                <a:spcPts val="1600"/>
              </a:spcBef>
              <a:spcAft>
                <a:spcPts val="0"/>
              </a:spcAft>
              <a:buSzPts val="1400"/>
              <a:buChar char="■"/>
              <a:defRPr sz="1400"/>
            </a:lvl3pPr>
            <a:lvl4pPr indent="-317500" lvl="3" marL="1828800" rtl="0" algn="ctr">
              <a:spcBef>
                <a:spcPts val="1600"/>
              </a:spcBef>
              <a:spcAft>
                <a:spcPts val="0"/>
              </a:spcAft>
              <a:buSzPts val="1400"/>
              <a:buChar char="●"/>
              <a:defRPr sz="1400"/>
            </a:lvl4pPr>
            <a:lvl5pPr indent="-317500" lvl="4" marL="2286000" rtl="0" algn="ctr">
              <a:spcBef>
                <a:spcPts val="1600"/>
              </a:spcBef>
              <a:spcAft>
                <a:spcPts val="0"/>
              </a:spcAft>
              <a:buSzPts val="1400"/>
              <a:buChar char="○"/>
              <a:defRPr sz="1400"/>
            </a:lvl5pPr>
            <a:lvl6pPr indent="-317500" lvl="5" marL="2743200" rtl="0" algn="ctr">
              <a:spcBef>
                <a:spcPts val="1600"/>
              </a:spcBef>
              <a:spcAft>
                <a:spcPts val="0"/>
              </a:spcAft>
              <a:buSzPts val="1400"/>
              <a:buChar char="■"/>
              <a:defRPr sz="1400"/>
            </a:lvl6pPr>
            <a:lvl7pPr indent="-317500" lvl="6" marL="3200400" rtl="0" algn="ctr">
              <a:spcBef>
                <a:spcPts val="1600"/>
              </a:spcBef>
              <a:spcAft>
                <a:spcPts val="0"/>
              </a:spcAft>
              <a:buSzPts val="1400"/>
              <a:buChar char="●"/>
              <a:defRPr sz="1400"/>
            </a:lvl7pPr>
            <a:lvl8pPr indent="-317500" lvl="7" marL="3657600" rtl="0" algn="ctr">
              <a:spcBef>
                <a:spcPts val="1600"/>
              </a:spcBef>
              <a:spcAft>
                <a:spcPts val="0"/>
              </a:spcAft>
              <a:buSzPts val="1400"/>
              <a:buChar char="○"/>
              <a:defRPr sz="1400"/>
            </a:lvl8pPr>
            <a:lvl9pPr indent="-317500" lvl="8" marL="4114800" rtl="0" algn="ctr">
              <a:spcBef>
                <a:spcPts val="1600"/>
              </a:spcBef>
              <a:spcAft>
                <a:spcPts val="1600"/>
              </a:spcAft>
              <a:buSzPts val="1400"/>
              <a:buChar char="■"/>
              <a:defRPr sz="1400"/>
            </a:lvl9pPr>
          </a:lstStyle>
          <a:p/>
        </p:txBody>
      </p:sp>
      <p:sp>
        <p:nvSpPr>
          <p:cNvPr id="569" name="Google Shape;569;p20"/>
          <p:cNvSpPr txBox="1"/>
          <p:nvPr>
            <p:ph hasCustomPrompt="1" idx="2" type="title"/>
          </p:nvPr>
        </p:nvSpPr>
        <p:spPr>
          <a:xfrm>
            <a:off x="1619250" y="3234054"/>
            <a:ext cx="2876700" cy="62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4800"/>
              <a:buNone/>
              <a:defRPr>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70" name="Google Shape;570;p20"/>
          <p:cNvSpPr txBox="1"/>
          <p:nvPr>
            <p:ph idx="3" type="body"/>
          </p:nvPr>
        </p:nvSpPr>
        <p:spPr>
          <a:xfrm>
            <a:off x="1619250" y="3792026"/>
            <a:ext cx="3296700" cy="47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atin typeface="Kanit Light"/>
                <a:ea typeface="Kanit Light"/>
                <a:cs typeface="Kanit Light"/>
                <a:sym typeface="Kanit Light"/>
              </a:defRPr>
            </a:lvl1pPr>
            <a:lvl2pPr indent="-317500" lvl="1" marL="914400" rtl="0" algn="ctr">
              <a:spcBef>
                <a:spcPts val="1600"/>
              </a:spcBef>
              <a:spcAft>
                <a:spcPts val="0"/>
              </a:spcAft>
              <a:buSzPts val="1400"/>
              <a:buChar char="○"/>
              <a:defRPr sz="1400"/>
            </a:lvl2pPr>
            <a:lvl3pPr indent="-317500" lvl="2" marL="1371600" rtl="0" algn="ctr">
              <a:spcBef>
                <a:spcPts val="1600"/>
              </a:spcBef>
              <a:spcAft>
                <a:spcPts val="0"/>
              </a:spcAft>
              <a:buSzPts val="1400"/>
              <a:buChar char="■"/>
              <a:defRPr sz="1400"/>
            </a:lvl3pPr>
            <a:lvl4pPr indent="-317500" lvl="3" marL="1828800" rtl="0" algn="ctr">
              <a:spcBef>
                <a:spcPts val="1600"/>
              </a:spcBef>
              <a:spcAft>
                <a:spcPts val="0"/>
              </a:spcAft>
              <a:buSzPts val="1400"/>
              <a:buChar char="●"/>
              <a:defRPr sz="1400"/>
            </a:lvl4pPr>
            <a:lvl5pPr indent="-317500" lvl="4" marL="2286000" rtl="0" algn="ctr">
              <a:spcBef>
                <a:spcPts val="1600"/>
              </a:spcBef>
              <a:spcAft>
                <a:spcPts val="0"/>
              </a:spcAft>
              <a:buSzPts val="1400"/>
              <a:buChar char="○"/>
              <a:defRPr sz="1400"/>
            </a:lvl5pPr>
            <a:lvl6pPr indent="-317500" lvl="5" marL="2743200" rtl="0" algn="ctr">
              <a:spcBef>
                <a:spcPts val="1600"/>
              </a:spcBef>
              <a:spcAft>
                <a:spcPts val="0"/>
              </a:spcAft>
              <a:buSzPts val="1400"/>
              <a:buChar char="■"/>
              <a:defRPr sz="1400"/>
            </a:lvl6pPr>
            <a:lvl7pPr indent="-317500" lvl="6" marL="3200400" rtl="0" algn="ctr">
              <a:spcBef>
                <a:spcPts val="1600"/>
              </a:spcBef>
              <a:spcAft>
                <a:spcPts val="0"/>
              </a:spcAft>
              <a:buSzPts val="1400"/>
              <a:buChar char="●"/>
              <a:defRPr sz="1400"/>
            </a:lvl7pPr>
            <a:lvl8pPr indent="-317500" lvl="7" marL="3657600" rtl="0" algn="ctr">
              <a:spcBef>
                <a:spcPts val="1600"/>
              </a:spcBef>
              <a:spcAft>
                <a:spcPts val="0"/>
              </a:spcAft>
              <a:buSzPts val="1400"/>
              <a:buChar char="○"/>
              <a:defRPr sz="1400"/>
            </a:lvl8pPr>
            <a:lvl9pPr indent="-317500" lvl="8" marL="4114800" rtl="0" algn="ctr">
              <a:spcBef>
                <a:spcPts val="1600"/>
              </a:spcBef>
              <a:spcAft>
                <a:spcPts val="1600"/>
              </a:spcAft>
              <a:buSzPts val="1400"/>
              <a:buChar char="■"/>
              <a:defRPr sz="1400"/>
            </a:lvl9pPr>
          </a:lstStyle>
          <a:p/>
        </p:txBody>
      </p:sp>
      <p:sp>
        <p:nvSpPr>
          <p:cNvPr id="571" name="Google Shape;571;p20"/>
          <p:cNvSpPr txBox="1"/>
          <p:nvPr>
            <p:ph hasCustomPrompt="1" idx="4" type="title"/>
          </p:nvPr>
        </p:nvSpPr>
        <p:spPr>
          <a:xfrm>
            <a:off x="1619250" y="1963002"/>
            <a:ext cx="2876700" cy="62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48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72" name="Google Shape;572;p20"/>
          <p:cNvSpPr txBox="1"/>
          <p:nvPr>
            <p:ph idx="5" type="body"/>
          </p:nvPr>
        </p:nvSpPr>
        <p:spPr>
          <a:xfrm>
            <a:off x="1619250" y="2520975"/>
            <a:ext cx="3296700" cy="47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atin typeface="Kanit Light"/>
                <a:ea typeface="Kanit Light"/>
                <a:cs typeface="Kanit Light"/>
                <a:sym typeface="Kanit Light"/>
              </a:defRPr>
            </a:lvl1pPr>
            <a:lvl2pPr indent="-317500" lvl="1" marL="914400" rtl="0" algn="ctr">
              <a:spcBef>
                <a:spcPts val="1600"/>
              </a:spcBef>
              <a:spcAft>
                <a:spcPts val="0"/>
              </a:spcAft>
              <a:buSzPts val="1400"/>
              <a:buChar char="○"/>
              <a:defRPr sz="1400"/>
            </a:lvl2pPr>
            <a:lvl3pPr indent="-317500" lvl="2" marL="1371600" rtl="0" algn="ctr">
              <a:spcBef>
                <a:spcPts val="1600"/>
              </a:spcBef>
              <a:spcAft>
                <a:spcPts val="0"/>
              </a:spcAft>
              <a:buSzPts val="1400"/>
              <a:buChar char="■"/>
              <a:defRPr sz="1400"/>
            </a:lvl3pPr>
            <a:lvl4pPr indent="-317500" lvl="3" marL="1828800" rtl="0" algn="ctr">
              <a:spcBef>
                <a:spcPts val="1600"/>
              </a:spcBef>
              <a:spcAft>
                <a:spcPts val="0"/>
              </a:spcAft>
              <a:buSzPts val="1400"/>
              <a:buChar char="●"/>
              <a:defRPr sz="1400"/>
            </a:lvl4pPr>
            <a:lvl5pPr indent="-317500" lvl="4" marL="2286000" rtl="0" algn="ctr">
              <a:spcBef>
                <a:spcPts val="1600"/>
              </a:spcBef>
              <a:spcAft>
                <a:spcPts val="0"/>
              </a:spcAft>
              <a:buSzPts val="1400"/>
              <a:buChar char="○"/>
              <a:defRPr sz="1400"/>
            </a:lvl5pPr>
            <a:lvl6pPr indent="-317500" lvl="5" marL="2743200" rtl="0" algn="ctr">
              <a:spcBef>
                <a:spcPts val="1600"/>
              </a:spcBef>
              <a:spcAft>
                <a:spcPts val="0"/>
              </a:spcAft>
              <a:buSzPts val="1400"/>
              <a:buChar char="■"/>
              <a:defRPr sz="1400"/>
            </a:lvl6pPr>
            <a:lvl7pPr indent="-317500" lvl="6" marL="3200400" rtl="0" algn="ctr">
              <a:spcBef>
                <a:spcPts val="1600"/>
              </a:spcBef>
              <a:spcAft>
                <a:spcPts val="0"/>
              </a:spcAft>
              <a:buSzPts val="1400"/>
              <a:buChar char="●"/>
              <a:defRPr sz="1400"/>
            </a:lvl7pPr>
            <a:lvl8pPr indent="-317500" lvl="7" marL="3657600" rtl="0" algn="ctr">
              <a:spcBef>
                <a:spcPts val="1600"/>
              </a:spcBef>
              <a:spcAft>
                <a:spcPts val="0"/>
              </a:spcAft>
              <a:buSzPts val="1400"/>
              <a:buChar char="○"/>
              <a:defRPr sz="1400"/>
            </a:lvl8pPr>
            <a:lvl9pPr indent="-317500" lvl="8" marL="4114800" rtl="0" algn="ctr">
              <a:spcBef>
                <a:spcPts val="1600"/>
              </a:spcBef>
              <a:spcAft>
                <a:spcPts val="1600"/>
              </a:spcAft>
              <a:buSzPts val="1400"/>
              <a:buChar char="■"/>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p:nvPr/>
        </p:nvSpPr>
        <p:spPr>
          <a:xfrm>
            <a:off x="5758299" y="670050"/>
            <a:ext cx="1492200" cy="1492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3" name="Google Shape;13;p3"/>
          <p:cNvGrpSpPr/>
          <p:nvPr/>
        </p:nvGrpSpPr>
        <p:grpSpPr>
          <a:xfrm>
            <a:off x="-239195" y="537036"/>
            <a:ext cx="2188681" cy="4059897"/>
            <a:chOff x="218005" y="537036"/>
            <a:chExt cx="2188681" cy="4059897"/>
          </a:xfrm>
        </p:grpSpPr>
        <p:sp>
          <p:nvSpPr>
            <p:cNvPr id="14" name="Google Shape;14;p3"/>
            <p:cNvSpPr/>
            <p:nvPr/>
          </p:nvSpPr>
          <p:spPr>
            <a:xfrm>
              <a:off x="218005" y="537036"/>
              <a:ext cx="2188681" cy="3290034"/>
            </a:xfrm>
            <a:custGeom>
              <a:rect b="b" l="l" r="r" t="t"/>
              <a:pathLst>
                <a:path extrusionOk="0" h="28057" w="18664">
                  <a:moveTo>
                    <a:pt x="9302" y="1"/>
                  </a:moveTo>
                  <a:cubicBezTo>
                    <a:pt x="3040" y="1"/>
                    <a:pt x="5958" y="8937"/>
                    <a:pt x="5958" y="8937"/>
                  </a:cubicBezTo>
                  <a:cubicBezTo>
                    <a:pt x="1308" y="13314"/>
                    <a:pt x="4651" y="19120"/>
                    <a:pt x="4651" y="19120"/>
                  </a:cubicBezTo>
                  <a:cubicBezTo>
                    <a:pt x="1" y="24135"/>
                    <a:pt x="4256" y="28056"/>
                    <a:pt x="9271" y="28056"/>
                  </a:cubicBezTo>
                  <a:cubicBezTo>
                    <a:pt x="14287" y="28056"/>
                    <a:pt x="18664" y="24135"/>
                    <a:pt x="13983" y="19120"/>
                  </a:cubicBezTo>
                  <a:cubicBezTo>
                    <a:pt x="13983" y="19120"/>
                    <a:pt x="17326" y="13345"/>
                    <a:pt x="12645" y="8937"/>
                  </a:cubicBezTo>
                  <a:cubicBezTo>
                    <a:pt x="12645" y="8937"/>
                    <a:pt x="15594" y="1"/>
                    <a:pt x="93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1315840" y="946989"/>
              <a:ext cx="117" cy="3649913"/>
            </a:xfrm>
            <a:custGeom>
              <a:rect b="b" l="l" r="r" t="t"/>
              <a:pathLst>
                <a:path extrusionOk="0" fill="none" h="31126" w="1">
                  <a:moveTo>
                    <a:pt x="0" y="0"/>
                  </a:moveTo>
                  <a:lnTo>
                    <a:pt x="0" y="3112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1315840" y="946989"/>
              <a:ext cx="135561" cy="285300"/>
            </a:xfrm>
            <a:custGeom>
              <a:rect b="b" l="l" r="r" t="t"/>
              <a:pathLst>
                <a:path extrusionOk="0" fill="none" h="2433" w="1156">
                  <a:moveTo>
                    <a:pt x="1156" y="0"/>
                  </a:moveTo>
                  <a:lnTo>
                    <a:pt x="0" y="24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987967" y="1748954"/>
              <a:ext cx="327997" cy="481245"/>
            </a:xfrm>
            <a:custGeom>
              <a:rect b="b" l="l" r="r" t="t"/>
              <a:pathLst>
                <a:path extrusionOk="0" fill="none" h="4104" w="2797">
                  <a:moveTo>
                    <a:pt x="0" y="0"/>
                  </a:moveTo>
                  <a:lnTo>
                    <a:pt x="2796" y="41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1315840" y="2518789"/>
              <a:ext cx="413602" cy="670272"/>
            </a:xfrm>
            <a:custGeom>
              <a:rect b="b" l="l" r="r" t="t"/>
              <a:pathLst>
                <a:path extrusionOk="0" fill="none" h="5716" w="3527">
                  <a:moveTo>
                    <a:pt x="3526" y="1"/>
                  </a:moveTo>
                  <a:lnTo>
                    <a:pt x="0" y="571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1522578" y="1902218"/>
              <a:ext cx="117" cy="117732"/>
            </a:xfrm>
            <a:custGeom>
              <a:rect b="b" l="l" r="r" t="t"/>
              <a:pathLst>
                <a:path extrusionOk="0" fill="none" h="1004" w="1">
                  <a:moveTo>
                    <a:pt x="0" y="0"/>
                  </a:moveTo>
                  <a:lnTo>
                    <a:pt x="0"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1055629" y="832892"/>
              <a:ext cx="117" cy="114214"/>
            </a:xfrm>
            <a:custGeom>
              <a:rect b="b" l="l" r="r" t="t"/>
              <a:pathLst>
                <a:path extrusionOk="0" fill="none" h="974" w="1">
                  <a:moveTo>
                    <a:pt x="1" y="1"/>
                  </a:moveTo>
                  <a:lnTo>
                    <a:pt x="1"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576050" y="1175067"/>
              <a:ext cx="117" cy="114214"/>
            </a:xfrm>
            <a:custGeom>
              <a:rect b="b" l="l" r="r" t="t"/>
              <a:pathLst>
                <a:path extrusionOk="0" fill="none" h="974" w="1">
                  <a:moveTo>
                    <a:pt x="0" y="1"/>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1076971" y="3053511"/>
              <a:ext cx="117" cy="121249"/>
            </a:xfrm>
            <a:custGeom>
              <a:rect b="b" l="l" r="r" t="t"/>
              <a:pathLst>
                <a:path extrusionOk="0" fill="none" h="1034" w="1">
                  <a:moveTo>
                    <a:pt x="1" y="0"/>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1112619" y="1517241"/>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1754293" y="2066152"/>
              <a:ext cx="117" cy="114214"/>
            </a:xfrm>
            <a:custGeom>
              <a:rect b="b" l="l" r="r" t="t"/>
              <a:pathLst>
                <a:path extrusionOk="0" fill="none" h="974" w="1">
                  <a:moveTo>
                    <a:pt x="0" y="1"/>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1576050" y="3053511"/>
              <a:ext cx="117" cy="121249"/>
            </a:xfrm>
            <a:custGeom>
              <a:rect b="b" l="l" r="r" t="t"/>
              <a:pathLst>
                <a:path extrusionOk="0" fill="none" h="1034" w="1">
                  <a:moveTo>
                    <a:pt x="0" y="0"/>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877386" y="2151754"/>
              <a:ext cx="117" cy="114096"/>
            </a:xfrm>
            <a:custGeom>
              <a:rect b="b" l="l" r="r" t="t"/>
              <a:pathLst>
                <a:path extrusionOk="0" fill="none" h="973" w="1">
                  <a:moveTo>
                    <a:pt x="1" y="0"/>
                  </a:moveTo>
                  <a:lnTo>
                    <a:pt x="1"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1522578" y="2258699"/>
              <a:ext cx="117" cy="114096"/>
            </a:xfrm>
            <a:custGeom>
              <a:rect b="b" l="l" r="r" t="t"/>
              <a:pathLst>
                <a:path extrusionOk="0" fill="none" h="973" w="1">
                  <a:moveTo>
                    <a:pt x="0" y="0"/>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1832626" y="3185315"/>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148268" y="2479623"/>
              <a:ext cx="117" cy="114214"/>
            </a:xfrm>
            <a:custGeom>
              <a:rect b="b" l="l" r="r" t="t"/>
              <a:pathLst>
                <a:path extrusionOk="0" fill="none" h="974" w="1">
                  <a:moveTo>
                    <a:pt x="1" y="1"/>
                  </a:moveTo>
                  <a:lnTo>
                    <a:pt x="1"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741945" y="3185315"/>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959354" y="2689877"/>
              <a:ext cx="117" cy="114214"/>
            </a:xfrm>
            <a:custGeom>
              <a:rect b="b" l="l" r="r" t="t"/>
              <a:pathLst>
                <a:path extrusionOk="0" fill="none" h="974" w="1">
                  <a:moveTo>
                    <a:pt x="1" y="1"/>
                  </a:moveTo>
                  <a:lnTo>
                    <a:pt x="1" y="97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1522578" y="3477653"/>
              <a:ext cx="117" cy="117732"/>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048476" y="4596816"/>
              <a:ext cx="527704" cy="117"/>
            </a:xfrm>
            <a:custGeom>
              <a:rect b="b" l="l" r="r" t="t"/>
              <a:pathLst>
                <a:path extrusionOk="0" fill="none" h="1" w="4500">
                  <a:moveTo>
                    <a:pt x="1" y="1"/>
                  </a:moveTo>
                  <a:lnTo>
                    <a:pt x="4499"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
          <p:cNvSpPr txBox="1"/>
          <p:nvPr>
            <p:ph type="title"/>
          </p:nvPr>
        </p:nvSpPr>
        <p:spPr>
          <a:xfrm>
            <a:off x="4577349" y="2370475"/>
            <a:ext cx="3854100" cy="986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60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35" name="Google Shape;35;p3"/>
          <p:cNvSpPr txBox="1"/>
          <p:nvPr>
            <p:ph idx="1" type="subTitle"/>
          </p:nvPr>
        </p:nvSpPr>
        <p:spPr>
          <a:xfrm>
            <a:off x="4925499" y="3344850"/>
            <a:ext cx="3157800" cy="55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000">
                <a:latin typeface="Kanit Light"/>
                <a:ea typeface="Kanit Light"/>
                <a:cs typeface="Kanit Light"/>
                <a:sym typeface="Kanit Ligh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3"/>
          <p:cNvSpPr txBox="1"/>
          <p:nvPr>
            <p:ph hasCustomPrompt="1" idx="2" type="title"/>
          </p:nvPr>
        </p:nvSpPr>
        <p:spPr>
          <a:xfrm>
            <a:off x="5650149" y="819605"/>
            <a:ext cx="1708500" cy="1193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b="0" sz="7200">
                <a:solidFill>
                  <a:schemeClr val="lt1"/>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grpSp>
        <p:nvGrpSpPr>
          <p:cNvPr id="37" name="Google Shape;37;p3"/>
          <p:cNvGrpSpPr/>
          <p:nvPr/>
        </p:nvGrpSpPr>
        <p:grpSpPr>
          <a:xfrm>
            <a:off x="1650064" y="3046820"/>
            <a:ext cx="2865546" cy="1557425"/>
            <a:chOff x="4886332" y="2499043"/>
            <a:chExt cx="3864527" cy="2100371"/>
          </a:xfrm>
        </p:grpSpPr>
        <p:sp>
          <p:nvSpPr>
            <p:cNvPr id="38" name="Google Shape;38;p3"/>
            <p:cNvSpPr/>
            <p:nvPr/>
          </p:nvSpPr>
          <p:spPr>
            <a:xfrm>
              <a:off x="4916003" y="4507881"/>
              <a:ext cx="1223171" cy="91533"/>
            </a:xfrm>
            <a:custGeom>
              <a:rect b="b" l="l" r="r" t="t"/>
              <a:pathLst>
                <a:path extrusionOk="0" h="1126" w="15047">
                  <a:moveTo>
                    <a:pt x="7508" y="1"/>
                  </a:moveTo>
                  <a:cubicBezTo>
                    <a:pt x="3374" y="1"/>
                    <a:pt x="0" y="274"/>
                    <a:pt x="0" y="578"/>
                  </a:cubicBezTo>
                  <a:cubicBezTo>
                    <a:pt x="0" y="882"/>
                    <a:pt x="3374" y="1125"/>
                    <a:pt x="7508" y="1125"/>
                  </a:cubicBezTo>
                  <a:cubicBezTo>
                    <a:pt x="11642" y="1125"/>
                    <a:pt x="15046" y="882"/>
                    <a:pt x="15046" y="578"/>
                  </a:cubicBezTo>
                  <a:cubicBezTo>
                    <a:pt x="15046" y="213"/>
                    <a:pt x="11642" y="1"/>
                    <a:pt x="75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6682678" y="3489886"/>
              <a:ext cx="148354" cy="358326"/>
            </a:xfrm>
            <a:custGeom>
              <a:rect b="b" l="l" r="r" t="t"/>
              <a:pathLst>
                <a:path extrusionOk="0" fill="none" h="4408" w="1825">
                  <a:moveTo>
                    <a:pt x="0" y="1"/>
                  </a:moveTo>
                  <a:lnTo>
                    <a:pt x="1824" y="4408"/>
                  </a:lnTo>
                </a:path>
              </a:pathLst>
            </a:custGeom>
            <a:noFill/>
            <a:ln cap="flat" cmpd="sng" w="91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6573912" y="3467694"/>
              <a:ext cx="220052" cy="44547"/>
            </a:xfrm>
            <a:custGeom>
              <a:rect b="b" l="l" r="r" t="t"/>
              <a:pathLst>
                <a:path extrusionOk="0" h="548" w="2707">
                  <a:moveTo>
                    <a:pt x="1" y="0"/>
                  </a:moveTo>
                  <a:lnTo>
                    <a:pt x="1" y="547"/>
                  </a:lnTo>
                  <a:lnTo>
                    <a:pt x="2706" y="547"/>
                  </a:lnTo>
                  <a:lnTo>
                    <a:pt x="27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5921641" y="2973451"/>
              <a:ext cx="872323" cy="842652"/>
            </a:xfrm>
            <a:custGeom>
              <a:rect b="b" l="l" r="r" t="t"/>
              <a:pathLst>
                <a:path extrusionOk="0" fill="none" h="10366" w="10731">
                  <a:moveTo>
                    <a:pt x="1" y="1"/>
                  </a:moveTo>
                  <a:cubicBezTo>
                    <a:pt x="1" y="1"/>
                    <a:pt x="10639" y="1065"/>
                    <a:pt x="10730" y="10366"/>
                  </a:cubicBezTo>
                </a:path>
              </a:pathLst>
            </a:custGeom>
            <a:noFill/>
            <a:ln cap="rnd" cmpd="sng" w="190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830951" y="3630762"/>
              <a:ext cx="1299746" cy="420107"/>
            </a:xfrm>
            <a:custGeom>
              <a:rect b="b" l="l" r="r" t="t"/>
              <a:pathLst>
                <a:path extrusionOk="0" fill="none" h="5168" w="15989">
                  <a:moveTo>
                    <a:pt x="213" y="0"/>
                  </a:moveTo>
                  <a:lnTo>
                    <a:pt x="15988" y="1641"/>
                  </a:lnTo>
                  <a:lnTo>
                    <a:pt x="15988" y="3404"/>
                  </a:lnTo>
                  <a:lnTo>
                    <a:pt x="0" y="5167"/>
                  </a:lnTo>
                </a:path>
              </a:pathLst>
            </a:custGeom>
            <a:no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4886332" y="3198299"/>
              <a:ext cx="1279992" cy="1277554"/>
            </a:xfrm>
            <a:custGeom>
              <a:rect b="b" l="l" r="r" t="t"/>
              <a:pathLst>
                <a:path extrusionOk="0" fill="none" h="15716" w="15746">
                  <a:moveTo>
                    <a:pt x="15746" y="7873"/>
                  </a:moveTo>
                  <a:cubicBezTo>
                    <a:pt x="15746" y="12190"/>
                    <a:pt x="12220" y="15715"/>
                    <a:pt x="7873" y="15715"/>
                  </a:cubicBezTo>
                  <a:cubicBezTo>
                    <a:pt x="3557" y="15715"/>
                    <a:pt x="1" y="12190"/>
                    <a:pt x="1" y="7873"/>
                  </a:cubicBezTo>
                  <a:cubicBezTo>
                    <a:pt x="1" y="3527"/>
                    <a:pt x="3557" y="1"/>
                    <a:pt x="7873" y="1"/>
                  </a:cubicBezTo>
                  <a:cubicBezTo>
                    <a:pt x="12250" y="31"/>
                    <a:pt x="15746" y="3527"/>
                    <a:pt x="15746" y="7873"/>
                  </a:cubicBezTo>
                  <a:close/>
                </a:path>
              </a:pathLst>
            </a:custGeom>
            <a:noFill/>
            <a:ln cap="flat" cmpd="sng" w="3800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4945673" y="3252682"/>
              <a:ext cx="1168788" cy="1168788"/>
            </a:xfrm>
            <a:custGeom>
              <a:rect b="b" l="l" r="r" t="t"/>
              <a:pathLst>
                <a:path extrusionOk="0" fill="none" h="14378" w="14378">
                  <a:moveTo>
                    <a:pt x="14377" y="7204"/>
                  </a:moveTo>
                  <a:cubicBezTo>
                    <a:pt x="14377" y="11186"/>
                    <a:pt x="11125" y="14378"/>
                    <a:pt x="7174" y="14378"/>
                  </a:cubicBezTo>
                  <a:cubicBezTo>
                    <a:pt x="3192" y="14378"/>
                    <a:pt x="0" y="11156"/>
                    <a:pt x="0" y="7204"/>
                  </a:cubicBezTo>
                  <a:cubicBezTo>
                    <a:pt x="0" y="3192"/>
                    <a:pt x="3222" y="1"/>
                    <a:pt x="7174" y="1"/>
                  </a:cubicBezTo>
                  <a:cubicBezTo>
                    <a:pt x="11125" y="1"/>
                    <a:pt x="14377" y="3253"/>
                    <a:pt x="14377" y="7204"/>
                  </a:cubicBezTo>
                  <a:close/>
                </a:path>
              </a:pathLst>
            </a:custGeom>
            <a:noFill/>
            <a:ln cap="flat" cmpd="sng" w="182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5432438" y="3741885"/>
              <a:ext cx="192820" cy="190381"/>
            </a:xfrm>
            <a:custGeom>
              <a:rect b="b" l="l" r="r" t="t"/>
              <a:pathLst>
                <a:path extrusionOk="0" h="2342" w="2372">
                  <a:moveTo>
                    <a:pt x="1186" y="1"/>
                  </a:moveTo>
                  <a:cubicBezTo>
                    <a:pt x="547" y="1"/>
                    <a:pt x="0" y="518"/>
                    <a:pt x="0" y="1186"/>
                  </a:cubicBezTo>
                  <a:cubicBezTo>
                    <a:pt x="0" y="1825"/>
                    <a:pt x="547" y="2341"/>
                    <a:pt x="1186" y="2341"/>
                  </a:cubicBezTo>
                  <a:cubicBezTo>
                    <a:pt x="1854" y="2341"/>
                    <a:pt x="2371" y="1825"/>
                    <a:pt x="2371" y="1186"/>
                  </a:cubicBezTo>
                  <a:cubicBezTo>
                    <a:pt x="2371" y="518"/>
                    <a:pt x="1854" y="1"/>
                    <a:pt x="1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7500537" y="4507881"/>
              <a:ext cx="1223171" cy="91533"/>
            </a:xfrm>
            <a:custGeom>
              <a:rect b="b" l="l" r="r" t="t"/>
              <a:pathLst>
                <a:path extrusionOk="0" h="1126" w="15047">
                  <a:moveTo>
                    <a:pt x="7508" y="1"/>
                  </a:moveTo>
                  <a:cubicBezTo>
                    <a:pt x="3374" y="1"/>
                    <a:pt x="0" y="274"/>
                    <a:pt x="0" y="578"/>
                  </a:cubicBezTo>
                  <a:cubicBezTo>
                    <a:pt x="0" y="882"/>
                    <a:pt x="3374" y="1125"/>
                    <a:pt x="7508" y="1125"/>
                  </a:cubicBezTo>
                  <a:cubicBezTo>
                    <a:pt x="11672" y="1125"/>
                    <a:pt x="15046" y="882"/>
                    <a:pt x="15046" y="578"/>
                  </a:cubicBezTo>
                  <a:cubicBezTo>
                    <a:pt x="15046" y="213"/>
                    <a:pt x="11672" y="1"/>
                    <a:pt x="75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7473386" y="3198299"/>
              <a:ext cx="1277472" cy="1277554"/>
            </a:xfrm>
            <a:custGeom>
              <a:rect b="b" l="l" r="r" t="t"/>
              <a:pathLst>
                <a:path extrusionOk="0" fill="none" h="15716" w="15715">
                  <a:moveTo>
                    <a:pt x="15715" y="7873"/>
                  </a:moveTo>
                  <a:cubicBezTo>
                    <a:pt x="15715" y="12190"/>
                    <a:pt x="12189" y="15715"/>
                    <a:pt x="7842" y="15715"/>
                  </a:cubicBezTo>
                  <a:cubicBezTo>
                    <a:pt x="3526" y="15715"/>
                    <a:pt x="0" y="12190"/>
                    <a:pt x="0" y="7873"/>
                  </a:cubicBezTo>
                  <a:cubicBezTo>
                    <a:pt x="0" y="3527"/>
                    <a:pt x="3526" y="1"/>
                    <a:pt x="7842" y="1"/>
                  </a:cubicBezTo>
                  <a:cubicBezTo>
                    <a:pt x="12219" y="31"/>
                    <a:pt x="15715" y="3527"/>
                    <a:pt x="15715" y="7873"/>
                  </a:cubicBezTo>
                  <a:close/>
                </a:path>
              </a:pathLst>
            </a:custGeom>
            <a:noFill/>
            <a:ln cap="flat" cmpd="sng" w="3800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7530208" y="3252682"/>
              <a:ext cx="1168788" cy="1168788"/>
            </a:xfrm>
            <a:custGeom>
              <a:rect b="b" l="l" r="r" t="t"/>
              <a:pathLst>
                <a:path extrusionOk="0" fill="none" h="14378" w="14378">
                  <a:moveTo>
                    <a:pt x="14377" y="7204"/>
                  </a:moveTo>
                  <a:cubicBezTo>
                    <a:pt x="14377" y="11186"/>
                    <a:pt x="11155" y="14378"/>
                    <a:pt x="7204" y="14378"/>
                  </a:cubicBezTo>
                  <a:cubicBezTo>
                    <a:pt x="3192" y="14378"/>
                    <a:pt x="0" y="11156"/>
                    <a:pt x="0" y="7204"/>
                  </a:cubicBezTo>
                  <a:cubicBezTo>
                    <a:pt x="0" y="3192"/>
                    <a:pt x="3252" y="1"/>
                    <a:pt x="7204" y="1"/>
                  </a:cubicBezTo>
                  <a:cubicBezTo>
                    <a:pt x="11155" y="1"/>
                    <a:pt x="14377" y="3253"/>
                    <a:pt x="14377" y="7204"/>
                  </a:cubicBezTo>
                  <a:close/>
                </a:path>
              </a:pathLst>
            </a:custGeom>
            <a:noFill/>
            <a:ln cap="flat" cmpd="sng" w="182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8019411" y="3741885"/>
              <a:ext cx="190300" cy="190381"/>
            </a:xfrm>
            <a:custGeom>
              <a:rect b="b" l="l" r="r" t="t"/>
              <a:pathLst>
                <a:path extrusionOk="0" h="2342" w="2341">
                  <a:moveTo>
                    <a:pt x="1186" y="1"/>
                  </a:moveTo>
                  <a:cubicBezTo>
                    <a:pt x="517" y="1"/>
                    <a:pt x="0" y="518"/>
                    <a:pt x="0" y="1186"/>
                  </a:cubicBezTo>
                  <a:cubicBezTo>
                    <a:pt x="0" y="1825"/>
                    <a:pt x="517" y="2341"/>
                    <a:pt x="1186" y="2341"/>
                  </a:cubicBezTo>
                  <a:cubicBezTo>
                    <a:pt x="1824" y="2341"/>
                    <a:pt x="2341" y="1825"/>
                    <a:pt x="2341" y="1186"/>
                  </a:cubicBezTo>
                  <a:cubicBezTo>
                    <a:pt x="2341" y="518"/>
                    <a:pt x="1824" y="1"/>
                    <a:pt x="1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6875417" y="2701699"/>
              <a:ext cx="358326" cy="1136678"/>
            </a:xfrm>
            <a:custGeom>
              <a:rect b="b" l="l" r="r" t="t"/>
              <a:pathLst>
                <a:path extrusionOk="0" fill="none" h="13983" w="4408">
                  <a:moveTo>
                    <a:pt x="4408" y="0"/>
                  </a:moveTo>
                  <a:lnTo>
                    <a:pt x="0" y="13982"/>
                  </a:lnTo>
                </a:path>
              </a:pathLst>
            </a:custGeom>
            <a:noFill/>
            <a:ln cap="rnd" cmpd="sng" w="19000">
              <a:solidFill>
                <a:srgbClr val="C76C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5528767" y="2536111"/>
              <a:ext cx="511558" cy="1304704"/>
            </a:xfrm>
            <a:custGeom>
              <a:rect b="b" l="l" r="r" t="t"/>
              <a:pathLst>
                <a:path extrusionOk="0" fill="none" h="16050" w="6293">
                  <a:moveTo>
                    <a:pt x="6293" y="1"/>
                  </a:moveTo>
                  <a:lnTo>
                    <a:pt x="3162" y="11734"/>
                  </a:lnTo>
                  <a:cubicBezTo>
                    <a:pt x="2797" y="13162"/>
                    <a:pt x="1976" y="14439"/>
                    <a:pt x="852" y="15351"/>
                  </a:cubicBezTo>
                  <a:lnTo>
                    <a:pt x="1" y="16050"/>
                  </a:lnTo>
                </a:path>
              </a:pathLst>
            </a:custGeom>
            <a:noFill/>
            <a:ln cap="rnd" cmpd="sng" w="190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5756135" y="2499043"/>
              <a:ext cx="644955" cy="81"/>
            </a:xfrm>
            <a:custGeom>
              <a:rect b="b" l="l" r="r" t="t"/>
              <a:pathLst>
                <a:path extrusionOk="0" fill="none" h="1" w="7934">
                  <a:moveTo>
                    <a:pt x="0" y="1"/>
                  </a:moveTo>
                  <a:lnTo>
                    <a:pt x="7933" y="1"/>
                  </a:lnTo>
                </a:path>
              </a:pathLst>
            </a:custGeom>
            <a:noFill/>
            <a:ln cap="rnd" cmpd="sng" w="190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7033526" y="2622603"/>
              <a:ext cx="397915" cy="106327"/>
            </a:xfrm>
            <a:custGeom>
              <a:rect b="b" l="l" r="r" t="t"/>
              <a:pathLst>
                <a:path extrusionOk="0" h="1308" w="4895">
                  <a:moveTo>
                    <a:pt x="639" y="1"/>
                  </a:moveTo>
                  <a:cubicBezTo>
                    <a:pt x="305" y="1"/>
                    <a:pt x="1" y="305"/>
                    <a:pt x="1" y="669"/>
                  </a:cubicBezTo>
                  <a:cubicBezTo>
                    <a:pt x="1" y="1004"/>
                    <a:pt x="305" y="1308"/>
                    <a:pt x="639" y="1308"/>
                  </a:cubicBezTo>
                  <a:lnTo>
                    <a:pt x="4256" y="1308"/>
                  </a:lnTo>
                  <a:cubicBezTo>
                    <a:pt x="4590" y="1308"/>
                    <a:pt x="4894" y="1034"/>
                    <a:pt x="4894" y="669"/>
                  </a:cubicBezTo>
                  <a:cubicBezTo>
                    <a:pt x="4894" y="305"/>
                    <a:pt x="4590" y="1"/>
                    <a:pt x="4256" y="1"/>
                  </a:cubicBezTo>
                  <a:close/>
                </a:path>
              </a:pathLst>
            </a:custGeom>
            <a:solidFill>
              <a:srgbClr val="C76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5971066" y="2795589"/>
              <a:ext cx="1233007" cy="81"/>
            </a:xfrm>
            <a:custGeom>
              <a:rect b="b" l="l" r="r" t="t"/>
              <a:pathLst>
                <a:path extrusionOk="0" fill="none" h="1" w="15168">
                  <a:moveTo>
                    <a:pt x="0" y="0"/>
                  </a:moveTo>
                  <a:lnTo>
                    <a:pt x="15168" y="0"/>
                  </a:lnTo>
                </a:path>
              </a:pathLst>
            </a:custGeom>
            <a:noFill/>
            <a:ln cap="rnd" cmpd="sng" w="190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6961909" y="2862328"/>
              <a:ext cx="1153912" cy="976049"/>
            </a:xfrm>
            <a:custGeom>
              <a:rect b="b" l="l" r="r" t="t"/>
              <a:pathLst>
                <a:path extrusionOk="0" fill="none" h="12007" w="14195">
                  <a:moveTo>
                    <a:pt x="2736" y="0"/>
                  </a:moveTo>
                  <a:cubicBezTo>
                    <a:pt x="2736" y="0"/>
                    <a:pt x="14195" y="1125"/>
                    <a:pt x="14195" y="12006"/>
                  </a:cubicBezTo>
                  <a:lnTo>
                    <a:pt x="0" y="12006"/>
                  </a:lnTo>
                </a:path>
              </a:pathLst>
            </a:custGeom>
            <a:noFill/>
            <a:ln cap="rnd" cmpd="sng" w="190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6573912" y="3601823"/>
              <a:ext cx="514078" cy="475465"/>
            </a:xfrm>
            <a:custGeom>
              <a:rect b="b" l="l" r="r" t="t"/>
              <a:pathLst>
                <a:path extrusionOk="0" h="5849" w="6324">
                  <a:moveTo>
                    <a:pt x="3128" y="0"/>
                  </a:moveTo>
                  <a:cubicBezTo>
                    <a:pt x="1735" y="0"/>
                    <a:pt x="517" y="997"/>
                    <a:pt x="275" y="2423"/>
                  </a:cubicBezTo>
                  <a:cubicBezTo>
                    <a:pt x="1" y="4004"/>
                    <a:pt x="1034" y="5523"/>
                    <a:pt x="2645" y="5797"/>
                  </a:cubicBezTo>
                  <a:cubicBezTo>
                    <a:pt x="2828" y="5832"/>
                    <a:pt x="3009" y="5849"/>
                    <a:pt x="3188" y="5849"/>
                  </a:cubicBezTo>
                  <a:cubicBezTo>
                    <a:pt x="4560" y="5849"/>
                    <a:pt x="5777" y="4855"/>
                    <a:pt x="6019" y="3456"/>
                  </a:cubicBezTo>
                  <a:cubicBezTo>
                    <a:pt x="6323" y="1846"/>
                    <a:pt x="5259" y="326"/>
                    <a:pt x="3679" y="52"/>
                  </a:cubicBezTo>
                  <a:cubicBezTo>
                    <a:pt x="3493" y="17"/>
                    <a:pt x="3309" y="0"/>
                    <a:pt x="31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6850705" y="4174348"/>
              <a:ext cx="219971" cy="44547"/>
            </a:xfrm>
            <a:custGeom>
              <a:rect b="b" l="l" r="r" t="t"/>
              <a:pathLst>
                <a:path extrusionOk="0" h="548" w="2706">
                  <a:moveTo>
                    <a:pt x="0" y="0"/>
                  </a:moveTo>
                  <a:lnTo>
                    <a:pt x="0" y="547"/>
                  </a:lnTo>
                  <a:lnTo>
                    <a:pt x="2706" y="547"/>
                  </a:lnTo>
                  <a:lnTo>
                    <a:pt x="27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6830951" y="3838295"/>
              <a:ext cx="150793" cy="360846"/>
            </a:xfrm>
            <a:custGeom>
              <a:rect b="b" l="l" r="r" t="t"/>
              <a:pathLst>
                <a:path extrusionOk="0" fill="none" h="4439" w="1855">
                  <a:moveTo>
                    <a:pt x="0" y="0"/>
                  </a:moveTo>
                  <a:lnTo>
                    <a:pt x="1854" y="4438"/>
                  </a:lnTo>
                </a:path>
              </a:pathLst>
            </a:custGeom>
            <a:noFill/>
            <a:ln cap="flat" cmpd="sng" w="91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5071673" y="2634960"/>
              <a:ext cx="714133" cy="400353"/>
            </a:xfrm>
            <a:custGeom>
              <a:rect b="b" l="l" r="r" t="t"/>
              <a:pathLst>
                <a:path extrusionOk="0" h="4925" w="8785">
                  <a:moveTo>
                    <a:pt x="0" y="1"/>
                  </a:moveTo>
                  <a:lnTo>
                    <a:pt x="0" y="2128"/>
                  </a:lnTo>
                  <a:cubicBezTo>
                    <a:pt x="0" y="3648"/>
                    <a:pt x="1277" y="4925"/>
                    <a:pt x="2797" y="4925"/>
                  </a:cubicBezTo>
                  <a:lnTo>
                    <a:pt x="8785" y="4925"/>
                  </a:lnTo>
                  <a:lnTo>
                    <a:pt x="87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5415123" y="2728849"/>
              <a:ext cx="570818" cy="81"/>
            </a:xfrm>
            <a:custGeom>
              <a:rect b="b" l="l" r="r" t="t"/>
              <a:pathLst>
                <a:path extrusionOk="0" fill="none" h="1" w="7022">
                  <a:moveTo>
                    <a:pt x="7022" y="1"/>
                  </a:moveTo>
                  <a:lnTo>
                    <a:pt x="0" y="1"/>
                  </a:lnTo>
                </a:path>
              </a:pathLst>
            </a:custGeom>
            <a:noFill/>
            <a:ln cap="rnd" cmpd="sng" w="190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spTree>
      <p:nvGrpSpPr>
        <p:cNvPr id="573" name="Shape 573"/>
        <p:cNvGrpSpPr/>
        <p:nvPr/>
      </p:nvGrpSpPr>
      <p:grpSpPr>
        <a:xfrm>
          <a:off x="0" y="0"/>
          <a:ext cx="0" cy="0"/>
          <a:chOff x="0" y="0"/>
          <a:chExt cx="0" cy="0"/>
        </a:xfrm>
      </p:grpSpPr>
      <p:grpSp>
        <p:nvGrpSpPr>
          <p:cNvPr id="574" name="Google Shape;574;p21"/>
          <p:cNvGrpSpPr/>
          <p:nvPr/>
        </p:nvGrpSpPr>
        <p:grpSpPr>
          <a:xfrm>
            <a:off x="250725" y="926043"/>
            <a:ext cx="1586998" cy="3673373"/>
            <a:chOff x="253450" y="920693"/>
            <a:chExt cx="1586998" cy="3673373"/>
          </a:xfrm>
        </p:grpSpPr>
        <p:sp>
          <p:nvSpPr>
            <p:cNvPr id="575" name="Google Shape;575;p21"/>
            <p:cNvSpPr/>
            <p:nvPr/>
          </p:nvSpPr>
          <p:spPr>
            <a:xfrm>
              <a:off x="589160" y="3059729"/>
              <a:ext cx="0" cy="113820"/>
            </a:xfrm>
            <a:custGeom>
              <a:rect b="b" l="l" r="r" t="t"/>
              <a:pathLst>
                <a:path extrusionOk="0" fill="none" h="1247" w="0">
                  <a:moveTo>
                    <a:pt x="0" y="0"/>
                  </a:moveTo>
                  <a:lnTo>
                    <a:pt x="0" y="1247"/>
                  </a:lnTo>
                </a:path>
              </a:pathLst>
            </a:custGeom>
            <a:noFill/>
            <a:ln cap="flat" cmpd="sng" w="6850">
              <a:solidFill>
                <a:srgbClr val="C76C1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1"/>
            <p:cNvSpPr/>
            <p:nvPr/>
          </p:nvSpPr>
          <p:spPr>
            <a:xfrm>
              <a:off x="622384" y="2646343"/>
              <a:ext cx="91" cy="113820"/>
            </a:xfrm>
            <a:custGeom>
              <a:rect b="b" l="l" r="r" t="t"/>
              <a:pathLst>
                <a:path extrusionOk="0" fill="none" h="1247" w="1">
                  <a:moveTo>
                    <a:pt x="1" y="1"/>
                  </a:moveTo>
                  <a:lnTo>
                    <a:pt x="1" y="1247"/>
                  </a:lnTo>
                </a:path>
              </a:pathLst>
            </a:custGeom>
            <a:noFill/>
            <a:ln cap="flat" cmpd="sng" w="6850">
              <a:solidFill>
                <a:srgbClr val="C76C1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1"/>
            <p:cNvSpPr/>
            <p:nvPr/>
          </p:nvSpPr>
          <p:spPr>
            <a:xfrm>
              <a:off x="253450" y="920693"/>
              <a:ext cx="1586998" cy="2782792"/>
            </a:xfrm>
            <a:custGeom>
              <a:rect b="b" l="l" r="r" t="t"/>
              <a:pathLst>
                <a:path extrusionOk="0" h="30488" w="17387">
                  <a:moveTo>
                    <a:pt x="8693" y="1"/>
                  </a:moveTo>
                  <a:cubicBezTo>
                    <a:pt x="6110" y="548"/>
                    <a:pt x="5380" y="5532"/>
                    <a:pt x="5228" y="7022"/>
                  </a:cubicBezTo>
                  <a:cubicBezTo>
                    <a:pt x="5198" y="7295"/>
                    <a:pt x="5107" y="7539"/>
                    <a:pt x="4955" y="7782"/>
                  </a:cubicBezTo>
                  <a:cubicBezTo>
                    <a:pt x="2584" y="11399"/>
                    <a:pt x="2584" y="15715"/>
                    <a:pt x="2797" y="17964"/>
                  </a:cubicBezTo>
                  <a:cubicBezTo>
                    <a:pt x="2888" y="18937"/>
                    <a:pt x="2797" y="19910"/>
                    <a:pt x="2493" y="20852"/>
                  </a:cubicBezTo>
                  <a:cubicBezTo>
                    <a:pt x="0" y="28724"/>
                    <a:pt x="5836" y="30487"/>
                    <a:pt x="8693" y="30487"/>
                  </a:cubicBezTo>
                  <a:cubicBezTo>
                    <a:pt x="11550" y="30487"/>
                    <a:pt x="17386" y="28664"/>
                    <a:pt x="14894" y="20852"/>
                  </a:cubicBezTo>
                  <a:cubicBezTo>
                    <a:pt x="14560" y="19940"/>
                    <a:pt x="14499" y="18937"/>
                    <a:pt x="14560" y="17964"/>
                  </a:cubicBezTo>
                  <a:cubicBezTo>
                    <a:pt x="14772" y="15715"/>
                    <a:pt x="14772" y="11338"/>
                    <a:pt x="12402" y="7782"/>
                  </a:cubicBezTo>
                  <a:cubicBezTo>
                    <a:pt x="12250" y="7539"/>
                    <a:pt x="12158" y="7295"/>
                    <a:pt x="12158" y="7022"/>
                  </a:cubicBezTo>
                  <a:cubicBezTo>
                    <a:pt x="12006" y="5532"/>
                    <a:pt x="11277" y="548"/>
                    <a:pt x="86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1"/>
            <p:cNvSpPr/>
            <p:nvPr/>
          </p:nvSpPr>
          <p:spPr>
            <a:xfrm>
              <a:off x="1046905" y="1453375"/>
              <a:ext cx="91" cy="3140681"/>
            </a:xfrm>
            <a:custGeom>
              <a:rect b="b" l="l" r="r" t="t"/>
              <a:pathLst>
                <a:path extrusionOk="0" fill="none" h="34409" w="1">
                  <a:moveTo>
                    <a:pt x="0" y="0"/>
                  </a:moveTo>
                  <a:lnTo>
                    <a:pt x="0" y="3440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1"/>
            <p:cNvSpPr/>
            <p:nvPr/>
          </p:nvSpPr>
          <p:spPr>
            <a:xfrm>
              <a:off x="578025" y="4593975"/>
              <a:ext cx="954463" cy="91"/>
            </a:xfrm>
            <a:custGeom>
              <a:rect b="b" l="l" r="r" t="t"/>
              <a:pathLst>
                <a:path extrusionOk="0" fill="none" h="1" w="10457">
                  <a:moveTo>
                    <a:pt x="0" y="0"/>
                  </a:moveTo>
                  <a:lnTo>
                    <a:pt x="10457"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1"/>
            <p:cNvSpPr/>
            <p:nvPr/>
          </p:nvSpPr>
          <p:spPr>
            <a:xfrm>
              <a:off x="1046905" y="1844581"/>
              <a:ext cx="163747" cy="557690"/>
            </a:xfrm>
            <a:custGeom>
              <a:rect b="b" l="l" r="r" t="t"/>
              <a:pathLst>
                <a:path extrusionOk="0" fill="none" h="6110" w="1794">
                  <a:moveTo>
                    <a:pt x="1794" y="0"/>
                  </a:moveTo>
                  <a:lnTo>
                    <a:pt x="0" y="611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1"/>
            <p:cNvSpPr/>
            <p:nvPr/>
          </p:nvSpPr>
          <p:spPr>
            <a:xfrm>
              <a:off x="716763" y="2402182"/>
              <a:ext cx="330233" cy="713132"/>
            </a:xfrm>
            <a:custGeom>
              <a:rect b="b" l="l" r="r" t="t"/>
              <a:pathLst>
                <a:path extrusionOk="0" fill="none" h="7813" w="3618">
                  <a:moveTo>
                    <a:pt x="0" y="1"/>
                  </a:moveTo>
                  <a:lnTo>
                    <a:pt x="3617" y="781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1"/>
            <p:cNvSpPr/>
            <p:nvPr/>
          </p:nvSpPr>
          <p:spPr>
            <a:xfrm>
              <a:off x="1046905" y="3115224"/>
              <a:ext cx="277476" cy="413476"/>
            </a:xfrm>
            <a:custGeom>
              <a:rect b="b" l="l" r="r" t="t"/>
              <a:pathLst>
                <a:path extrusionOk="0" fill="none" h="4530" w="3040">
                  <a:moveTo>
                    <a:pt x="3040" y="0"/>
                  </a:moveTo>
                  <a:lnTo>
                    <a:pt x="0" y="452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1"/>
            <p:cNvSpPr/>
            <p:nvPr/>
          </p:nvSpPr>
          <p:spPr>
            <a:xfrm>
              <a:off x="1263319" y="2402182"/>
              <a:ext cx="91" cy="119388"/>
            </a:xfrm>
            <a:custGeom>
              <a:rect b="b" l="l" r="r" t="t"/>
              <a:pathLst>
                <a:path extrusionOk="0" fill="none" h="1308" w="1">
                  <a:moveTo>
                    <a:pt x="0" y="1"/>
                  </a:moveTo>
                  <a:lnTo>
                    <a:pt x="0" y="130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1"/>
            <p:cNvSpPr/>
            <p:nvPr/>
          </p:nvSpPr>
          <p:spPr>
            <a:xfrm>
              <a:off x="1426975" y="2815568"/>
              <a:ext cx="91" cy="113820"/>
            </a:xfrm>
            <a:custGeom>
              <a:rect b="b" l="l" r="r" t="t"/>
              <a:pathLst>
                <a:path extrusionOk="0" fill="none" h="1247" w="1">
                  <a:moveTo>
                    <a:pt x="1" y="1"/>
                  </a:moveTo>
                  <a:lnTo>
                    <a:pt x="1"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1"/>
            <p:cNvSpPr/>
            <p:nvPr/>
          </p:nvSpPr>
          <p:spPr>
            <a:xfrm>
              <a:off x="1382615" y="2066471"/>
              <a:ext cx="91" cy="116649"/>
            </a:xfrm>
            <a:custGeom>
              <a:rect b="b" l="l" r="r" t="t"/>
              <a:pathLst>
                <a:path extrusionOk="0" fill="none" h="1278" w="1">
                  <a:moveTo>
                    <a:pt x="0" y="1"/>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1"/>
            <p:cNvSpPr/>
            <p:nvPr/>
          </p:nvSpPr>
          <p:spPr>
            <a:xfrm>
              <a:off x="1210561" y="1594852"/>
              <a:ext cx="91" cy="113820"/>
            </a:xfrm>
            <a:custGeom>
              <a:rect b="b" l="l" r="r" t="t"/>
              <a:pathLst>
                <a:path extrusionOk="0" fill="none" h="1247" w="1">
                  <a:moveTo>
                    <a:pt x="1" y="1"/>
                  </a:moveTo>
                  <a:lnTo>
                    <a:pt x="1"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1"/>
            <p:cNvSpPr/>
            <p:nvPr/>
          </p:nvSpPr>
          <p:spPr>
            <a:xfrm>
              <a:off x="672312" y="1877805"/>
              <a:ext cx="91" cy="113911"/>
            </a:xfrm>
            <a:custGeom>
              <a:rect b="b" l="l" r="r" t="t"/>
              <a:pathLst>
                <a:path extrusionOk="0" fill="none" h="1248" w="1">
                  <a:moveTo>
                    <a:pt x="1" y="1"/>
                  </a:moveTo>
                  <a:lnTo>
                    <a:pt x="1"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1"/>
            <p:cNvSpPr/>
            <p:nvPr/>
          </p:nvSpPr>
          <p:spPr>
            <a:xfrm>
              <a:off x="913735" y="1708581"/>
              <a:ext cx="91" cy="116649"/>
            </a:xfrm>
            <a:custGeom>
              <a:rect b="b" l="l" r="r" t="t"/>
              <a:pathLst>
                <a:path extrusionOk="0" fill="none" h="1278" w="1">
                  <a:moveTo>
                    <a:pt x="0" y="1"/>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1"/>
            <p:cNvSpPr/>
            <p:nvPr/>
          </p:nvSpPr>
          <p:spPr>
            <a:xfrm>
              <a:off x="913735" y="2402182"/>
              <a:ext cx="91" cy="119388"/>
            </a:xfrm>
            <a:custGeom>
              <a:rect b="b" l="l" r="r" t="t"/>
              <a:pathLst>
                <a:path extrusionOk="0" fill="none" h="1308" w="1">
                  <a:moveTo>
                    <a:pt x="0" y="1"/>
                  </a:moveTo>
                  <a:lnTo>
                    <a:pt x="0" y="130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1"/>
            <p:cNvSpPr/>
            <p:nvPr/>
          </p:nvSpPr>
          <p:spPr>
            <a:xfrm>
              <a:off x="758384" y="2815568"/>
              <a:ext cx="91" cy="113820"/>
            </a:xfrm>
            <a:custGeom>
              <a:rect b="b" l="l" r="r" t="t"/>
              <a:pathLst>
                <a:path extrusionOk="0" fill="none" h="1247" w="1">
                  <a:moveTo>
                    <a:pt x="0" y="1"/>
                  </a:moveTo>
                  <a:lnTo>
                    <a:pt x="0"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1"/>
            <p:cNvSpPr/>
            <p:nvPr/>
          </p:nvSpPr>
          <p:spPr>
            <a:xfrm>
              <a:off x="844365" y="2066471"/>
              <a:ext cx="91" cy="116649"/>
            </a:xfrm>
            <a:custGeom>
              <a:rect b="b" l="l" r="r" t="t"/>
              <a:pathLst>
                <a:path extrusionOk="0" fill="none" h="1278" w="1">
                  <a:moveTo>
                    <a:pt x="0" y="1"/>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1"/>
            <p:cNvSpPr/>
            <p:nvPr/>
          </p:nvSpPr>
          <p:spPr>
            <a:xfrm>
              <a:off x="1088527" y="1095485"/>
              <a:ext cx="91" cy="116649"/>
            </a:xfrm>
            <a:custGeom>
              <a:rect b="b" l="l" r="r" t="t"/>
              <a:pathLst>
                <a:path extrusionOk="0" fill="none" h="1278" w="1">
                  <a:moveTo>
                    <a:pt x="0" y="0"/>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1"/>
            <p:cNvSpPr/>
            <p:nvPr/>
          </p:nvSpPr>
          <p:spPr>
            <a:xfrm>
              <a:off x="1468596" y="3217909"/>
              <a:ext cx="91" cy="116558"/>
            </a:xfrm>
            <a:custGeom>
              <a:rect b="b" l="l" r="r" t="t"/>
              <a:pathLst>
                <a:path extrusionOk="0" fill="none" h="1277" w="1">
                  <a:moveTo>
                    <a:pt x="0" y="0"/>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1"/>
            <p:cNvSpPr/>
            <p:nvPr/>
          </p:nvSpPr>
          <p:spPr>
            <a:xfrm>
              <a:off x="1263319" y="3375998"/>
              <a:ext cx="91" cy="113820"/>
            </a:xfrm>
            <a:custGeom>
              <a:rect b="b" l="l" r="r" t="t"/>
              <a:pathLst>
                <a:path extrusionOk="0" fill="none" h="1247" w="1">
                  <a:moveTo>
                    <a:pt x="0" y="1"/>
                  </a:moveTo>
                  <a:lnTo>
                    <a:pt x="0"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1"/>
            <p:cNvSpPr/>
            <p:nvPr/>
          </p:nvSpPr>
          <p:spPr>
            <a:xfrm>
              <a:off x="1235571" y="2701839"/>
              <a:ext cx="91" cy="113820"/>
            </a:xfrm>
            <a:custGeom>
              <a:rect b="b" l="l" r="r" t="t"/>
              <a:pathLst>
                <a:path extrusionOk="0" fill="none" h="1247" w="1">
                  <a:moveTo>
                    <a:pt x="0" y="0"/>
                  </a:moveTo>
                  <a:lnTo>
                    <a:pt x="0"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1"/>
            <p:cNvSpPr/>
            <p:nvPr/>
          </p:nvSpPr>
          <p:spPr>
            <a:xfrm>
              <a:off x="788870" y="3159584"/>
              <a:ext cx="91" cy="113820"/>
            </a:xfrm>
            <a:custGeom>
              <a:rect b="b" l="l" r="r" t="t"/>
              <a:pathLst>
                <a:path extrusionOk="0" fill="none" h="1247" w="1">
                  <a:moveTo>
                    <a:pt x="0" y="1"/>
                  </a:moveTo>
                  <a:lnTo>
                    <a:pt x="0"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7" name="Google Shape;597;p21"/>
          <p:cNvSpPr/>
          <p:nvPr/>
        </p:nvSpPr>
        <p:spPr>
          <a:xfrm>
            <a:off x="1765423" y="979565"/>
            <a:ext cx="693690" cy="199253"/>
          </a:xfrm>
          <a:custGeom>
            <a:rect b="b" l="l" r="r" t="t"/>
            <a:pathLst>
              <a:path extrusionOk="0" h="2183" w="7600">
                <a:moveTo>
                  <a:pt x="2020" y="1"/>
                </a:moveTo>
                <a:cubicBezTo>
                  <a:pt x="678" y="1"/>
                  <a:pt x="1" y="1210"/>
                  <a:pt x="1" y="1210"/>
                </a:cubicBezTo>
                <a:cubicBezTo>
                  <a:pt x="610" y="891"/>
                  <a:pt x="1139" y="768"/>
                  <a:pt x="1592" y="768"/>
                </a:cubicBezTo>
                <a:cubicBezTo>
                  <a:pt x="3129" y="768"/>
                  <a:pt x="3800" y="2182"/>
                  <a:pt x="3800" y="2182"/>
                </a:cubicBezTo>
                <a:cubicBezTo>
                  <a:pt x="3800" y="2182"/>
                  <a:pt x="4456" y="781"/>
                  <a:pt x="6006" y="781"/>
                </a:cubicBezTo>
                <a:cubicBezTo>
                  <a:pt x="6459" y="781"/>
                  <a:pt x="6988" y="900"/>
                  <a:pt x="7600" y="1210"/>
                </a:cubicBezTo>
                <a:cubicBezTo>
                  <a:pt x="7600" y="1210"/>
                  <a:pt x="6907" y="1"/>
                  <a:pt x="5568" y="1"/>
                </a:cubicBezTo>
                <a:cubicBezTo>
                  <a:pt x="5068" y="1"/>
                  <a:pt x="4478" y="169"/>
                  <a:pt x="3800" y="632"/>
                </a:cubicBezTo>
                <a:cubicBezTo>
                  <a:pt x="3114" y="169"/>
                  <a:pt x="2521" y="1"/>
                  <a:pt x="20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1"/>
          <p:cNvSpPr/>
          <p:nvPr/>
        </p:nvSpPr>
        <p:spPr>
          <a:xfrm>
            <a:off x="-201555" y="4599292"/>
            <a:ext cx="390207" cy="102"/>
          </a:xfrm>
          <a:custGeom>
            <a:rect b="b" l="l" r="r" t="t"/>
            <a:pathLst>
              <a:path extrusionOk="0" fill="none" h="1" w="3831">
                <a:moveTo>
                  <a:pt x="1" y="0"/>
                </a:moveTo>
                <a:lnTo>
                  <a:pt x="3830" y="0"/>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1"/>
          <p:cNvSpPr/>
          <p:nvPr/>
        </p:nvSpPr>
        <p:spPr>
          <a:xfrm>
            <a:off x="-1412102" y="4599292"/>
            <a:ext cx="2049628" cy="102"/>
          </a:xfrm>
          <a:custGeom>
            <a:rect b="b" l="l" r="r" t="t"/>
            <a:pathLst>
              <a:path extrusionOk="0" fill="none" h="1" w="20123">
                <a:moveTo>
                  <a:pt x="1" y="0"/>
                </a:moveTo>
                <a:lnTo>
                  <a:pt x="2012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1"/>
          <p:cNvSpPr/>
          <p:nvPr/>
        </p:nvSpPr>
        <p:spPr>
          <a:xfrm>
            <a:off x="-1594728" y="4599292"/>
            <a:ext cx="390207" cy="102"/>
          </a:xfrm>
          <a:custGeom>
            <a:rect b="b" l="l" r="r" t="t"/>
            <a:pathLst>
              <a:path extrusionOk="0" fill="none" h="1" w="3831">
                <a:moveTo>
                  <a:pt x="0" y="0"/>
                </a:moveTo>
                <a:lnTo>
                  <a:pt x="3830" y="0"/>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1" name="Google Shape;601;p21"/>
          <p:cNvGrpSpPr/>
          <p:nvPr/>
        </p:nvGrpSpPr>
        <p:grpSpPr>
          <a:xfrm>
            <a:off x="-1944600" y="1625511"/>
            <a:ext cx="2718409" cy="2973925"/>
            <a:chOff x="-1944600" y="1625511"/>
            <a:chExt cx="2718409" cy="2973925"/>
          </a:xfrm>
        </p:grpSpPr>
        <p:sp>
          <p:nvSpPr>
            <p:cNvPr id="602" name="Google Shape;602;p21"/>
            <p:cNvSpPr/>
            <p:nvPr/>
          </p:nvSpPr>
          <p:spPr>
            <a:xfrm>
              <a:off x="-768072" y="2229211"/>
              <a:ext cx="1541881" cy="1392494"/>
            </a:xfrm>
            <a:custGeom>
              <a:rect b="b" l="l" r="r" t="t"/>
              <a:pathLst>
                <a:path extrusionOk="0" h="13671" w="15138">
                  <a:moveTo>
                    <a:pt x="7586" y="0"/>
                  </a:moveTo>
                  <a:cubicBezTo>
                    <a:pt x="7009" y="0"/>
                    <a:pt x="6422" y="74"/>
                    <a:pt x="5836" y="229"/>
                  </a:cubicBezTo>
                  <a:cubicBezTo>
                    <a:pt x="2189" y="1172"/>
                    <a:pt x="0" y="4910"/>
                    <a:pt x="942" y="8558"/>
                  </a:cubicBezTo>
                  <a:cubicBezTo>
                    <a:pt x="1737" y="11632"/>
                    <a:pt x="4518" y="13670"/>
                    <a:pt x="7556" y="13670"/>
                  </a:cubicBezTo>
                  <a:cubicBezTo>
                    <a:pt x="8123" y="13670"/>
                    <a:pt x="8698" y="13599"/>
                    <a:pt x="9271" y="13451"/>
                  </a:cubicBezTo>
                  <a:cubicBezTo>
                    <a:pt x="12918" y="12509"/>
                    <a:pt x="15137" y="8770"/>
                    <a:pt x="14195" y="5123"/>
                  </a:cubicBezTo>
                  <a:cubicBezTo>
                    <a:pt x="13377" y="2057"/>
                    <a:pt x="10627" y="0"/>
                    <a:pt x="75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1"/>
            <p:cNvSpPr/>
            <p:nvPr/>
          </p:nvSpPr>
          <p:spPr>
            <a:xfrm>
              <a:off x="2767" y="3029593"/>
              <a:ext cx="102" cy="1569828"/>
            </a:xfrm>
            <a:custGeom>
              <a:rect b="b" l="l" r="r" t="t"/>
              <a:pathLst>
                <a:path extrusionOk="0" fill="none" h="15412" w="1">
                  <a:moveTo>
                    <a:pt x="1" y="1"/>
                  </a:moveTo>
                  <a:lnTo>
                    <a:pt x="1" y="1541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1"/>
            <p:cNvSpPr/>
            <p:nvPr/>
          </p:nvSpPr>
          <p:spPr>
            <a:xfrm>
              <a:off x="-241787" y="2518786"/>
              <a:ext cx="6315" cy="83727"/>
            </a:xfrm>
            <a:custGeom>
              <a:rect b="b" l="l" r="r" t="t"/>
              <a:pathLst>
                <a:path extrusionOk="0" fill="none" h="822" w="62">
                  <a:moveTo>
                    <a:pt x="0" y="0"/>
                  </a:moveTo>
                  <a:lnTo>
                    <a:pt x="61" y="82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1"/>
            <p:cNvSpPr/>
            <p:nvPr/>
          </p:nvSpPr>
          <p:spPr>
            <a:xfrm>
              <a:off x="117354" y="2642643"/>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1"/>
            <p:cNvSpPr/>
            <p:nvPr/>
          </p:nvSpPr>
          <p:spPr>
            <a:xfrm>
              <a:off x="284498" y="2562075"/>
              <a:ext cx="102" cy="80671"/>
            </a:xfrm>
            <a:custGeom>
              <a:rect b="b" l="l" r="r" t="t"/>
              <a:pathLst>
                <a:path extrusionOk="0" fill="none" h="792" w="1">
                  <a:moveTo>
                    <a:pt x="1" y="1"/>
                  </a:moveTo>
                  <a:lnTo>
                    <a:pt x="1" y="79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1"/>
            <p:cNvSpPr/>
            <p:nvPr/>
          </p:nvSpPr>
          <p:spPr>
            <a:xfrm>
              <a:off x="-152053" y="2797362"/>
              <a:ext cx="102" cy="86884"/>
            </a:xfrm>
            <a:custGeom>
              <a:rect b="b" l="l" r="r" t="t"/>
              <a:pathLst>
                <a:path extrusionOk="0" fill="none" h="853" w="1">
                  <a:moveTo>
                    <a:pt x="1" y="1"/>
                  </a:moveTo>
                  <a:lnTo>
                    <a:pt x="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1"/>
            <p:cNvSpPr/>
            <p:nvPr/>
          </p:nvSpPr>
          <p:spPr>
            <a:xfrm>
              <a:off x="-353217" y="2967665"/>
              <a:ext cx="3158" cy="86783"/>
            </a:xfrm>
            <a:custGeom>
              <a:rect b="b" l="l" r="r" t="t"/>
              <a:pathLst>
                <a:path extrusionOk="0" fill="none" h="852" w="31">
                  <a:moveTo>
                    <a:pt x="0" y="1"/>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1"/>
            <p:cNvSpPr/>
            <p:nvPr/>
          </p:nvSpPr>
          <p:spPr>
            <a:xfrm>
              <a:off x="185393" y="3137968"/>
              <a:ext cx="3259" cy="86783"/>
            </a:xfrm>
            <a:custGeom>
              <a:rect b="b" l="l" r="r" t="t"/>
              <a:pathLst>
                <a:path extrusionOk="0" fill="none" h="852" w="32">
                  <a:moveTo>
                    <a:pt x="1" y="0"/>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1"/>
            <p:cNvSpPr/>
            <p:nvPr/>
          </p:nvSpPr>
          <p:spPr>
            <a:xfrm>
              <a:off x="346426" y="2862448"/>
              <a:ext cx="3158" cy="86783"/>
            </a:xfrm>
            <a:custGeom>
              <a:rect b="b" l="l" r="r" t="t"/>
              <a:pathLst>
                <a:path extrusionOk="0" fill="none" h="852" w="31">
                  <a:moveTo>
                    <a:pt x="1" y="0"/>
                  </a:moveTo>
                  <a:lnTo>
                    <a:pt x="3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1"/>
            <p:cNvSpPr/>
            <p:nvPr/>
          </p:nvSpPr>
          <p:spPr>
            <a:xfrm>
              <a:off x="-226305" y="3246342"/>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1"/>
            <p:cNvSpPr/>
            <p:nvPr/>
          </p:nvSpPr>
          <p:spPr>
            <a:xfrm>
              <a:off x="2767" y="3029593"/>
              <a:ext cx="102" cy="1569828"/>
            </a:xfrm>
            <a:custGeom>
              <a:rect b="b" l="l" r="r" t="t"/>
              <a:pathLst>
                <a:path extrusionOk="0" fill="none" h="15412" w="1">
                  <a:moveTo>
                    <a:pt x="1" y="1"/>
                  </a:moveTo>
                  <a:lnTo>
                    <a:pt x="1" y="1541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1"/>
            <p:cNvSpPr/>
            <p:nvPr/>
          </p:nvSpPr>
          <p:spPr>
            <a:xfrm>
              <a:off x="-241787" y="2518786"/>
              <a:ext cx="6315" cy="83727"/>
            </a:xfrm>
            <a:custGeom>
              <a:rect b="b" l="l" r="r" t="t"/>
              <a:pathLst>
                <a:path extrusionOk="0" fill="none" h="822" w="62">
                  <a:moveTo>
                    <a:pt x="0" y="0"/>
                  </a:moveTo>
                  <a:lnTo>
                    <a:pt x="61" y="82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1"/>
            <p:cNvSpPr/>
            <p:nvPr/>
          </p:nvSpPr>
          <p:spPr>
            <a:xfrm>
              <a:off x="117354" y="2642643"/>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1"/>
            <p:cNvSpPr/>
            <p:nvPr/>
          </p:nvSpPr>
          <p:spPr>
            <a:xfrm>
              <a:off x="284498" y="2562075"/>
              <a:ext cx="102" cy="80671"/>
            </a:xfrm>
            <a:custGeom>
              <a:rect b="b" l="l" r="r" t="t"/>
              <a:pathLst>
                <a:path extrusionOk="0" fill="none" h="792" w="1">
                  <a:moveTo>
                    <a:pt x="1" y="1"/>
                  </a:moveTo>
                  <a:lnTo>
                    <a:pt x="1" y="79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1"/>
            <p:cNvSpPr/>
            <p:nvPr/>
          </p:nvSpPr>
          <p:spPr>
            <a:xfrm>
              <a:off x="-152053" y="2797362"/>
              <a:ext cx="102" cy="86884"/>
            </a:xfrm>
            <a:custGeom>
              <a:rect b="b" l="l" r="r" t="t"/>
              <a:pathLst>
                <a:path extrusionOk="0" fill="none" h="853" w="1">
                  <a:moveTo>
                    <a:pt x="1" y="1"/>
                  </a:moveTo>
                  <a:lnTo>
                    <a:pt x="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1"/>
            <p:cNvSpPr/>
            <p:nvPr/>
          </p:nvSpPr>
          <p:spPr>
            <a:xfrm>
              <a:off x="-353217" y="2967665"/>
              <a:ext cx="3158" cy="86783"/>
            </a:xfrm>
            <a:custGeom>
              <a:rect b="b" l="l" r="r" t="t"/>
              <a:pathLst>
                <a:path extrusionOk="0" fill="none" h="852" w="31">
                  <a:moveTo>
                    <a:pt x="0" y="1"/>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1"/>
            <p:cNvSpPr/>
            <p:nvPr/>
          </p:nvSpPr>
          <p:spPr>
            <a:xfrm>
              <a:off x="185393" y="3137968"/>
              <a:ext cx="3259" cy="86783"/>
            </a:xfrm>
            <a:custGeom>
              <a:rect b="b" l="l" r="r" t="t"/>
              <a:pathLst>
                <a:path extrusionOk="0" fill="none" h="852" w="32">
                  <a:moveTo>
                    <a:pt x="1" y="0"/>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1"/>
            <p:cNvSpPr/>
            <p:nvPr/>
          </p:nvSpPr>
          <p:spPr>
            <a:xfrm>
              <a:off x="346426" y="2862448"/>
              <a:ext cx="3158" cy="86783"/>
            </a:xfrm>
            <a:custGeom>
              <a:rect b="b" l="l" r="r" t="t"/>
              <a:pathLst>
                <a:path extrusionOk="0" fill="none" h="852" w="31">
                  <a:moveTo>
                    <a:pt x="1" y="0"/>
                  </a:moveTo>
                  <a:lnTo>
                    <a:pt x="3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1"/>
            <p:cNvSpPr/>
            <p:nvPr/>
          </p:nvSpPr>
          <p:spPr>
            <a:xfrm>
              <a:off x="-226305" y="3246342"/>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1"/>
            <p:cNvSpPr/>
            <p:nvPr/>
          </p:nvSpPr>
          <p:spPr>
            <a:xfrm>
              <a:off x="-1944600" y="1625511"/>
              <a:ext cx="1105330" cy="1006454"/>
            </a:xfrm>
            <a:custGeom>
              <a:rect b="b" l="l" r="r" t="t"/>
              <a:pathLst>
                <a:path extrusionOk="0" h="9881" w="10852">
                  <a:moveTo>
                    <a:pt x="5404" y="0"/>
                  </a:moveTo>
                  <a:cubicBezTo>
                    <a:pt x="3163" y="0"/>
                    <a:pt x="1154" y="1531"/>
                    <a:pt x="609" y="3816"/>
                  </a:cubicBezTo>
                  <a:cubicBezTo>
                    <a:pt x="1" y="6460"/>
                    <a:pt x="1642" y="9135"/>
                    <a:pt x="4287" y="9743"/>
                  </a:cubicBezTo>
                  <a:cubicBezTo>
                    <a:pt x="4672" y="9836"/>
                    <a:pt x="5058" y="9881"/>
                    <a:pt x="5439" y="9881"/>
                  </a:cubicBezTo>
                  <a:cubicBezTo>
                    <a:pt x="7668" y="9881"/>
                    <a:pt x="9699" y="8350"/>
                    <a:pt x="10244" y="6065"/>
                  </a:cubicBezTo>
                  <a:cubicBezTo>
                    <a:pt x="10852" y="3421"/>
                    <a:pt x="9211" y="776"/>
                    <a:pt x="6566" y="138"/>
                  </a:cubicBezTo>
                  <a:cubicBezTo>
                    <a:pt x="6176" y="45"/>
                    <a:pt x="5787" y="0"/>
                    <a:pt x="54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1"/>
            <p:cNvSpPr/>
            <p:nvPr/>
          </p:nvSpPr>
          <p:spPr>
            <a:xfrm>
              <a:off x="-1390407" y="2116252"/>
              <a:ext cx="102" cy="2483184"/>
            </a:xfrm>
            <a:custGeom>
              <a:rect b="b" l="l" r="r" t="t"/>
              <a:pathLst>
                <a:path extrusionOk="0" fill="none" h="24379" w="1">
                  <a:moveTo>
                    <a:pt x="1" y="1"/>
                  </a:moveTo>
                  <a:lnTo>
                    <a:pt x="1" y="2437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1563764" y="1834519"/>
              <a:ext cx="102" cy="62031"/>
            </a:xfrm>
            <a:custGeom>
              <a:rect b="b" l="l" r="r" t="t"/>
              <a:pathLst>
                <a:path extrusionOk="0" fill="none" h="609" w="1">
                  <a:moveTo>
                    <a:pt x="0" y="1"/>
                  </a:moveTo>
                  <a:lnTo>
                    <a:pt x="0"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1"/>
            <p:cNvSpPr/>
            <p:nvPr/>
          </p:nvSpPr>
          <p:spPr>
            <a:xfrm>
              <a:off x="-1309941" y="1927412"/>
              <a:ext cx="3259" cy="58975"/>
            </a:xfrm>
            <a:custGeom>
              <a:rect b="b" l="l" r="r" t="t"/>
              <a:pathLst>
                <a:path extrusionOk="0" fill="none" h="579" w="32">
                  <a:moveTo>
                    <a:pt x="1" y="1"/>
                  </a:moveTo>
                  <a:lnTo>
                    <a:pt x="3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1"/>
            <p:cNvSpPr/>
            <p:nvPr/>
          </p:nvSpPr>
          <p:spPr>
            <a:xfrm>
              <a:off x="-1189141" y="1865484"/>
              <a:ext cx="3158" cy="62031"/>
            </a:xfrm>
            <a:custGeom>
              <a:rect b="b" l="l" r="r" t="t"/>
              <a:pathLst>
                <a:path extrusionOk="0" fill="none" h="609" w="31">
                  <a:moveTo>
                    <a:pt x="0" y="1"/>
                  </a:moveTo>
                  <a:lnTo>
                    <a:pt x="31"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1"/>
            <p:cNvSpPr/>
            <p:nvPr/>
          </p:nvSpPr>
          <p:spPr>
            <a:xfrm>
              <a:off x="-1501836" y="2035786"/>
              <a:ext cx="102" cy="62031"/>
            </a:xfrm>
            <a:custGeom>
              <a:rect b="b" l="l" r="r" t="t"/>
              <a:pathLst>
                <a:path extrusionOk="0" fill="none" h="609" w="1">
                  <a:moveTo>
                    <a:pt x="0" y="1"/>
                  </a:moveTo>
                  <a:lnTo>
                    <a:pt x="0"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p:nvPr/>
          </p:nvSpPr>
          <p:spPr>
            <a:xfrm>
              <a:off x="-1644229" y="2159643"/>
              <a:ext cx="102" cy="62031"/>
            </a:xfrm>
            <a:custGeom>
              <a:rect b="b" l="l" r="r" t="t"/>
              <a:pathLst>
                <a:path extrusionOk="0" fill="none" h="609" w="1">
                  <a:moveTo>
                    <a:pt x="0" y="0"/>
                  </a:moveTo>
                  <a:lnTo>
                    <a:pt x="0" y="60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p:nvPr/>
          </p:nvSpPr>
          <p:spPr>
            <a:xfrm>
              <a:off x="-1257282" y="2283500"/>
              <a:ext cx="102" cy="58874"/>
            </a:xfrm>
            <a:custGeom>
              <a:rect b="b" l="l" r="r" t="t"/>
              <a:pathLst>
                <a:path extrusionOk="0" fill="none" h="578" w="1">
                  <a:moveTo>
                    <a:pt x="1" y="0"/>
                  </a:moveTo>
                  <a:lnTo>
                    <a:pt x="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1"/>
            <p:cNvSpPr/>
            <p:nvPr/>
          </p:nvSpPr>
          <p:spPr>
            <a:xfrm>
              <a:off x="-1142695" y="2085288"/>
              <a:ext cx="102" cy="58975"/>
            </a:xfrm>
            <a:custGeom>
              <a:rect b="b" l="l" r="r" t="t"/>
              <a:pathLst>
                <a:path extrusionOk="0" fill="none" h="579" w="1">
                  <a:moveTo>
                    <a:pt x="0" y="1"/>
                  </a:moveTo>
                  <a:lnTo>
                    <a:pt x="0"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1"/>
            <p:cNvSpPr/>
            <p:nvPr/>
          </p:nvSpPr>
          <p:spPr>
            <a:xfrm>
              <a:off x="-1551440" y="2360910"/>
              <a:ext cx="102" cy="58874"/>
            </a:xfrm>
            <a:custGeom>
              <a:rect b="b" l="l" r="r" t="t"/>
              <a:pathLst>
                <a:path extrusionOk="0" fill="none" h="578" w="1">
                  <a:moveTo>
                    <a:pt x="1" y="0"/>
                  </a:moveTo>
                  <a:lnTo>
                    <a:pt x="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1"/>
            <p:cNvSpPr/>
            <p:nvPr/>
          </p:nvSpPr>
          <p:spPr>
            <a:xfrm>
              <a:off x="-1563764" y="1834519"/>
              <a:ext cx="102" cy="62031"/>
            </a:xfrm>
            <a:custGeom>
              <a:rect b="b" l="l" r="r" t="t"/>
              <a:pathLst>
                <a:path extrusionOk="0" fill="none" h="609" w="1">
                  <a:moveTo>
                    <a:pt x="0" y="1"/>
                  </a:moveTo>
                  <a:lnTo>
                    <a:pt x="0"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p:cNvSpPr/>
            <p:nvPr/>
          </p:nvSpPr>
          <p:spPr>
            <a:xfrm>
              <a:off x="-1309941" y="1927412"/>
              <a:ext cx="3259" cy="58975"/>
            </a:xfrm>
            <a:custGeom>
              <a:rect b="b" l="l" r="r" t="t"/>
              <a:pathLst>
                <a:path extrusionOk="0" fill="none" h="579" w="32">
                  <a:moveTo>
                    <a:pt x="1" y="1"/>
                  </a:moveTo>
                  <a:lnTo>
                    <a:pt x="3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1"/>
            <p:cNvSpPr/>
            <p:nvPr/>
          </p:nvSpPr>
          <p:spPr>
            <a:xfrm>
              <a:off x="-1189141" y="1865484"/>
              <a:ext cx="3158" cy="62031"/>
            </a:xfrm>
            <a:custGeom>
              <a:rect b="b" l="l" r="r" t="t"/>
              <a:pathLst>
                <a:path extrusionOk="0" fill="none" h="609" w="31">
                  <a:moveTo>
                    <a:pt x="0" y="1"/>
                  </a:moveTo>
                  <a:lnTo>
                    <a:pt x="31"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1"/>
            <p:cNvSpPr/>
            <p:nvPr/>
          </p:nvSpPr>
          <p:spPr>
            <a:xfrm>
              <a:off x="-1501836" y="2035786"/>
              <a:ext cx="102" cy="62031"/>
            </a:xfrm>
            <a:custGeom>
              <a:rect b="b" l="l" r="r" t="t"/>
              <a:pathLst>
                <a:path extrusionOk="0" fill="none" h="609" w="1">
                  <a:moveTo>
                    <a:pt x="0" y="1"/>
                  </a:moveTo>
                  <a:lnTo>
                    <a:pt x="0"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1"/>
            <p:cNvSpPr/>
            <p:nvPr/>
          </p:nvSpPr>
          <p:spPr>
            <a:xfrm>
              <a:off x="-1644229" y="2159643"/>
              <a:ext cx="102" cy="62031"/>
            </a:xfrm>
            <a:custGeom>
              <a:rect b="b" l="l" r="r" t="t"/>
              <a:pathLst>
                <a:path extrusionOk="0" fill="none" h="609" w="1">
                  <a:moveTo>
                    <a:pt x="0" y="0"/>
                  </a:moveTo>
                  <a:lnTo>
                    <a:pt x="0" y="60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p:cNvSpPr/>
            <p:nvPr/>
          </p:nvSpPr>
          <p:spPr>
            <a:xfrm>
              <a:off x="-1257282" y="2283500"/>
              <a:ext cx="102" cy="58874"/>
            </a:xfrm>
            <a:custGeom>
              <a:rect b="b" l="l" r="r" t="t"/>
              <a:pathLst>
                <a:path extrusionOk="0" fill="none" h="578" w="1">
                  <a:moveTo>
                    <a:pt x="1" y="0"/>
                  </a:moveTo>
                  <a:lnTo>
                    <a:pt x="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p:nvPr/>
          </p:nvSpPr>
          <p:spPr>
            <a:xfrm>
              <a:off x="-1142695" y="2085288"/>
              <a:ext cx="102" cy="58975"/>
            </a:xfrm>
            <a:custGeom>
              <a:rect b="b" l="l" r="r" t="t"/>
              <a:pathLst>
                <a:path extrusionOk="0" fill="none" h="579" w="1">
                  <a:moveTo>
                    <a:pt x="0" y="1"/>
                  </a:moveTo>
                  <a:lnTo>
                    <a:pt x="0"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p:cNvSpPr/>
            <p:nvPr/>
          </p:nvSpPr>
          <p:spPr>
            <a:xfrm>
              <a:off x="-1551440" y="2360910"/>
              <a:ext cx="102" cy="58874"/>
            </a:xfrm>
            <a:custGeom>
              <a:rect b="b" l="l" r="r" t="t"/>
              <a:pathLst>
                <a:path extrusionOk="0" fill="none" h="578" w="1">
                  <a:moveTo>
                    <a:pt x="1" y="0"/>
                  </a:moveTo>
                  <a:lnTo>
                    <a:pt x="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
            <p:cNvSpPr/>
            <p:nvPr/>
          </p:nvSpPr>
          <p:spPr>
            <a:xfrm>
              <a:off x="-1390407" y="3333022"/>
              <a:ext cx="476885" cy="668796"/>
            </a:xfrm>
            <a:custGeom>
              <a:rect b="b" l="l" r="r" t="t"/>
              <a:pathLst>
                <a:path extrusionOk="0" fill="none" h="6566" w="4682">
                  <a:moveTo>
                    <a:pt x="4681" y="0"/>
                  </a:moveTo>
                  <a:lnTo>
                    <a:pt x="1" y="656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0" name="Google Shape;640;p21"/>
          <p:cNvSpPr txBox="1"/>
          <p:nvPr>
            <p:ph type="title"/>
          </p:nvPr>
        </p:nvSpPr>
        <p:spPr>
          <a:xfrm>
            <a:off x="5287249" y="2254625"/>
            <a:ext cx="2968800" cy="478200"/>
          </a:xfrm>
          <a:prstGeom prst="rect">
            <a:avLst/>
          </a:prstGeom>
        </p:spPr>
        <p:txBody>
          <a:bodyPr anchorCtr="0" anchor="t" bIns="91425" lIns="91425" spcFirstLastPara="1" rIns="91425" wrap="square" tIns="91425">
            <a:noAutofit/>
          </a:bodyPr>
          <a:lstStyle>
            <a:lvl1pPr lvl="0" algn="r">
              <a:spcBef>
                <a:spcPts val="0"/>
              </a:spcBef>
              <a:spcAft>
                <a:spcPts val="0"/>
              </a:spcAft>
              <a:buNone/>
              <a:defRPr sz="2200">
                <a:solidFill>
                  <a:schemeClr val="accent2"/>
                </a:solidFill>
              </a:defRPr>
            </a:lvl1pPr>
            <a:lvl2pPr lvl="1" algn="r">
              <a:spcBef>
                <a:spcPts val="0"/>
              </a:spcBef>
              <a:spcAft>
                <a:spcPts val="0"/>
              </a:spcAft>
              <a:buNone/>
              <a:defRPr sz="2200">
                <a:solidFill>
                  <a:schemeClr val="accent2"/>
                </a:solidFill>
              </a:defRPr>
            </a:lvl2pPr>
            <a:lvl3pPr lvl="2" algn="r">
              <a:spcBef>
                <a:spcPts val="0"/>
              </a:spcBef>
              <a:spcAft>
                <a:spcPts val="0"/>
              </a:spcAft>
              <a:buNone/>
              <a:defRPr sz="2200">
                <a:solidFill>
                  <a:schemeClr val="accent2"/>
                </a:solidFill>
              </a:defRPr>
            </a:lvl3pPr>
            <a:lvl4pPr lvl="3" algn="r">
              <a:spcBef>
                <a:spcPts val="0"/>
              </a:spcBef>
              <a:spcAft>
                <a:spcPts val="0"/>
              </a:spcAft>
              <a:buNone/>
              <a:defRPr sz="2200">
                <a:solidFill>
                  <a:schemeClr val="accent2"/>
                </a:solidFill>
              </a:defRPr>
            </a:lvl4pPr>
            <a:lvl5pPr lvl="4" algn="r">
              <a:spcBef>
                <a:spcPts val="0"/>
              </a:spcBef>
              <a:spcAft>
                <a:spcPts val="0"/>
              </a:spcAft>
              <a:buNone/>
              <a:defRPr sz="2200">
                <a:solidFill>
                  <a:schemeClr val="accent2"/>
                </a:solidFill>
              </a:defRPr>
            </a:lvl5pPr>
            <a:lvl6pPr lvl="5" algn="r">
              <a:spcBef>
                <a:spcPts val="0"/>
              </a:spcBef>
              <a:spcAft>
                <a:spcPts val="0"/>
              </a:spcAft>
              <a:buNone/>
              <a:defRPr sz="2200">
                <a:solidFill>
                  <a:schemeClr val="accent2"/>
                </a:solidFill>
              </a:defRPr>
            </a:lvl6pPr>
            <a:lvl7pPr lvl="6" algn="r">
              <a:spcBef>
                <a:spcPts val="0"/>
              </a:spcBef>
              <a:spcAft>
                <a:spcPts val="0"/>
              </a:spcAft>
              <a:buNone/>
              <a:defRPr sz="2200">
                <a:solidFill>
                  <a:schemeClr val="accent2"/>
                </a:solidFill>
              </a:defRPr>
            </a:lvl7pPr>
            <a:lvl8pPr lvl="7" algn="r">
              <a:spcBef>
                <a:spcPts val="0"/>
              </a:spcBef>
              <a:spcAft>
                <a:spcPts val="0"/>
              </a:spcAft>
              <a:buNone/>
              <a:defRPr sz="2200">
                <a:solidFill>
                  <a:schemeClr val="accent2"/>
                </a:solidFill>
              </a:defRPr>
            </a:lvl8pPr>
            <a:lvl9pPr lvl="8" algn="r">
              <a:spcBef>
                <a:spcPts val="0"/>
              </a:spcBef>
              <a:spcAft>
                <a:spcPts val="0"/>
              </a:spcAft>
              <a:buNone/>
              <a:defRPr sz="2200">
                <a:solidFill>
                  <a:schemeClr val="accent2"/>
                </a:solidFill>
              </a:defRPr>
            </a:lvl9pPr>
          </a:lstStyle>
          <a:p/>
        </p:txBody>
      </p:sp>
      <p:sp>
        <p:nvSpPr>
          <p:cNvPr id="641" name="Google Shape;641;p21"/>
          <p:cNvSpPr txBox="1"/>
          <p:nvPr>
            <p:ph idx="1" type="subTitle"/>
          </p:nvPr>
        </p:nvSpPr>
        <p:spPr>
          <a:xfrm>
            <a:off x="5191725" y="1054225"/>
            <a:ext cx="3246300" cy="1200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1">
    <p:spTree>
      <p:nvGrpSpPr>
        <p:cNvPr id="642" name="Shape 642"/>
        <p:cNvGrpSpPr/>
        <p:nvPr/>
      </p:nvGrpSpPr>
      <p:grpSpPr>
        <a:xfrm>
          <a:off x="0" y="0"/>
          <a:ext cx="0" cy="0"/>
          <a:chOff x="0" y="0"/>
          <a:chExt cx="0" cy="0"/>
        </a:xfrm>
      </p:grpSpPr>
      <p:grpSp>
        <p:nvGrpSpPr>
          <p:cNvPr id="643" name="Google Shape;643;p22"/>
          <p:cNvGrpSpPr/>
          <p:nvPr/>
        </p:nvGrpSpPr>
        <p:grpSpPr>
          <a:xfrm>
            <a:off x="-4648198" y="610125"/>
            <a:ext cx="6847216" cy="3989243"/>
            <a:chOff x="-4648198" y="610125"/>
            <a:chExt cx="6847216" cy="3989243"/>
          </a:xfrm>
        </p:grpSpPr>
        <p:sp>
          <p:nvSpPr>
            <p:cNvPr id="644" name="Google Shape;644;p22"/>
            <p:cNvSpPr/>
            <p:nvPr/>
          </p:nvSpPr>
          <p:spPr>
            <a:xfrm>
              <a:off x="-634370" y="2523503"/>
              <a:ext cx="2833388" cy="975188"/>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rgbClr val="CFBF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2"/>
            <p:cNvSpPr/>
            <p:nvPr/>
          </p:nvSpPr>
          <p:spPr>
            <a:xfrm>
              <a:off x="-4648198" y="1360100"/>
              <a:ext cx="2455330" cy="768201"/>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2"/>
            <p:cNvSpPr/>
            <p:nvPr/>
          </p:nvSpPr>
          <p:spPr>
            <a:xfrm>
              <a:off x="-2828925" y="610125"/>
              <a:ext cx="1781160" cy="557278"/>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2"/>
            <p:cNvSpPr/>
            <p:nvPr/>
          </p:nvSpPr>
          <p:spPr>
            <a:xfrm>
              <a:off x="-4333875" y="3635998"/>
              <a:ext cx="2736706" cy="963061"/>
            </a:xfrm>
            <a:custGeom>
              <a:rect b="b" l="l" r="r" t="t"/>
              <a:pathLst>
                <a:path extrusionOk="0" h="11552" w="32828">
                  <a:moveTo>
                    <a:pt x="21126" y="1"/>
                  </a:moveTo>
                  <a:cubicBezTo>
                    <a:pt x="15624" y="1"/>
                    <a:pt x="14256" y="4803"/>
                    <a:pt x="14256" y="4803"/>
                  </a:cubicBezTo>
                  <a:cubicBezTo>
                    <a:pt x="14256" y="4803"/>
                    <a:pt x="13647" y="4650"/>
                    <a:pt x="12793" y="4650"/>
                  </a:cubicBezTo>
                  <a:cubicBezTo>
                    <a:pt x="11270" y="4650"/>
                    <a:pt x="8966" y="5137"/>
                    <a:pt x="7934" y="7843"/>
                  </a:cubicBezTo>
                  <a:cubicBezTo>
                    <a:pt x="7934" y="7843"/>
                    <a:pt x="1216" y="8177"/>
                    <a:pt x="1" y="11551"/>
                  </a:cubicBezTo>
                  <a:lnTo>
                    <a:pt x="32828" y="11551"/>
                  </a:lnTo>
                  <a:cubicBezTo>
                    <a:pt x="32828" y="11551"/>
                    <a:pt x="32372" y="5715"/>
                    <a:pt x="27053" y="5259"/>
                  </a:cubicBezTo>
                  <a:cubicBezTo>
                    <a:pt x="27053" y="5259"/>
                    <a:pt x="26627" y="1"/>
                    <a:pt x="21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2"/>
            <p:cNvSpPr/>
            <p:nvPr/>
          </p:nvSpPr>
          <p:spPr>
            <a:xfrm>
              <a:off x="-2807181" y="1600201"/>
              <a:ext cx="1532479" cy="2999117"/>
            </a:xfrm>
            <a:custGeom>
              <a:rect b="b" l="l" r="r" t="t"/>
              <a:pathLst>
                <a:path extrusionOk="0" h="31886" w="16293">
                  <a:moveTo>
                    <a:pt x="8177" y="1"/>
                  </a:moveTo>
                  <a:lnTo>
                    <a:pt x="0" y="7357"/>
                  </a:lnTo>
                  <a:lnTo>
                    <a:pt x="0" y="31886"/>
                  </a:lnTo>
                  <a:lnTo>
                    <a:pt x="16292" y="31886"/>
                  </a:lnTo>
                  <a:lnTo>
                    <a:pt x="16292" y="7357"/>
                  </a:lnTo>
                  <a:lnTo>
                    <a:pt x="81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p:nvPr/>
          </p:nvSpPr>
          <p:spPr>
            <a:xfrm>
              <a:off x="-1274738" y="2292113"/>
              <a:ext cx="2024211" cy="2307230"/>
            </a:xfrm>
            <a:custGeom>
              <a:rect b="b" l="l" r="r" t="t"/>
              <a:pathLst>
                <a:path extrusionOk="0" h="24530" w="21521">
                  <a:moveTo>
                    <a:pt x="0" y="1"/>
                  </a:moveTo>
                  <a:lnTo>
                    <a:pt x="0" y="24530"/>
                  </a:lnTo>
                  <a:lnTo>
                    <a:pt x="21520" y="24530"/>
                  </a:lnTo>
                  <a:lnTo>
                    <a:pt x="215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2"/>
            <p:cNvSpPr/>
            <p:nvPr/>
          </p:nvSpPr>
          <p:spPr>
            <a:xfrm>
              <a:off x="-2029578" y="1600201"/>
              <a:ext cx="2781845" cy="691981"/>
            </a:xfrm>
            <a:custGeom>
              <a:rect b="b" l="l" r="r" t="t"/>
              <a:pathLst>
                <a:path extrusionOk="0" h="7357" w="29576">
                  <a:moveTo>
                    <a:pt x="1" y="1"/>
                  </a:moveTo>
                  <a:lnTo>
                    <a:pt x="8025" y="7357"/>
                  </a:lnTo>
                  <a:lnTo>
                    <a:pt x="29576" y="7357"/>
                  </a:lnTo>
                  <a:lnTo>
                    <a:pt x="2155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2"/>
            <p:cNvSpPr/>
            <p:nvPr/>
          </p:nvSpPr>
          <p:spPr>
            <a:xfrm>
              <a:off x="-883068" y="2958252"/>
              <a:ext cx="417521" cy="414700"/>
            </a:xfrm>
            <a:custGeom>
              <a:rect b="b" l="l" r="r" t="t"/>
              <a:pathLst>
                <a:path extrusionOk="0" h="4409" w="4439">
                  <a:moveTo>
                    <a:pt x="2219" y="1"/>
                  </a:moveTo>
                  <a:cubicBezTo>
                    <a:pt x="1004" y="1"/>
                    <a:pt x="1" y="1004"/>
                    <a:pt x="1" y="2220"/>
                  </a:cubicBezTo>
                  <a:cubicBezTo>
                    <a:pt x="1" y="3436"/>
                    <a:pt x="1004" y="4408"/>
                    <a:pt x="2219" y="4408"/>
                  </a:cubicBezTo>
                  <a:cubicBezTo>
                    <a:pt x="3435" y="4408"/>
                    <a:pt x="4438" y="3436"/>
                    <a:pt x="4438" y="2220"/>
                  </a:cubicBezTo>
                  <a:cubicBezTo>
                    <a:pt x="4438" y="1004"/>
                    <a:pt x="3435" y="1"/>
                    <a:pt x="22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2"/>
            <p:cNvSpPr/>
            <p:nvPr/>
          </p:nvSpPr>
          <p:spPr>
            <a:xfrm>
              <a:off x="-56835" y="2958252"/>
              <a:ext cx="414700" cy="414700"/>
            </a:xfrm>
            <a:custGeom>
              <a:rect b="b" l="l" r="r" t="t"/>
              <a:pathLst>
                <a:path extrusionOk="0" h="4409" w="4409">
                  <a:moveTo>
                    <a:pt x="2220" y="1"/>
                  </a:moveTo>
                  <a:cubicBezTo>
                    <a:pt x="1004" y="1"/>
                    <a:pt x="1" y="1004"/>
                    <a:pt x="1" y="2220"/>
                  </a:cubicBezTo>
                  <a:cubicBezTo>
                    <a:pt x="1" y="3436"/>
                    <a:pt x="1004" y="4408"/>
                    <a:pt x="2220" y="4408"/>
                  </a:cubicBezTo>
                  <a:cubicBezTo>
                    <a:pt x="3436" y="4408"/>
                    <a:pt x="4408" y="3436"/>
                    <a:pt x="4408" y="2220"/>
                  </a:cubicBezTo>
                  <a:cubicBezTo>
                    <a:pt x="4408" y="1004"/>
                    <a:pt x="3436" y="1"/>
                    <a:pt x="2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a:off x="-2807181" y="1600201"/>
              <a:ext cx="1532479" cy="1049400"/>
            </a:xfrm>
            <a:custGeom>
              <a:rect b="b" l="l" r="r" t="t"/>
              <a:pathLst>
                <a:path extrusionOk="0" h="11157" w="16293">
                  <a:moveTo>
                    <a:pt x="8177" y="1"/>
                  </a:moveTo>
                  <a:lnTo>
                    <a:pt x="0" y="7357"/>
                  </a:lnTo>
                  <a:lnTo>
                    <a:pt x="0" y="11156"/>
                  </a:lnTo>
                  <a:lnTo>
                    <a:pt x="16292" y="11156"/>
                  </a:lnTo>
                  <a:lnTo>
                    <a:pt x="16292" y="7357"/>
                  </a:lnTo>
                  <a:lnTo>
                    <a:pt x="8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2"/>
            <p:cNvSpPr/>
            <p:nvPr/>
          </p:nvSpPr>
          <p:spPr>
            <a:xfrm>
              <a:off x="-2332643" y="2975465"/>
              <a:ext cx="586166" cy="1623903"/>
            </a:xfrm>
            <a:custGeom>
              <a:rect b="b" l="l" r="r" t="t"/>
              <a:pathLst>
                <a:path extrusionOk="0" h="17265" w="6232">
                  <a:moveTo>
                    <a:pt x="1" y="0"/>
                  </a:moveTo>
                  <a:lnTo>
                    <a:pt x="1" y="17265"/>
                  </a:lnTo>
                  <a:lnTo>
                    <a:pt x="6232" y="17265"/>
                  </a:lnTo>
                  <a:lnTo>
                    <a:pt x="623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5" name="Google Shape;655;p22"/>
          <p:cNvGrpSpPr/>
          <p:nvPr/>
        </p:nvGrpSpPr>
        <p:grpSpPr>
          <a:xfrm>
            <a:off x="8057080" y="537036"/>
            <a:ext cx="2188681" cy="4059897"/>
            <a:chOff x="218005" y="537036"/>
            <a:chExt cx="2188681" cy="4059897"/>
          </a:xfrm>
        </p:grpSpPr>
        <p:sp>
          <p:nvSpPr>
            <p:cNvPr id="656" name="Google Shape;656;p22"/>
            <p:cNvSpPr/>
            <p:nvPr/>
          </p:nvSpPr>
          <p:spPr>
            <a:xfrm>
              <a:off x="218005" y="537036"/>
              <a:ext cx="2188681" cy="3290034"/>
            </a:xfrm>
            <a:custGeom>
              <a:rect b="b" l="l" r="r" t="t"/>
              <a:pathLst>
                <a:path extrusionOk="0" h="28057" w="18664">
                  <a:moveTo>
                    <a:pt x="9302" y="1"/>
                  </a:moveTo>
                  <a:cubicBezTo>
                    <a:pt x="3040" y="1"/>
                    <a:pt x="5958" y="8937"/>
                    <a:pt x="5958" y="8937"/>
                  </a:cubicBezTo>
                  <a:cubicBezTo>
                    <a:pt x="1308" y="13314"/>
                    <a:pt x="4651" y="19120"/>
                    <a:pt x="4651" y="19120"/>
                  </a:cubicBezTo>
                  <a:cubicBezTo>
                    <a:pt x="1" y="24135"/>
                    <a:pt x="4256" y="28056"/>
                    <a:pt x="9271" y="28056"/>
                  </a:cubicBezTo>
                  <a:cubicBezTo>
                    <a:pt x="14287" y="28056"/>
                    <a:pt x="18664" y="24135"/>
                    <a:pt x="13983" y="19120"/>
                  </a:cubicBezTo>
                  <a:cubicBezTo>
                    <a:pt x="13983" y="19120"/>
                    <a:pt x="17326" y="13345"/>
                    <a:pt x="12645" y="8937"/>
                  </a:cubicBezTo>
                  <a:cubicBezTo>
                    <a:pt x="12645" y="8937"/>
                    <a:pt x="15594" y="1"/>
                    <a:pt x="93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2"/>
            <p:cNvSpPr/>
            <p:nvPr/>
          </p:nvSpPr>
          <p:spPr>
            <a:xfrm>
              <a:off x="1315840" y="946989"/>
              <a:ext cx="117" cy="3649913"/>
            </a:xfrm>
            <a:custGeom>
              <a:rect b="b" l="l" r="r" t="t"/>
              <a:pathLst>
                <a:path extrusionOk="0" fill="none" h="31126" w="1">
                  <a:moveTo>
                    <a:pt x="0" y="0"/>
                  </a:moveTo>
                  <a:lnTo>
                    <a:pt x="0" y="3112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2"/>
            <p:cNvSpPr/>
            <p:nvPr/>
          </p:nvSpPr>
          <p:spPr>
            <a:xfrm>
              <a:off x="1315840" y="946989"/>
              <a:ext cx="135561" cy="285300"/>
            </a:xfrm>
            <a:custGeom>
              <a:rect b="b" l="l" r="r" t="t"/>
              <a:pathLst>
                <a:path extrusionOk="0" fill="none" h="2433" w="1156">
                  <a:moveTo>
                    <a:pt x="1156" y="0"/>
                  </a:moveTo>
                  <a:lnTo>
                    <a:pt x="0" y="24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2"/>
            <p:cNvSpPr/>
            <p:nvPr/>
          </p:nvSpPr>
          <p:spPr>
            <a:xfrm>
              <a:off x="987967" y="1748954"/>
              <a:ext cx="327997" cy="481245"/>
            </a:xfrm>
            <a:custGeom>
              <a:rect b="b" l="l" r="r" t="t"/>
              <a:pathLst>
                <a:path extrusionOk="0" fill="none" h="4104" w="2797">
                  <a:moveTo>
                    <a:pt x="0" y="0"/>
                  </a:moveTo>
                  <a:lnTo>
                    <a:pt x="2796" y="41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2"/>
            <p:cNvSpPr/>
            <p:nvPr/>
          </p:nvSpPr>
          <p:spPr>
            <a:xfrm>
              <a:off x="1315840" y="2518789"/>
              <a:ext cx="413602" cy="670272"/>
            </a:xfrm>
            <a:custGeom>
              <a:rect b="b" l="l" r="r" t="t"/>
              <a:pathLst>
                <a:path extrusionOk="0" fill="none" h="5716" w="3527">
                  <a:moveTo>
                    <a:pt x="3526" y="1"/>
                  </a:moveTo>
                  <a:lnTo>
                    <a:pt x="0" y="571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2"/>
            <p:cNvSpPr/>
            <p:nvPr/>
          </p:nvSpPr>
          <p:spPr>
            <a:xfrm>
              <a:off x="1522578" y="1902218"/>
              <a:ext cx="117" cy="117732"/>
            </a:xfrm>
            <a:custGeom>
              <a:rect b="b" l="l" r="r" t="t"/>
              <a:pathLst>
                <a:path extrusionOk="0" fill="none" h="1004" w="1">
                  <a:moveTo>
                    <a:pt x="0" y="0"/>
                  </a:moveTo>
                  <a:lnTo>
                    <a:pt x="0"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2"/>
            <p:cNvSpPr/>
            <p:nvPr/>
          </p:nvSpPr>
          <p:spPr>
            <a:xfrm>
              <a:off x="1055629" y="832892"/>
              <a:ext cx="117" cy="114214"/>
            </a:xfrm>
            <a:custGeom>
              <a:rect b="b" l="l" r="r" t="t"/>
              <a:pathLst>
                <a:path extrusionOk="0" fill="none" h="974" w="1">
                  <a:moveTo>
                    <a:pt x="1" y="1"/>
                  </a:moveTo>
                  <a:lnTo>
                    <a:pt x="1"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2"/>
            <p:cNvSpPr/>
            <p:nvPr/>
          </p:nvSpPr>
          <p:spPr>
            <a:xfrm>
              <a:off x="1576050" y="1175067"/>
              <a:ext cx="117" cy="114214"/>
            </a:xfrm>
            <a:custGeom>
              <a:rect b="b" l="l" r="r" t="t"/>
              <a:pathLst>
                <a:path extrusionOk="0" fill="none" h="974" w="1">
                  <a:moveTo>
                    <a:pt x="0" y="1"/>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2"/>
            <p:cNvSpPr/>
            <p:nvPr/>
          </p:nvSpPr>
          <p:spPr>
            <a:xfrm>
              <a:off x="1076971" y="3053511"/>
              <a:ext cx="117" cy="121249"/>
            </a:xfrm>
            <a:custGeom>
              <a:rect b="b" l="l" r="r" t="t"/>
              <a:pathLst>
                <a:path extrusionOk="0" fill="none" h="1034" w="1">
                  <a:moveTo>
                    <a:pt x="1" y="0"/>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2"/>
            <p:cNvSpPr/>
            <p:nvPr/>
          </p:nvSpPr>
          <p:spPr>
            <a:xfrm>
              <a:off x="1112619" y="1517241"/>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2"/>
            <p:cNvSpPr/>
            <p:nvPr/>
          </p:nvSpPr>
          <p:spPr>
            <a:xfrm>
              <a:off x="1754293" y="2066152"/>
              <a:ext cx="117" cy="114214"/>
            </a:xfrm>
            <a:custGeom>
              <a:rect b="b" l="l" r="r" t="t"/>
              <a:pathLst>
                <a:path extrusionOk="0" fill="none" h="974" w="1">
                  <a:moveTo>
                    <a:pt x="0" y="1"/>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2"/>
            <p:cNvSpPr/>
            <p:nvPr/>
          </p:nvSpPr>
          <p:spPr>
            <a:xfrm>
              <a:off x="1576050" y="3053511"/>
              <a:ext cx="117" cy="121249"/>
            </a:xfrm>
            <a:custGeom>
              <a:rect b="b" l="l" r="r" t="t"/>
              <a:pathLst>
                <a:path extrusionOk="0" fill="none" h="1034" w="1">
                  <a:moveTo>
                    <a:pt x="0" y="0"/>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2"/>
            <p:cNvSpPr/>
            <p:nvPr/>
          </p:nvSpPr>
          <p:spPr>
            <a:xfrm>
              <a:off x="877386" y="2151754"/>
              <a:ext cx="117" cy="114096"/>
            </a:xfrm>
            <a:custGeom>
              <a:rect b="b" l="l" r="r" t="t"/>
              <a:pathLst>
                <a:path extrusionOk="0" fill="none" h="973" w="1">
                  <a:moveTo>
                    <a:pt x="1" y="0"/>
                  </a:moveTo>
                  <a:lnTo>
                    <a:pt x="1"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2"/>
            <p:cNvSpPr/>
            <p:nvPr/>
          </p:nvSpPr>
          <p:spPr>
            <a:xfrm>
              <a:off x="1522578" y="2258699"/>
              <a:ext cx="117" cy="114096"/>
            </a:xfrm>
            <a:custGeom>
              <a:rect b="b" l="l" r="r" t="t"/>
              <a:pathLst>
                <a:path extrusionOk="0" fill="none" h="973" w="1">
                  <a:moveTo>
                    <a:pt x="0" y="0"/>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2"/>
            <p:cNvSpPr/>
            <p:nvPr/>
          </p:nvSpPr>
          <p:spPr>
            <a:xfrm>
              <a:off x="1832626" y="3185315"/>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2"/>
            <p:cNvSpPr/>
            <p:nvPr/>
          </p:nvSpPr>
          <p:spPr>
            <a:xfrm>
              <a:off x="1148268" y="2479623"/>
              <a:ext cx="117" cy="114214"/>
            </a:xfrm>
            <a:custGeom>
              <a:rect b="b" l="l" r="r" t="t"/>
              <a:pathLst>
                <a:path extrusionOk="0" fill="none" h="974" w="1">
                  <a:moveTo>
                    <a:pt x="1" y="1"/>
                  </a:moveTo>
                  <a:lnTo>
                    <a:pt x="1"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2"/>
            <p:cNvSpPr/>
            <p:nvPr/>
          </p:nvSpPr>
          <p:spPr>
            <a:xfrm>
              <a:off x="741945" y="3185315"/>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2"/>
            <p:cNvSpPr/>
            <p:nvPr/>
          </p:nvSpPr>
          <p:spPr>
            <a:xfrm>
              <a:off x="959354" y="2689877"/>
              <a:ext cx="117" cy="114214"/>
            </a:xfrm>
            <a:custGeom>
              <a:rect b="b" l="l" r="r" t="t"/>
              <a:pathLst>
                <a:path extrusionOk="0" fill="none" h="974" w="1">
                  <a:moveTo>
                    <a:pt x="1" y="1"/>
                  </a:moveTo>
                  <a:lnTo>
                    <a:pt x="1" y="97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2"/>
            <p:cNvSpPr/>
            <p:nvPr/>
          </p:nvSpPr>
          <p:spPr>
            <a:xfrm>
              <a:off x="1522578" y="3477653"/>
              <a:ext cx="117" cy="117732"/>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2"/>
            <p:cNvSpPr/>
            <p:nvPr/>
          </p:nvSpPr>
          <p:spPr>
            <a:xfrm>
              <a:off x="1048476" y="4596816"/>
              <a:ext cx="527704" cy="117"/>
            </a:xfrm>
            <a:custGeom>
              <a:rect b="b" l="l" r="r" t="t"/>
              <a:pathLst>
                <a:path extrusionOk="0" fill="none" h="1" w="4500">
                  <a:moveTo>
                    <a:pt x="1" y="1"/>
                  </a:moveTo>
                  <a:lnTo>
                    <a:pt x="4499"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22"/>
          <p:cNvSpPr/>
          <p:nvPr/>
        </p:nvSpPr>
        <p:spPr>
          <a:xfrm>
            <a:off x="976752" y="1053846"/>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2"/>
          <p:cNvSpPr txBox="1"/>
          <p:nvPr>
            <p:ph idx="1" type="subTitle"/>
          </p:nvPr>
        </p:nvSpPr>
        <p:spPr>
          <a:xfrm>
            <a:off x="2373329" y="3086574"/>
            <a:ext cx="26544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678" name="Google Shape;678;p22"/>
          <p:cNvSpPr txBox="1"/>
          <p:nvPr>
            <p:ph idx="2" type="subTitle"/>
          </p:nvPr>
        </p:nvSpPr>
        <p:spPr>
          <a:xfrm>
            <a:off x="5030002" y="1467325"/>
            <a:ext cx="26544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679" name="Google Shape;679;p22"/>
          <p:cNvSpPr txBox="1"/>
          <p:nvPr>
            <p:ph idx="3" type="subTitle"/>
          </p:nvPr>
        </p:nvSpPr>
        <p:spPr>
          <a:xfrm>
            <a:off x="2373329" y="1467325"/>
            <a:ext cx="26544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680" name="Google Shape;680;p22"/>
          <p:cNvSpPr txBox="1"/>
          <p:nvPr>
            <p:ph idx="4" type="subTitle"/>
          </p:nvPr>
        </p:nvSpPr>
        <p:spPr>
          <a:xfrm>
            <a:off x="2371725" y="1923301"/>
            <a:ext cx="2657400" cy="63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681" name="Google Shape;681;p22"/>
          <p:cNvSpPr txBox="1"/>
          <p:nvPr>
            <p:ph idx="5" type="subTitle"/>
          </p:nvPr>
        </p:nvSpPr>
        <p:spPr>
          <a:xfrm>
            <a:off x="5028398" y="1923301"/>
            <a:ext cx="2657400" cy="63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682" name="Google Shape;682;p22"/>
          <p:cNvSpPr txBox="1"/>
          <p:nvPr>
            <p:ph idx="6" type="subTitle"/>
          </p:nvPr>
        </p:nvSpPr>
        <p:spPr>
          <a:xfrm>
            <a:off x="2371725" y="3542550"/>
            <a:ext cx="2657400" cy="63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683" name="Google Shape;683;p22"/>
          <p:cNvSpPr txBox="1"/>
          <p:nvPr>
            <p:ph type="title"/>
          </p:nvPr>
        </p:nvSpPr>
        <p:spPr>
          <a:xfrm>
            <a:off x="2371725" y="372400"/>
            <a:ext cx="53151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684" name="Google Shape;684;p22"/>
          <p:cNvSpPr txBox="1"/>
          <p:nvPr>
            <p:ph idx="7" type="subTitle"/>
          </p:nvPr>
        </p:nvSpPr>
        <p:spPr>
          <a:xfrm>
            <a:off x="5030002" y="3086574"/>
            <a:ext cx="26544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685" name="Google Shape;685;p22"/>
          <p:cNvSpPr txBox="1"/>
          <p:nvPr>
            <p:ph idx="8" type="subTitle"/>
          </p:nvPr>
        </p:nvSpPr>
        <p:spPr>
          <a:xfrm>
            <a:off x="5028398" y="3542550"/>
            <a:ext cx="2657400" cy="63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3">
    <p:spTree>
      <p:nvGrpSpPr>
        <p:cNvPr id="686" name="Shape 686"/>
        <p:cNvGrpSpPr/>
        <p:nvPr/>
      </p:nvGrpSpPr>
      <p:grpSpPr>
        <a:xfrm>
          <a:off x="0" y="0"/>
          <a:ext cx="0" cy="0"/>
          <a:chOff x="0" y="0"/>
          <a:chExt cx="0" cy="0"/>
        </a:xfrm>
      </p:grpSpPr>
      <p:sp>
        <p:nvSpPr>
          <p:cNvPr id="687" name="Google Shape;687;p23"/>
          <p:cNvSpPr/>
          <p:nvPr/>
        </p:nvSpPr>
        <p:spPr>
          <a:xfrm flipH="1">
            <a:off x="-293246" y="323400"/>
            <a:ext cx="1644865" cy="401128"/>
          </a:xfrm>
          <a:custGeom>
            <a:rect b="b" l="l" r="r" t="t"/>
            <a:pathLst>
              <a:path extrusionOk="0" h="6501" w="26658">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3"/>
          <p:cNvSpPr/>
          <p:nvPr/>
        </p:nvSpPr>
        <p:spPr>
          <a:xfrm>
            <a:off x="256023" y="3508152"/>
            <a:ext cx="3179136" cy="1094213"/>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3"/>
          <p:cNvSpPr/>
          <p:nvPr/>
        </p:nvSpPr>
        <p:spPr>
          <a:xfrm>
            <a:off x="2207027" y="2591396"/>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3"/>
          <p:cNvSpPr/>
          <p:nvPr/>
        </p:nvSpPr>
        <p:spPr>
          <a:xfrm>
            <a:off x="861851" y="1588675"/>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3"/>
          <p:cNvSpPr/>
          <p:nvPr/>
        </p:nvSpPr>
        <p:spPr>
          <a:xfrm flipH="1">
            <a:off x="7160061" y="164137"/>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23"/>
          <p:cNvGrpSpPr/>
          <p:nvPr/>
        </p:nvGrpSpPr>
        <p:grpSpPr>
          <a:xfrm>
            <a:off x="8398175" y="1221422"/>
            <a:ext cx="1029421" cy="3382103"/>
            <a:chOff x="7407575" y="1221422"/>
            <a:chExt cx="1029421" cy="3382103"/>
          </a:xfrm>
        </p:grpSpPr>
        <p:sp>
          <p:nvSpPr>
            <p:cNvPr id="693" name="Google Shape;693;p23"/>
            <p:cNvSpPr/>
            <p:nvPr/>
          </p:nvSpPr>
          <p:spPr>
            <a:xfrm>
              <a:off x="8069339" y="2198974"/>
              <a:ext cx="90" cy="92720"/>
            </a:xfrm>
            <a:custGeom>
              <a:rect b="b" l="l" r="r" t="t"/>
              <a:pathLst>
                <a:path extrusionOk="0" fill="none" h="1035" w="1">
                  <a:moveTo>
                    <a:pt x="0" y="1"/>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3"/>
            <p:cNvSpPr/>
            <p:nvPr/>
          </p:nvSpPr>
          <p:spPr>
            <a:xfrm>
              <a:off x="8200044" y="2866113"/>
              <a:ext cx="0" cy="95408"/>
            </a:xfrm>
            <a:custGeom>
              <a:rect b="b" l="l" r="r" t="t"/>
              <a:pathLst>
                <a:path extrusionOk="0" fill="none" h="1065" w="0">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3"/>
            <p:cNvSpPr/>
            <p:nvPr/>
          </p:nvSpPr>
          <p:spPr>
            <a:xfrm>
              <a:off x="8023024" y="2484929"/>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3"/>
            <p:cNvSpPr/>
            <p:nvPr/>
          </p:nvSpPr>
          <p:spPr>
            <a:xfrm>
              <a:off x="7666297" y="1526459"/>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3"/>
            <p:cNvSpPr/>
            <p:nvPr/>
          </p:nvSpPr>
          <p:spPr>
            <a:xfrm>
              <a:off x="8200044" y="2016579"/>
              <a:ext cx="0" cy="95408"/>
            </a:xfrm>
            <a:custGeom>
              <a:rect b="b" l="l" r="r" t="t"/>
              <a:pathLst>
                <a:path extrusionOk="0" fill="none" h="1065" w="0">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3"/>
            <p:cNvSpPr/>
            <p:nvPr/>
          </p:nvSpPr>
          <p:spPr>
            <a:xfrm>
              <a:off x="8150951" y="3181990"/>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3"/>
            <p:cNvSpPr/>
            <p:nvPr/>
          </p:nvSpPr>
          <p:spPr>
            <a:xfrm>
              <a:off x="7570978" y="1967576"/>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3"/>
            <p:cNvSpPr/>
            <p:nvPr/>
          </p:nvSpPr>
          <p:spPr>
            <a:xfrm>
              <a:off x="7407575" y="1221422"/>
              <a:ext cx="1029421" cy="2388157"/>
            </a:xfrm>
            <a:custGeom>
              <a:rect b="b" l="l" r="r" t="t"/>
              <a:pathLst>
                <a:path extrusionOk="0" h="26658" w="11491">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3"/>
            <p:cNvSpPr/>
            <p:nvPr/>
          </p:nvSpPr>
          <p:spPr>
            <a:xfrm>
              <a:off x="7922241" y="1719784"/>
              <a:ext cx="90" cy="2883741"/>
            </a:xfrm>
            <a:custGeom>
              <a:rect b="b" l="l" r="r" t="t"/>
              <a:pathLst>
                <a:path extrusionOk="0" fill="none" h="32190" w="1">
                  <a:moveTo>
                    <a:pt x="1" y="0"/>
                  </a:moveTo>
                  <a:lnTo>
                    <a:pt x="1" y="3218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3"/>
            <p:cNvSpPr/>
            <p:nvPr/>
          </p:nvSpPr>
          <p:spPr>
            <a:xfrm>
              <a:off x="7622758" y="4603435"/>
              <a:ext cx="637218" cy="90"/>
            </a:xfrm>
            <a:custGeom>
              <a:rect b="b" l="l" r="r" t="t"/>
              <a:pathLst>
                <a:path extrusionOk="0" fill="none" h="1" w="7113">
                  <a:moveTo>
                    <a:pt x="0" y="0"/>
                  </a:moveTo>
                  <a:lnTo>
                    <a:pt x="711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3"/>
            <p:cNvSpPr/>
            <p:nvPr/>
          </p:nvSpPr>
          <p:spPr>
            <a:xfrm>
              <a:off x="7922241" y="1572685"/>
              <a:ext cx="147188" cy="514755"/>
            </a:xfrm>
            <a:custGeom>
              <a:rect b="b" l="l" r="r" t="t"/>
              <a:pathLst>
                <a:path extrusionOk="0" fill="none" h="5746" w="1643">
                  <a:moveTo>
                    <a:pt x="1642" y="1"/>
                  </a:moveTo>
                  <a:lnTo>
                    <a:pt x="1" y="574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3"/>
            <p:cNvSpPr/>
            <p:nvPr/>
          </p:nvSpPr>
          <p:spPr>
            <a:xfrm>
              <a:off x="7707147" y="1828719"/>
              <a:ext cx="215183" cy="887787"/>
            </a:xfrm>
            <a:custGeom>
              <a:rect b="b" l="l" r="r" t="t"/>
              <a:pathLst>
                <a:path extrusionOk="0" fill="none" h="9910" w="2402">
                  <a:moveTo>
                    <a:pt x="0" y="0"/>
                  </a:moveTo>
                  <a:lnTo>
                    <a:pt x="2402" y="990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3"/>
            <p:cNvSpPr/>
            <p:nvPr/>
          </p:nvSpPr>
          <p:spPr>
            <a:xfrm>
              <a:off x="7922241" y="2414157"/>
              <a:ext cx="305037" cy="1002098"/>
            </a:xfrm>
            <a:custGeom>
              <a:rect b="b" l="l" r="r" t="t"/>
              <a:pathLst>
                <a:path extrusionOk="0" fill="none" h="11186" w="3405">
                  <a:moveTo>
                    <a:pt x="3405" y="0"/>
                  </a:moveTo>
                  <a:lnTo>
                    <a:pt x="1" y="1118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3"/>
            <p:cNvSpPr/>
            <p:nvPr/>
          </p:nvSpPr>
          <p:spPr>
            <a:xfrm>
              <a:off x="7750686" y="2915116"/>
              <a:ext cx="90" cy="95408"/>
            </a:xfrm>
            <a:custGeom>
              <a:rect b="b" l="l" r="r" t="t"/>
              <a:pathLst>
                <a:path extrusionOk="0" fill="none" h="1065" w="1">
                  <a:moveTo>
                    <a:pt x="1" y="1"/>
                  </a:moveTo>
                  <a:lnTo>
                    <a:pt x="1"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3"/>
            <p:cNvSpPr/>
            <p:nvPr/>
          </p:nvSpPr>
          <p:spPr>
            <a:xfrm>
              <a:off x="7816083" y="3274621"/>
              <a:ext cx="90" cy="95318"/>
            </a:xfrm>
            <a:custGeom>
              <a:rect b="b" l="l" r="r" t="t"/>
              <a:pathLst>
                <a:path extrusionOk="0" fill="none" h="1064"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3"/>
            <p:cNvSpPr/>
            <p:nvPr/>
          </p:nvSpPr>
          <p:spPr>
            <a:xfrm>
              <a:off x="7636375" y="2395075"/>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3"/>
            <p:cNvSpPr/>
            <p:nvPr/>
          </p:nvSpPr>
          <p:spPr>
            <a:xfrm>
              <a:off x="7570978" y="2822575"/>
              <a:ext cx="90" cy="92631"/>
            </a:xfrm>
            <a:custGeom>
              <a:rect b="b" l="l" r="r" t="t"/>
              <a:pathLst>
                <a:path extrusionOk="0" fill="none" h="1034"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3"/>
            <p:cNvSpPr/>
            <p:nvPr/>
          </p:nvSpPr>
          <p:spPr>
            <a:xfrm>
              <a:off x="7886855" y="1409372"/>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3"/>
            <p:cNvSpPr/>
            <p:nvPr/>
          </p:nvSpPr>
          <p:spPr>
            <a:xfrm>
              <a:off x="8227188" y="1605384"/>
              <a:ext cx="90" cy="89943"/>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2" name="Google Shape;712;p23"/>
          <p:cNvSpPr txBox="1"/>
          <p:nvPr>
            <p:ph idx="1" type="subTitle"/>
          </p:nvPr>
        </p:nvSpPr>
        <p:spPr>
          <a:xfrm>
            <a:off x="3420601" y="1406950"/>
            <a:ext cx="2302800" cy="34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13" name="Google Shape;713;p23"/>
          <p:cNvSpPr txBox="1"/>
          <p:nvPr>
            <p:ph idx="2" type="subTitle"/>
          </p:nvPr>
        </p:nvSpPr>
        <p:spPr>
          <a:xfrm>
            <a:off x="3420601" y="2674100"/>
            <a:ext cx="2302800" cy="34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14" name="Google Shape;714;p23"/>
          <p:cNvSpPr txBox="1"/>
          <p:nvPr>
            <p:ph idx="3" type="subTitle"/>
          </p:nvPr>
        </p:nvSpPr>
        <p:spPr>
          <a:xfrm>
            <a:off x="3420601" y="1749260"/>
            <a:ext cx="2302800" cy="841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15" name="Google Shape;715;p23"/>
          <p:cNvSpPr txBox="1"/>
          <p:nvPr>
            <p:ph idx="4" type="subTitle"/>
          </p:nvPr>
        </p:nvSpPr>
        <p:spPr>
          <a:xfrm>
            <a:off x="3420601" y="3016397"/>
            <a:ext cx="2302800" cy="841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16" name="Google Shape;716;p23"/>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17" name="Google Shape;717;p23"/>
          <p:cNvSpPr/>
          <p:nvPr/>
        </p:nvSpPr>
        <p:spPr>
          <a:xfrm>
            <a:off x="-401326" y="4085073"/>
            <a:ext cx="1494452" cy="514356"/>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3"/>
          <p:cNvSpPr/>
          <p:nvPr/>
        </p:nvSpPr>
        <p:spPr>
          <a:xfrm flipH="1">
            <a:off x="458840" y="4599348"/>
            <a:ext cx="637218" cy="90"/>
          </a:xfrm>
          <a:custGeom>
            <a:rect b="b" l="l" r="r" t="t"/>
            <a:pathLst>
              <a:path extrusionOk="0" fill="none" h="1" w="7113">
                <a:moveTo>
                  <a:pt x="0" y="0"/>
                </a:moveTo>
                <a:lnTo>
                  <a:pt x="711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4">
    <p:spTree>
      <p:nvGrpSpPr>
        <p:cNvPr id="719" name="Shape 719"/>
        <p:cNvGrpSpPr/>
        <p:nvPr/>
      </p:nvGrpSpPr>
      <p:grpSpPr>
        <a:xfrm>
          <a:off x="0" y="0"/>
          <a:ext cx="0" cy="0"/>
          <a:chOff x="0" y="0"/>
          <a:chExt cx="0" cy="0"/>
        </a:xfrm>
      </p:grpSpPr>
      <p:sp>
        <p:nvSpPr>
          <p:cNvPr id="720" name="Google Shape;720;p24"/>
          <p:cNvSpPr/>
          <p:nvPr/>
        </p:nvSpPr>
        <p:spPr>
          <a:xfrm>
            <a:off x="-762205" y="751376"/>
            <a:ext cx="1528472" cy="478203"/>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1" name="Google Shape;721;p24"/>
          <p:cNvGrpSpPr/>
          <p:nvPr/>
        </p:nvGrpSpPr>
        <p:grpSpPr>
          <a:xfrm>
            <a:off x="-1007800" y="3566336"/>
            <a:ext cx="2031212" cy="1033143"/>
            <a:chOff x="1189475" y="3564161"/>
            <a:chExt cx="2031212" cy="1033143"/>
          </a:xfrm>
        </p:grpSpPr>
        <p:sp>
          <p:nvSpPr>
            <p:cNvPr id="722" name="Google Shape;722;p24"/>
            <p:cNvSpPr/>
            <p:nvPr/>
          </p:nvSpPr>
          <p:spPr>
            <a:xfrm>
              <a:off x="1354391" y="3564161"/>
              <a:ext cx="1708613" cy="1031717"/>
            </a:xfrm>
            <a:custGeom>
              <a:rect b="b" l="l" r="r" t="t"/>
              <a:pathLst>
                <a:path extrusionOk="0" h="21677" w="35899">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4"/>
            <p:cNvSpPr/>
            <p:nvPr/>
          </p:nvSpPr>
          <p:spPr>
            <a:xfrm>
              <a:off x="2216617" y="3633791"/>
              <a:ext cx="33317" cy="963513"/>
            </a:xfrm>
            <a:custGeom>
              <a:rect b="b" l="l" r="r" t="t"/>
              <a:pathLst>
                <a:path extrusionOk="0" fill="none" h="20244" w="700">
                  <a:moveTo>
                    <a:pt x="700" y="0"/>
                  </a:moveTo>
                  <a:lnTo>
                    <a:pt x="1" y="2024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4"/>
            <p:cNvSpPr/>
            <p:nvPr/>
          </p:nvSpPr>
          <p:spPr>
            <a:xfrm>
              <a:off x="2232513" y="3791471"/>
              <a:ext cx="215605" cy="358819"/>
            </a:xfrm>
            <a:custGeom>
              <a:rect b="b" l="l" r="r" t="t"/>
              <a:pathLst>
                <a:path extrusionOk="0" fill="none" h="7539" w="4530">
                  <a:moveTo>
                    <a:pt x="4530" y="0"/>
                  </a:moveTo>
                  <a:lnTo>
                    <a:pt x="1" y="753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4"/>
            <p:cNvSpPr/>
            <p:nvPr/>
          </p:nvSpPr>
          <p:spPr>
            <a:xfrm>
              <a:off x="1849185" y="3849345"/>
              <a:ext cx="376143" cy="502032"/>
            </a:xfrm>
            <a:custGeom>
              <a:rect b="b" l="l" r="r" t="t"/>
              <a:pathLst>
                <a:path extrusionOk="0" fill="none" h="10548" w="7903">
                  <a:moveTo>
                    <a:pt x="0" y="0"/>
                  </a:moveTo>
                  <a:lnTo>
                    <a:pt x="7903" y="1054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4"/>
            <p:cNvSpPr/>
            <p:nvPr/>
          </p:nvSpPr>
          <p:spPr>
            <a:xfrm>
              <a:off x="2607227" y="4150235"/>
              <a:ext cx="111420" cy="444204"/>
            </a:xfrm>
            <a:custGeom>
              <a:rect b="b" l="l" r="r" t="t"/>
              <a:pathLst>
                <a:path extrusionOk="0" fill="none" h="9333" w="2341">
                  <a:moveTo>
                    <a:pt x="2341" y="1"/>
                  </a:moveTo>
                  <a:lnTo>
                    <a:pt x="0" y="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4"/>
            <p:cNvSpPr/>
            <p:nvPr/>
          </p:nvSpPr>
          <p:spPr>
            <a:xfrm>
              <a:off x="2672336" y="4238474"/>
              <a:ext cx="114323" cy="96999"/>
            </a:xfrm>
            <a:custGeom>
              <a:rect b="b" l="l" r="r" t="t"/>
              <a:pathLst>
                <a:path extrusionOk="0" fill="none" h="2038" w="2402">
                  <a:moveTo>
                    <a:pt x="2401" y="1"/>
                  </a:moveTo>
                  <a:lnTo>
                    <a:pt x="0" y="203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4"/>
            <p:cNvSpPr/>
            <p:nvPr/>
          </p:nvSpPr>
          <p:spPr>
            <a:xfrm>
              <a:off x="2505945" y="4106829"/>
              <a:ext cx="136027" cy="355963"/>
            </a:xfrm>
            <a:custGeom>
              <a:rect b="b" l="l" r="r" t="t"/>
              <a:pathLst>
                <a:path extrusionOk="0" fill="none" h="7479" w="2858">
                  <a:moveTo>
                    <a:pt x="1" y="1"/>
                  </a:moveTo>
                  <a:lnTo>
                    <a:pt x="2858" y="747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4"/>
            <p:cNvSpPr/>
            <p:nvPr/>
          </p:nvSpPr>
          <p:spPr>
            <a:xfrm>
              <a:off x="1656760" y="4312245"/>
              <a:ext cx="76723" cy="279287"/>
            </a:xfrm>
            <a:custGeom>
              <a:rect b="b" l="l" r="r" t="t"/>
              <a:pathLst>
                <a:path extrusionOk="0" fill="none" h="5868" w="1612">
                  <a:moveTo>
                    <a:pt x="0" y="1"/>
                  </a:moveTo>
                  <a:lnTo>
                    <a:pt x="1611" y="586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4"/>
            <p:cNvSpPr/>
            <p:nvPr/>
          </p:nvSpPr>
          <p:spPr>
            <a:xfrm>
              <a:off x="1695835" y="4180600"/>
              <a:ext cx="89717" cy="282191"/>
            </a:xfrm>
            <a:custGeom>
              <a:rect b="b" l="l" r="r" t="t"/>
              <a:pathLst>
                <a:path extrusionOk="0" fill="none" h="5929" w="1885">
                  <a:moveTo>
                    <a:pt x="1885" y="1"/>
                  </a:moveTo>
                  <a:lnTo>
                    <a:pt x="0" y="592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4"/>
            <p:cNvSpPr/>
            <p:nvPr/>
          </p:nvSpPr>
          <p:spPr>
            <a:xfrm>
              <a:off x="1189475" y="4594383"/>
              <a:ext cx="2031212" cy="48"/>
            </a:xfrm>
            <a:custGeom>
              <a:rect b="b" l="l" r="r" t="t"/>
              <a:pathLst>
                <a:path extrusionOk="0" fill="none" h="1" w="42677">
                  <a:moveTo>
                    <a:pt x="1" y="0"/>
                  </a:moveTo>
                  <a:lnTo>
                    <a:pt x="42676"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2" name="Google Shape;732;p24"/>
          <p:cNvSpPr txBox="1"/>
          <p:nvPr>
            <p:ph idx="1" type="subTitle"/>
          </p:nvPr>
        </p:nvSpPr>
        <p:spPr>
          <a:xfrm>
            <a:off x="714726" y="1487975"/>
            <a:ext cx="1847100" cy="342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33" name="Google Shape;733;p24"/>
          <p:cNvSpPr txBox="1"/>
          <p:nvPr>
            <p:ph idx="2" type="subTitle"/>
          </p:nvPr>
        </p:nvSpPr>
        <p:spPr>
          <a:xfrm>
            <a:off x="714725" y="2577525"/>
            <a:ext cx="1847100" cy="342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34" name="Google Shape;734;p24"/>
          <p:cNvSpPr txBox="1"/>
          <p:nvPr>
            <p:ph idx="3" type="subTitle"/>
          </p:nvPr>
        </p:nvSpPr>
        <p:spPr>
          <a:xfrm>
            <a:off x="714731" y="3667075"/>
            <a:ext cx="1847100" cy="342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35" name="Google Shape;735;p24"/>
          <p:cNvSpPr txBox="1"/>
          <p:nvPr>
            <p:ph idx="4" type="subTitle"/>
          </p:nvPr>
        </p:nvSpPr>
        <p:spPr>
          <a:xfrm>
            <a:off x="2822993" y="1390935"/>
            <a:ext cx="2302800" cy="8412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36" name="Google Shape;736;p24"/>
          <p:cNvSpPr txBox="1"/>
          <p:nvPr>
            <p:ph idx="5" type="subTitle"/>
          </p:nvPr>
        </p:nvSpPr>
        <p:spPr>
          <a:xfrm>
            <a:off x="2822988" y="2480485"/>
            <a:ext cx="2302800" cy="8412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37" name="Google Shape;737;p24"/>
          <p:cNvSpPr txBox="1"/>
          <p:nvPr>
            <p:ph idx="6" type="subTitle"/>
          </p:nvPr>
        </p:nvSpPr>
        <p:spPr>
          <a:xfrm>
            <a:off x="2822985" y="3570035"/>
            <a:ext cx="2302800" cy="8412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38" name="Google Shape;738;p24"/>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32">
    <p:spTree>
      <p:nvGrpSpPr>
        <p:cNvPr id="739" name="Shape 739"/>
        <p:cNvGrpSpPr/>
        <p:nvPr/>
      </p:nvGrpSpPr>
      <p:grpSpPr>
        <a:xfrm>
          <a:off x="0" y="0"/>
          <a:ext cx="0" cy="0"/>
          <a:chOff x="0" y="0"/>
          <a:chExt cx="0" cy="0"/>
        </a:xfrm>
      </p:grpSpPr>
      <p:sp>
        <p:nvSpPr>
          <p:cNvPr id="740" name="Google Shape;740;p25"/>
          <p:cNvSpPr/>
          <p:nvPr/>
        </p:nvSpPr>
        <p:spPr>
          <a:xfrm>
            <a:off x="-1596427" y="3505202"/>
            <a:ext cx="3179136" cy="1094213"/>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5"/>
          <p:cNvSpPr txBox="1"/>
          <p:nvPr>
            <p:ph idx="1" type="subTitle"/>
          </p:nvPr>
        </p:nvSpPr>
        <p:spPr>
          <a:xfrm>
            <a:off x="871075" y="2355525"/>
            <a:ext cx="2351100" cy="79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42" name="Google Shape;742;p25"/>
          <p:cNvSpPr txBox="1"/>
          <p:nvPr>
            <p:ph idx="2" type="subTitle"/>
          </p:nvPr>
        </p:nvSpPr>
        <p:spPr>
          <a:xfrm>
            <a:off x="3390369" y="2355525"/>
            <a:ext cx="2351100" cy="79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43" name="Google Shape;743;p25"/>
          <p:cNvSpPr txBox="1"/>
          <p:nvPr>
            <p:ph idx="3" type="subTitle"/>
          </p:nvPr>
        </p:nvSpPr>
        <p:spPr>
          <a:xfrm>
            <a:off x="5921800" y="2355525"/>
            <a:ext cx="2351100" cy="79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44" name="Google Shape;744;p25"/>
          <p:cNvSpPr txBox="1"/>
          <p:nvPr>
            <p:ph idx="4" type="subTitle"/>
          </p:nvPr>
        </p:nvSpPr>
        <p:spPr>
          <a:xfrm>
            <a:off x="870963" y="3148578"/>
            <a:ext cx="2350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45" name="Google Shape;745;p25"/>
          <p:cNvSpPr txBox="1"/>
          <p:nvPr>
            <p:ph idx="5" type="subTitle"/>
          </p:nvPr>
        </p:nvSpPr>
        <p:spPr>
          <a:xfrm>
            <a:off x="3387984" y="3148578"/>
            <a:ext cx="2350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46" name="Google Shape;746;p25"/>
          <p:cNvSpPr txBox="1"/>
          <p:nvPr>
            <p:ph idx="6" type="subTitle"/>
          </p:nvPr>
        </p:nvSpPr>
        <p:spPr>
          <a:xfrm>
            <a:off x="5922173" y="3148578"/>
            <a:ext cx="2350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47" name="Google Shape;747;p25"/>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48" name="Google Shape;748;p25"/>
          <p:cNvSpPr/>
          <p:nvPr/>
        </p:nvSpPr>
        <p:spPr>
          <a:xfrm>
            <a:off x="8241226" y="1316887"/>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5"/>
          <p:cNvSpPr/>
          <p:nvPr/>
        </p:nvSpPr>
        <p:spPr>
          <a:xfrm>
            <a:off x="8338702" y="269571"/>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5"/>
          <p:cNvSpPr/>
          <p:nvPr/>
        </p:nvSpPr>
        <p:spPr>
          <a:xfrm>
            <a:off x="90927" y="1222071"/>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1" name="Google Shape;751;p25"/>
          <p:cNvGrpSpPr/>
          <p:nvPr/>
        </p:nvGrpSpPr>
        <p:grpSpPr>
          <a:xfrm>
            <a:off x="8136200" y="3566336"/>
            <a:ext cx="2031212" cy="1033143"/>
            <a:chOff x="1189475" y="3564161"/>
            <a:chExt cx="2031212" cy="1033143"/>
          </a:xfrm>
        </p:grpSpPr>
        <p:sp>
          <p:nvSpPr>
            <p:cNvPr id="752" name="Google Shape;752;p25"/>
            <p:cNvSpPr/>
            <p:nvPr/>
          </p:nvSpPr>
          <p:spPr>
            <a:xfrm>
              <a:off x="1354391" y="3564161"/>
              <a:ext cx="1708613" cy="1031717"/>
            </a:xfrm>
            <a:custGeom>
              <a:rect b="b" l="l" r="r" t="t"/>
              <a:pathLst>
                <a:path extrusionOk="0" h="21677" w="35899">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5"/>
            <p:cNvSpPr/>
            <p:nvPr/>
          </p:nvSpPr>
          <p:spPr>
            <a:xfrm>
              <a:off x="2216617" y="3633791"/>
              <a:ext cx="33317" cy="963513"/>
            </a:xfrm>
            <a:custGeom>
              <a:rect b="b" l="l" r="r" t="t"/>
              <a:pathLst>
                <a:path extrusionOk="0" fill="none" h="20244" w="700">
                  <a:moveTo>
                    <a:pt x="700" y="0"/>
                  </a:moveTo>
                  <a:lnTo>
                    <a:pt x="1" y="2024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5"/>
            <p:cNvSpPr/>
            <p:nvPr/>
          </p:nvSpPr>
          <p:spPr>
            <a:xfrm>
              <a:off x="2232513" y="3791471"/>
              <a:ext cx="215605" cy="358819"/>
            </a:xfrm>
            <a:custGeom>
              <a:rect b="b" l="l" r="r" t="t"/>
              <a:pathLst>
                <a:path extrusionOk="0" fill="none" h="7539" w="4530">
                  <a:moveTo>
                    <a:pt x="4530" y="0"/>
                  </a:moveTo>
                  <a:lnTo>
                    <a:pt x="1" y="753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5"/>
            <p:cNvSpPr/>
            <p:nvPr/>
          </p:nvSpPr>
          <p:spPr>
            <a:xfrm>
              <a:off x="1849185" y="3849345"/>
              <a:ext cx="376143" cy="502032"/>
            </a:xfrm>
            <a:custGeom>
              <a:rect b="b" l="l" r="r" t="t"/>
              <a:pathLst>
                <a:path extrusionOk="0" fill="none" h="10548" w="7903">
                  <a:moveTo>
                    <a:pt x="0" y="0"/>
                  </a:moveTo>
                  <a:lnTo>
                    <a:pt x="7903" y="1054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5"/>
            <p:cNvSpPr/>
            <p:nvPr/>
          </p:nvSpPr>
          <p:spPr>
            <a:xfrm>
              <a:off x="2607227" y="4150235"/>
              <a:ext cx="111420" cy="444204"/>
            </a:xfrm>
            <a:custGeom>
              <a:rect b="b" l="l" r="r" t="t"/>
              <a:pathLst>
                <a:path extrusionOk="0" fill="none" h="9333" w="2341">
                  <a:moveTo>
                    <a:pt x="2341" y="1"/>
                  </a:moveTo>
                  <a:lnTo>
                    <a:pt x="0" y="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5"/>
            <p:cNvSpPr/>
            <p:nvPr/>
          </p:nvSpPr>
          <p:spPr>
            <a:xfrm>
              <a:off x="2672336" y="4238474"/>
              <a:ext cx="114323" cy="96999"/>
            </a:xfrm>
            <a:custGeom>
              <a:rect b="b" l="l" r="r" t="t"/>
              <a:pathLst>
                <a:path extrusionOk="0" fill="none" h="2038" w="2402">
                  <a:moveTo>
                    <a:pt x="2401" y="1"/>
                  </a:moveTo>
                  <a:lnTo>
                    <a:pt x="0" y="203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5"/>
            <p:cNvSpPr/>
            <p:nvPr/>
          </p:nvSpPr>
          <p:spPr>
            <a:xfrm>
              <a:off x="2505945" y="4106829"/>
              <a:ext cx="136027" cy="355963"/>
            </a:xfrm>
            <a:custGeom>
              <a:rect b="b" l="l" r="r" t="t"/>
              <a:pathLst>
                <a:path extrusionOk="0" fill="none" h="7479" w="2858">
                  <a:moveTo>
                    <a:pt x="1" y="1"/>
                  </a:moveTo>
                  <a:lnTo>
                    <a:pt x="2858" y="747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5"/>
            <p:cNvSpPr/>
            <p:nvPr/>
          </p:nvSpPr>
          <p:spPr>
            <a:xfrm>
              <a:off x="1656760" y="4312245"/>
              <a:ext cx="76723" cy="279287"/>
            </a:xfrm>
            <a:custGeom>
              <a:rect b="b" l="l" r="r" t="t"/>
              <a:pathLst>
                <a:path extrusionOk="0" fill="none" h="5868" w="1612">
                  <a:moveTo>
                    <a:pt x="0" y="1"/>
                  </a:moveTo>
                  <a:lnTo>
                    <a:pt x="1611" y="586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5"/>
            <p:cNvSpPr/>
            <p:nvPr/>
          </p:nvSpPr>
          <p:spPr>
            <a:xfrm>
              <a:off x="1695835" y="4180600"/>
              <a:ext cx="89717" cy="282191"/>
            </a:xfrm>
            <a:custGeom>
              <a:rect b="b" l="l" r="r" t="t"/>
              <a:pathLst>
                <a:path extrusionOk="0" fill="none" h="5929" w="1885">
                  <a:moveTo>
                    <a:pt x="1885" y="1"/>
                  </a:moveTo>
                  <a:lnTo>
                    <a:pt x="0" y="592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5"/>
            <p:cNvSpPr/>
            <p:nvPr/>
          </p:nvSpPr>
          <p:spPr>
            <a:xfrm>
              <a:off x="1189475" y="4594383"/>
              <a:ext cx="2031212" cy="48"/>
            </a:xfrm>
            <a:custGeom>
              <a:rect b="b" l="l" r="r" t="t"/>
              <a:pathLst>
                <a:path extrusionOk="0" fill="none" h="1" w="42677">
                  <a:moveTo>
                    <a:pt x="1" y="0"/>
                  </a:moveTo>
                  <a:lnTo>
                    <a:pt x="42676"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five columns">
  <p:cSld name="CUSTOM_35">
    <p:spTree>
      <p:nvGrpSpPr>
        <p:cNvPr id="762" name="Shape 762"/>
        <p:cNvGrpSpPr/>
        <p:nvPr/>
      </p:nvGrpSpPr>
      <p:grpSpPr>
        <a:xfrm>
          <a:off x="0" y="0"/>
          <a:ext cx="0" cy="0"/>
          <a:chOff x="0" y="0"/>
          <a:chExt cx="0" cy="0"/>
        </a:xfrm>
      </p:grpSpPr>
      <p:grpSp>
        <p:nvGrpSpPr>
          <p:cNvPr id="763" name="Google Shape;763;p26"/>
          <p:cNvGrpSpPr/>
          <p:nvPr/>
        </p:nvGrpSpPr>
        <p:grpSpPr>
          <a:xfrm>
            <a:off x="-664721" y="161925"/>
            <a:ext cx="9808724" cy="940269"/>
            <a:chOff x="-664721" y="161925"/>
            <a:chExt cx="9808724" cy="940269"/>
          </a:xfrm>
        </p:grpSpPr>
        <p:sp>
          <p:nvSpPr>
            <p:cNvPr id="764" name="Google Shape;764;p26"/>
            <p:cNvSpPr/>
            <p:nvPr/>
          </p:nvSpPr>
          <p:spPr>
            <a:xfrm>
              <a:off x="1178536" y="967560"/>
              <a:ext cx="468939" cy="134635"/>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6"/>
            <p:cNvSpPr/>
            <p:nvPr/>
          </p:nvSpPr>
          <p:spPr>
            <a:xfrm>
              <a:off x="7030223" y="188765"/>
              <a:ext cx="468939" cy="134635"/>
            </a:xfrm>
            <a:custGeom>
              <a:rect b="b" l="l" r="r" t="t"/>
              <a:pathLst>
                <a:path extrusionOk="0" h="2182" w="7600">
                  <a:moveTo>
                    <a:pt x="2019" y="0"/>
                  </a:moveTo>
                  <a:cubicBezTo>
                    <a:pt x="677" y="0"/>
                    <a:pt x="0" y="1209"/>
                    <a:pt x="0" y="1209"/>
                  </a:cubicBezTo>
                  <a:cubicBezTo>
                    <a:pt x="620" y="881"/>
                    <a:pt x="1156" y="755"/>
                    <a:pt x="1613" y="755"/>
                  </a:cubicBezTo>
                  <a:cubicBezTo>
                    <a:pt x="3150" y="755"/>
                    <a:pt x="3800" y="2182"/>
                    <a:pt x="3800" y="2182"/>
                  </a:cubicBezTo>
                  <a:cubicBezTo>
                    <a:pt x="3800" y="2182"/>
                    <a:pt x="4452" y="768"/>
                    <a:pt x="5996" y="768"/>
                  </a:cubicBezTo>
                  <a:cubicBezTo>
                    <a:pt x="6451" y="768"/>
                    <a:pt x="6983" y="890"/>
                    <a:pt x="7599" y="1209"/>
                  </a:cubicBezTo>
                  <a:cubicBezTo>
                    <a:pt x="7599" y="1209"/>
                    <a:pt x="6922" y="0"/>
                    <a:pt x="5580" y="0"/>
                  </a:cubicBezTo>
                  <a:cubicBezTo>
                    <a:pt x="5079" y="0"/>
                    <a:pt x="4485" y="169"/>
                    <a:pt x="3800" y="631"/>
                  </a:cubicBezTo>
                  <a:cubicBezTo>
                    <a:pt x="3114" y="169"/>
                    <a:pt x="2520" y="0"/>
                    <a:pt x="20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6"/>
            <p:cNvSpPr/>
            <p:nvPr/>
          </p:nvSpPr>
          <p:spPr>
            <a:xfrm>
              <a:off x="-664721" y="161925"/>
              <a:ext cx="1378557" cy="431300"/>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6"/>
            <p:cNvSpPr/>
            <p:nvPr/>
          </p:nvSpPr>
          <p:spPr>
            <a:xfrm>
              <a:off x="7499138" y="323400"/>
              <a:ext cx="1644865" cy="401128"/>
            </a:xfrm>
            <a:custGeom>
              <a:rect b="b" l="l" r="r" t="t"/>
              <a:pathLst>
                <a:path extrusionOk="0" h="6501" w="26658">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8" name="Google Shape;768;p26"/>
          <p:cNvSpPr/>
          <p:nvPr/>
        </p:nvSpPr>
        <p:spPr>
          <a:xfrm>
            <a:off x="8209270" y="3894420"/>
            <a:ext cx="2048357" cy="704998"/>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6"/>
          <p:cNvSpPr txBox="1"/>
          <p:nvPr>
            <p:ph idx="1" type="subTitle"/>
          </p:nvPr>
        </p:nvSpPr>
        <p:spPr>
          <a:xfrm>
            <a:off x="713340" y="1517329"/>
            <a:ext cx="24513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70" name="Google Shape;770;p26"/>
          <p:cNvSpPr txBox="1"/>
          <p:nvPr>
            <p:ph idx="2" type="subTitle"/>
          </p:nvPr>
        </p:nvSpPr>
        <p:spPr>
          <a:xfrm>
            <a:off x="3340038" y="1517329"/>
            <a:ext cx="24513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71" name="Google Shape;771;p26"/>
          <p:cNvSpPr txBox="1"/>
          <p:nvPr>
            <p:ph idx="3" type="subTitle"/>
          </p:nvPr>
        </p:nvSpPr>
        <p:spPr>
          <a:xfrm>
            <a:off x="5979391" y="1517329"/>
            <a:ext cx="24513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72" name="Google Shape;772;p26"/>
          <p:cNvSpPr txBox="1"/>
          <p:nvPr>
            <p:ph idx="4" type="subTitle"/>
          </p:nvPr>
        </p:nvSpPr>
        <p:spPr>
          <a:xfrm>
            <a:off x="2033053" y="2905479"/>
            <a:ext cx="24513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73" name="Google Shape;773;p26"/>
          <p:cNvSpPr txBox="1"/>
          <p:nvPr>
            <p:ph idx="5" type="subTitle"/>
          </p:nvPr>
        </p:nvSpPr>
        <p:spPr>
          <a:xfrm>
            <a:off x="4659751" y="2905479"/>
            <a:ext cx="24513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74" name="Google Shape;774;p26"/>
          <p:cNvSpPr txBox="1"/>
          <p:nvPr>
            <p:ph idx="6" type="subTitle"/>
          </p:nvPr>
        </p:nvSpPr>
        <p:spPr>
          <a:xfrm>
            <a:off x="713232" y="2005584"/>
            <a:ext cx="24507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75" name="Google Shape;775;p26"/>
          <p:cNvSpPr txBox="1"/>
          <p:nvPr>
            <p:ph idx="7" type="subTitle"/>
          </p:nvPr>
        </p:nvSpPr>
        <p:spPr>
          <a:xfrm>
            <a:off x="3337560" y="2005584"/>
            <a:ext cx="24507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76" name="Google Shape;776;p26"/>
          <p:cNvSpPr txBox="1"/>
          <p:nvPr>
            <p:ph idx="8" type="subTitle"/>
          </p:nvPr>
        </p:nvSpPr>
        <p:spPr>
          <a:xfrm>
            <a:off x="5980176" y="2005584"/>
            <a:ext cx="24507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77" name="Google Shape;777;p26"/>
          <p:cNvSpPr txBox="1"/>
          <p:nvPr>
            <p:ph idx="9" type="subTitle"/>
          </p:nvPr>
        </p:nvSpPr>
        <p:spPr>
          <a:xfrm>
            <a:off x="2032945" y="3390519"/>
            <a:ext cx="24507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78" name="Google Shape;778;p26"/>
          <p:cNvSpPr txBox="1"/>
          <p:nvPr>
            <p:ph idx="13" type="subTitle"/>
          </p:nvPr>
        </p:nvSpPr>
        <p:spPr>
          <a:xfrm>
            <a:off x="4657272" y="3390519"/>
            <a:ext cx="24507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779" name="Google Shape;779;p26"/>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80" name="Google Shape;780;p26"/>
          <p:cNvSpPr/>
          <p:nvPr/>
        </p:nvSpPr>
        <p:spPr>
          <a:xfrm>
            <a:off x="-439430" y="3894420"/>
            <a:ext cx="2048357" cy="704998"/>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5">
    <p:spTree>
      <p:nvGrpSpPr>
        <p:cNvPr id="781" name="Shape 781"/>
        <p:cNvGrpSpPr/>
        <p:nvPr/>
      </p:nvGrpSpPr>
      <p:grpSpPr>
        <a:xfrm>
          <a:off x="0" y="0"/>
          <a:ext cx="0" cy="0"/>
          <a:chOff x="0" y="0"/>
          <a:chExt cx="0" cy="0"/>
        </a:xfrm>
      </p:grpSpPr>
      <p:sp>
        <p:nvSpPr>
          <p:cNvPr id="782" name="Google Shape;782;p27"/>
          <p:cNvSpPr/>
          <p:nvPr/>
        </p:nvSpPr>
        <p:spPr>
          <a:xfrm>
            <a:off x="8498401" y="1409700"/>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7"/>
          <p:cNvSpPr/>
          <p:nvPr/>
        </p:nvSpPr>
        <p:spPr>
          <a:xfrm flipH="1">
            <a:off x="-902304" y="161925"/>
            <a:ext cx="1378557" cy="431300"/>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4" name="Google Shape;784;p27"/>
          <p:cNvGrpSpPr/>
          <p:nvPr/>
        </p:nvGrpSpPr>
        <p:grpSpPr>
          <a:xfrm>
            <a:off x="-1012025" y="3566286"/>
            <a:ext cx="2031212" cy="1033143"/>
            <a:chOff x="1189475" y="3564161"/>
            <a:chExt cx="2031212" cy="1033143"/>
          </a:xfrm>
        </p:grpSpPr>
        <p:sp>
          <p:nvSpPr>
            <p:cNvPr id="785" name="Google Shape;785;p27"/>
            <p:cNvSpPr/>
            <p:nvPr/>
          </p:nvSpPr>
          <p:spPr>
            <a:xfrm>
              <a:off x="1354391" y="3564161"/>
              <a:ext cx="1708613" cy="1031717"/>
            </a:xfrm>
            <a:custGeom>
              <a:rect b="b" l="l" r="r" t="t"/>
              <a:pathLst>
                <a:path extrusionOk="0" h="21677" w="35899">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7"/>
            <p:cNvSpPr/>
            <p:nvPr/>
          </p:nvSpPr>
          <p:spPr>
            <a:xfrm>
              <a:off x="2216617" y="3633791"/>
              <a:ext cx="33317" cy="963513"/>
            </a:xfrm>
            <a:custGeom>
              <a:rect b="b" l="l" r="r" t="t"/>
              <a:pathLst>
                <a:path extrusionOk="0" fill="none" h="20244" w="700">
                  <a:moveTo>
                    <a:pt x="700" y="0"/>
                  </a:moveTo>
                  <a:lnTo>
                    <a:pt x="1" y="2024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7"/>
            <p:cNvSpPr/>
            <p:nvPr/>
          </p:nvSpPr>
          <p:spPr>
            <a:xfrm>
              <a:off x="2232513" y="3791471"/>
              <a:ext cx="215605" cy="358819"/>
            </a:xfrm>
            <a:custGeom>
              <a:rect b="b" l="l" r="r" t="t"/>
              <a:pathLst>
                <a:path extrusionOk="0" fill="none" h="7539" w="4530">
                  <a:moveTo>
                    <a:pt x="4530" y="0"/>
                  </a:moveTo>
                  <a:lnTo>
                    <a:pt x="1" y="753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7"/>
            <p:cNvSpPr/>
            <p:nvPr/>
          </p:nvSpPr>
          <p:spPr>
            <a:xfrm>
              <a:off x="1849185" y="3849345"/>
              <a:ext cx="376143" cy="502032"/>
            </a:xfrm>
            <a:custGeom>
              <a:rect b="b" l="l" r="r" t="t"/>
              <a:pathLst>
                <a:path extrusionOk="0" fill="none" h="10548" w="7903">
                  <a:moveTo>
                    <a:pt x="0" y="0"/>
                  </a:moveTo>
                  <a:lnTo>
                    <a:pt x="7903" y="1054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7"/>
            <p:cNvSpPr/>
            <p:nvPr/>
          </p:nvSpPr>
          <p:spPr>
            <a:xfrm>
              <a:off x="2607227" y="4150235"/>
              <a:ext cx="111420" cy="444204"/>
            </a:xfrm>
            <a:custGeom>
              <a:rect b="b" l="l" r="r" t="t"/>
              <a:pathLst>
                <a:path extrusionOk="0" fill="none" h="9333" w="2341">
                  <a:moveTo>
                    <a:pt x="2341" y="1"/>
                  </a:moveTo>
                  <a:lnTo>
                    <a:pt x="0" y="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7"/>
            <p:cNvSpPr/>
            <p:nvPr/>
          </p:nvSpPr>
          <p:spPr>
            <a:xfrm>
              <a:off x="2672336" y="4238474"/>
              <a:ext cx="114323" cy="96999"/>
            </a:xfrm>
            <a:custGeom>
              <a:rect b="b" l="l" r="r" t="t"/>
              <a:pathLst>
                <a:path extrusionOk="0" fill="none" h="2038" w="2402">
                  <a:moveTo>
                    <a:pt x="2401" y="1"/>
                  </a:moveTo>
                  <a:lnTo>
                    <a:pt x="0" y="203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7"/>
            <p:cNvSpPr/>
            <p:nvPr/>
          </p:nvSpPr>
          <p:spPr>
            <a:xfrm>
              <a:off x="2505945" y="4106829"/>
              <a:ext cx="136027" cy="355963"/>
            </a:xfrm>
            <a:custGeom>
              <a:rect b="b" l="l" r="r" t="t"/>
              <a:pathLst>
                <a:path extrusionOk="0" fill="none" h="7479" w="2858">
                  <a:moveTo>
                    <a:pt x="1" y="1"/>
                  </a:moveTo>
                  <a:lnTo>
                    <a:pt x="2858" y="747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7"/>
            <p:cNvSpPr/>
            <p:nvPr/>
          </p:nvSpPr>
          <p:spPr>
            <a:xfrm>
              <a:off x="1656760" y="4312245"/>
              <a:ext cx="76723" cy="279287"/>
            </a:xfrm>
            <a:custGeom>
              <a:rect b="b" l="l" r="r" t="t"/>
              <a:pathLst>
                <a:path extrusionOk="0" fill="none" h="5868" w="1612">
                  <a:moveTo>
                    <a:pt x="0" y="1"/>
                  </a:moveTo>
                  <a:lnTo>
                    <a:pt x="1611" y="586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7"/>
            <p:cNvSpPr/>
            <p:nvPr/>
          </p:nvSpPr>
          <p:spPr>
            <a:xfrm>
              <a:off x="1695835" y="4180600"/>
              <a:ext cx="89717" cy="282191"/>
            </a:xfrm>
            <a:custGeom>
              <a:rect b="b" l="l" r="r" t="t"/>
              <a:pathLst>
                <a:path extrusionOk="0" fill="none" h="5929" w="1885">
                  <a:moveTo>
                    <a:pt x="1885" y="1"/>
                  </a:moveTo>
                  <a:lnTo>
                    <a:pt x="0" y="592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7"/>
            <p:cNvSpPr/>
            <p:nvPr/>
          </p:nvSpPr>
          <p:spPr>
            <a:xfrm>
              <a:off x="1189475" y="4594383"/>
              <a:ext cx="2031212" cy="48"/>
            </a:xfrm>
            <a:custGeom>
              <a:rect b="b" l="l" r="r" t="t"/>
              <a:pathLst>
                <a:path extrusionOk="0" fill="none" h="1" w="42677">
                  <a:moveTo>
                    <a:pt x="1" y="0"/>
                  </a:moveTo>
                  <a:lnTo>
                    <a:pt x="42676"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5" name="Google Shape;795;p27"/>
          <p:cNvSpPr/>
          <p:nvPr/>
        </p:nvSpPr>
        <p:spPr>
          <a:xfrm>
            <a:off x="8291077" y="850596"/>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7"/>
          <p:cNvSpPr txBox="1"/>
          <p:nvPr>
            <p:ph idx="1" type="subTitle"/>
          </p:nvPr>
        </p:nvSpPr>
        <p:spPr>
          <a:xfrm>
            <a:off x="713340" y="1517329"/>
            <a:ext cx="24513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97" name="Google Shape;797;p27"/>
          <p:cNvSpPr txBox="1"/>
          <p:nvPr>
            <p:ph idx="2" type="subTitle"/>
          </p:nvPr>
        </p:nvSpPr>
        <p:spPr>
          <a:xfrm>
            <a:off x="3340038" y="1517329"/>
            <a:ext cx="24513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98" name="Google Shape;798;p27"/>
          <p:cNvSpPr txBox="1"/>
          <p:nvPr>
            <p:ph idx="3" type="subTitle"/>
          </p:nvPr>
        </p:nvSpPr>
        <p:spPr>
          <a:xfrm>
            <a:off x="5979391" y="1517329"/>
            <a:ext cx="24513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799" name="Google Shape;799;p27"/>
          <p:cNvSpPr txBox="1"/>
          <p:nvPr>
            <p:ph idx="4" type="subTitle"/>
          </p:nvPr>
        </p:nvSpPr>
        <p:spPr>
          <a:xfrm>
            <a:off x="713340" y="2924529"/>
            <a:ext cx="24513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800" name="Google Shape;800;p27"/>
          <p:cNvSpPr txBox="1"/>
          <p:nvPr>
            <p:ph idx="5" type="subTitle"/>
          </p:nvPr>
        </p:nvSpPr>
        <p:spPr>
          <a:xfrm>
            <a:off x="3340038" y="2924529"/>
            <a:ext cx="24513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801" name="Google Shape;801;p27"/>
          <p:cNvSpPr txBox="1"/>
          <p:nvPr>
            <p:ph idx="6" type="subTitle"/>
          </p:nvPr>
        </p:nvSpPr>
        <p:spPr>
          <a:xfrm>
            <a:off x="5979391" y="2924529"/>
            <a:ext cx="2451300" cy="34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rtl="0">
              <a:spcBef>
                <a:spcPts val="1600"/>
              </a:spcBef>
              <a:spcAft>
                <a:spcPts val="0"/>
              </a:spcAft>
              <a:buSzPts val="1800"/>
              <a:buFont typeface="Josefin Sans"/>
              <a:buNone/>
              <a:defRPr sz="1800">
                <a:latin typeface="Josefin Sans"/>
                <a:ea typeface="Josefin Sans"/>
                <a:cs typeface="Josefin Sans"/>
                <a:sym typeface="Josefin Sans"/>
              </a:defRPr>
            </a:lvl2pPr>
            <a:lvl3pPr lvl="2" rtl="0">
              <a:spcBef>
                <a:spcPts val="1600"/>
              </a:spcBef>
              <a:spcAft>
                <a:spcPts val="0"/>
              </a:spcAft>
              <a:buSzPts val="1800"/>
              <a:buFont typeface="Josefin Sans"/>
              <a:buNone/>
              <a:defRPr sz="1800">
                <a:latin typeface="Josefin Sans"/>
                <a:ea typeface="Josefin Sans"/>
                <a:cs typeface="Josefin Sans"/>
                <a:sym typeface="Josefin Sans"/>
              </a:defRPr>
            </a:lvl3pPr>
            <a:lvl4pPr lvl="3" rtl="0">
              <a:spcBef>
                <a:spcPts val="1600"/>
              </a:spcBef>
              <a:spcAft>
                <a:spcPts val="0"/>
              </a:spcAft>
              <a:buSzPts val="1800"/>
              <a:buFont typeface="Josefin Sans"/>
              <a:buNone/>
              <a:defRPr sz="1800">
                <a:latin typeface="Josefin Sans"/>
                <a:ea typeface="Josefin Sans"/>
                <a:cs typeface="Josefin Sans"/>
                <a:sym typeface="Josefin Sans"/>
              </a:defRPr>
            </a:lvl4pPr>
            <a:lvl5pPr lvl="4" rtl="0">
              <a:spcBef>
                <a:spcPts val="1600"/>
              </a:spcBef>
              <a:spcAft>
                <a:spcPts val="0"/>
              </a:spcAft>
              <a:buSzPts val="1800"/>
              <a:buFont typeface="Josefin Sans"/>
              <a:buNone/>
              <a:defRPr sz="1800">
                <a:latin typeface="Josefin Sans"/>
                <a:ea typeface="Josefin Sans"/>
                <a:cs typeface="Josefin Sans"/>
                <a:sym typeface="Josefin Sans"/>
              </a:defRPr>
            </a:lvl5pPr>
            <a:lvl6pPr lvl="5" rtl="0">
              <a:spcBef>
                <a:spcPts val="1600"/>
              </a:spcBef>
              <a:spcAft>
                <a:spcPts val="0"/>
              </a:spcAft>
              <a:buSzPts val="1800"/>
              <a:buFont typeface="Josefin Sans"/>
              <a:buNone/>
              <a:defRPr sz="1800">
                <a:latin typeface="Josefin Sans"/>
                <a:ea typeface="Josefin Sans"/>
                <a:cs typeface="Josefin Sans"/>
                <a:sym typeface="Josefin Sans"/>
              </a:defRPr>
            </a:lvl6pPr>
            <a:lvl7pPr lvl="6" rtl="0">
              <a:spcBef>
                <a:spcPts val="1600"/>
              </a:spcBef>
              <a:spcAft>
                <a:spcPts val="0"/>
              </a:spcAft>
              <a:buSzPts val="1800"/>
              <a:buFont typeface="Josefin Sans"/>
              <a:buNone/>
              <a:defRPr sz="1800">
                <a:latin typeface="Josefin Sans"/>
                <a:ea typeface="Josefin Sans"/>
                <a:cs typeface="Josefin Sans"/>
                <a:sym typeface="Josefin Sans"/>
              </a:defRPr>
            </a:lvl7pPr>
            <a:lvl8pPr lvl="7" rtl="0">
              <a:spcBef>
                <a:spcPts val="1600"/>
              </a:spcBef>
              <a:spcAft>
                <a:spcPts val="0"/>
              </a:spcAft>
              <a:buSzPts val="1800"/>
              <a:buFont typeface="Josefin Sans"/>
              <a:buNone/>
              <a:defRPr sz="1800">
                <a:latin typeface="Josefin Sans"/>
                <a:ea typeface="Josefin Sans"/>
                <a:cs typeface="Josefin Sans"/>
                <a:sym typeface="Josefin Sans"/>
              </a:defRPr>
            </a:lvl8pPr>
            <a:lvl9pPr lvl="8" rtl="0">
              <a:spcBef>
                <a:spcPts val="1600"/>
              </a:spcBef>
              <a:spcAft>
                <a:spcPts val="1600"/>
              </a:spcAft>
              <a:buSzPts val="1800"/>
              <a:buFont typeface="Josefin Sans"/>
              <a:buNone/>
              <a:defRPr sz="1800">
                <a:latin typeface="Josefin Sans"/>
                <a:ea typeface="Josefin Sans"/>
                <a:cs typeface="Josefin Sans"/>
                <a:sym typeface="Josefin Sans"/>
              </a:defRPr>
            </a:lvl9pPr>
          </a:lstStyle>
          <a:p/>
        </p:txBody>
      </p:sp>
      <p:sp>
        <p:nvSpPr>
          <p:cNvPr id="802" name="Google Shape;802;p27"/>
          <p:cNvSpPr txBox="1"/>
          <p:nvPr>
            <p:ph idx="7" type="subTitle"/>
          </p:nvPr>
        </p:nvSpPr>
        <p:spPr>
          <a:xfrm>
            <a:off x="713232" y="2005584"/>
            <a:ext cx="24507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803" name="Google Shape;803;p27"/>
          <p:cNvSpPr txBox="1"/>
          <p:nvPr>
            <p:ph idx="8" type="subTitle"/>
          </p:nvPr>
        </p:nvSpPr>
        <p:spPr>
          <a:xfrm>
            <a:off x="3337560" y="2005584"/>
            <a:ext cx="24507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804" name="Google Shape;804;p27"/>
          <p:cNvSpPr txBox="1"/>
          <p:nvPr>
            <p:ph idx="9" type="subTitle"/>
          </p:nvPr>
        </p:nvSpPr>
        <p:spPr>
          <a:xfrm>
            <a:off x="5980176" y="2005584"/>
            <a:ext cx="24507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805" name="Google Shape;805;p27"/>
          <p:cNvSpPr txBox="1"/>
          <p:nvPr>
            <p:ph idx="13" type="subTitle"/>
          </p:nvPr>
        </p:nvSpPr>
        <p:spPr>
          <a:xfrm>
            <a:off x="713232" y="3409569"/>
            <a:ext cx="24507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806" name="Google Shape;806;p27"/>
          <p:cNvSpPr txBox="1"/>
          <p:nvPr>
            <p:ph idx="14" type="subTitle"/>
          </p:nvPr>
        </p:nvSpPr>
        <p:spPr>
          <a:xfrm>
            <a:off x="3337560" y="3409569"/>
            <a:ext cx="24507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807" name="Google Shape;807;p27"/>
          <p:cNvSpPr txBox="1"/>
          <p:nvPr>
            <p:ph idx="15" type="subTitle"/>
          </p:nvPr>
        </p:nvSpPr>
        <p:spPr>
          <a:xfrm>
            <a:off x="5980176" y="3409569"/>
            <a:ext cx="24507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808" name="Google Shape;808;p27"/>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3">
    <p:spTree>
      <p:nvGrpSpPr>
        <p:cNvPr id="809" name="Shape 809"/>
        <p:cNvGrpSpPr/>
        <p:nvPr/>
      </p:nvGrpSpPr>
      <p:grpSpPr>
        <a:xfrm>
          <a:off x="0" y="0"/>
          <a:ext cx="0" cy="0"/>
          <a:chOff x="0" y="0"/>
          <a:chExt cx="0" cy="0"/>
        </a:xfrm>
      </p:grpSpPr>
      <p:sp>
        <p:nvSpPr>
          <p:cNvPr id="810" name="Google Shape;810;p28"/>
          <p:cNvSpPr/>
          <p:nvPr/>
        </p:nvSpPr>
        <p:spPr>
          <a:xfrm flipH="1">
            <a:off x="7927183" y="915160"/>
            <a:ext cx="468939" cy="134635"/>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8"/>
          <p:cNvSpPr/>
          <p:nvPr/>
        </p:nvSpPr>
        <p:spPr>
          <a:xfrm flipH="1">
            <a:off x="1361120" y="188765"/>
            <a:ext cx="468939" cy="134635"/>
          </a:xfrm>
          <a:custGeom>
            <a:rect b="b" l="l" r="r" t="t"/>
            <a:pathLst>
              <a:path extrusionOk="0" h="2182" w="7600">
                <a:moveTo>
                  <a:pt x="2019" y="0"/>
                </a:moveTo>
                <a:cubicBezTo>
                  <a:pt x="677" y="0"/>
                  <a:pt x="0" y="1209"/>
                  <a:pt x="0" y="1209"/>
                </a:cubicBezTo>
                <a:cubicBezTo>
                  <a:pt x="620" y="881"/>
                  <a:pt x="1156" y="755"/>
                  <a:pt x="1613" y="755"/>
                </a:cubicBezTo>
                <a:cubicBezTo>
                  <a:pt x="3150" y="755"/>
                  <a:pt x="3800" y="2182"/>
                  <a:pt x="3800" y="2182"/>
                </a:cubicBezTo>
                <a:cubicBezTo>
                  <a:pt x="3800" y="2182"/>
                  <a:pt x="4452" y="768"/>
                  <a:pt x="5996" y="768"/>
                </a:cubicBezTo>
                <a:cubicBezTo>
                  <a:pt x="6451" y="768"/>
                  <a:pt x="6983" y="890"/>
                  <a:pt x="7599" y="1209"/>
                </a:cubicBezTo>
                <a:cubicBezTo>
                  <a:pt x="7599" y="1209"/>
                  <a:pt x="6922" y="0"/>
                  <a:pt x="5580" y="0"/>
                </a:cubicBezTo>
                <a:cubicBezTo>
                  <a:pt x="5079" y="0"/>
                  <a:pt x="4485" y="169"/>
                  <a:pt x="3800" y="631"/>
                </a:cubicBezTo>
                <a:cubicBezTo>
                  <a:pt x="3114" y="169"/>
                  <a:pt x="2520" y="0"/>
                  <a:pt x="20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8"/>
          <p:cNvSpPr/>
          <p:nvPr/>
        </p:nvSpPr>
        <p:spPr>
          <a:xfrm flipH="1">
            <a:off x="8222646" y="161925"/>
            <a:ext cx="1378557" cy="431300"/>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8"/>
          <p:cNvSpPr/>
          <p:nvPr/>
        </p:nvSpPr>
        <p:spPr>
          <a:xfrm flipH="1">
            <a:off x="-283721" y="323400"/>
            <a:ext cx="1644865" cy="401128"/>
          </a:xfrm>
          <a:custGeom>
            <a:rect b="b" l="l" r="r" t="t"/>
            <a:pathLst>
              <a:path extrusionOk="0" h="6501" w="26658">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8"/>
          <p:cNvSpPr/>
          <p:nvPr/>
        </p:nvSpPr>
        <p:spPr>
          <a:xfrm>
            <a:off x="-391801" y="4085073"/>
            <a:ext cx="1494452" cy="514356"/>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5" name="Google Shape;815;p28"/>
          <p:cNvGrpSpPr/>
          <p:nvPr/>
        </p:nvGrpSpPr>
        <p:grpSpPr>
          <a:xfrm>
            <a:off x="8131975" y="3566286"/>
            <a:ext cx="2031212" cy="1033143"/>
            <a:chOff x="1189475" y="3564161"/>
            <a:chExt cx="2031212" cy="1033143"/>
          </a:xfrm>
        </p:grpSpPr>
        <p:sp>
          <p:nvSpPr>
            <p:cNvPr id="816" name="Google Shape;816;p28"/>
            <p:cNvSpPr/>
            <p:nvPr/>
          </p:nvSpPr>
          <p:spPr>
            <a:xfrm>
              <a:off x="1354391" y="3564161"/>
              <a:ext cx="1708613" cy="1031717"/>
            </a:xfrm>
            <a:custGeom>
              <a:rect b="b" l="l" r="r" t="t"/>
              <a:pathLst>
                <a:path extrusionOk="0" h="21677" w="35899">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8"/>
            <p:cNvSpPr/>
            <p:nvPr/>
          </p:nvSpPr>
          <p:spPr>
            <a:xfrm>
              <a:off x="2216617" y="3633791"/>
              <a:ext cx="33317" cy="963513"/>
            </a:xfrm>
            <a:custGeom>
              <a:rect b="b" l="l" r="r" t="t"/>
              <a:pathLst>
                <a:path extrusionOk="0" fill="none" h="20244" w="700">
                  <a:moveTo>
                    <a:pt x="700" y="0"/>
                  </a:moveTo>
                  <a:lnTo>
                    <a:pt x="1" y="2024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8"/>
            <p:cNvSpPr/>
            <p:nvPr/>
          </p:nvSpPr>
          <p:spPr>
            <a:xfrm>
              <a:off x="2232513" y="3791471"/>
              <a:ext cx="215605" cy="358819"/>
            </a:xfrm>
            <a:custGeom>
              <a:rect b="b" l="l" r="r" t="t"/>
              <a:pathLst>
                <a:path extrusionOk="0" fill="none" h="7539" w="4530">
                  <a:moveTo>
                    <a:pt x="4530" y="0"/>
                  </a:moveTo>
                  <a:lnTo>
                    <a:pt x="1" y="753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8"/>
            <p:cNvSpPr/>
            <p:nvPr/>
          </p:nvSpPr>
          <p:spPr>
            <a:xfrm>
              <a:off x="1849185" y="3849345"/>
              <a:ext cx="376143" cy="502032"/>
            </a:xfrm>
            <a:custGeom>
              <a:rect b="b" l="l" r="r" t="t"/>
              <a:pathLst>
                <a:path extrusionOk="0" fill="none" h="10548" w="7903">
                  <a:moveTo>
                    <a:pt x="0" y="0"/>
                  </a:moveTo>
                  <a:lnTo>
                    <a:pt x="7903" y="1054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8"/>
            <p:cNvSpPr/>
            <p:nvPr/>
          </p:nvSpPr>
          <p:spPr>
            <a:xfrm>
              <a:off x="2607227" y="4150235"/>
              <a:ext cx="111420" cy="444204"/>
            </a:xfrm>
            <a:custGeom>
              <a:rect b="b" l="l" r="r" t="t"/>
              <a:pathLst>
                <a:path extrusionOk="0" fill="none" h="9333" w="2341">
                  <a:moveTo>
                    <a:pt x="2341" y="1"/>
                  </a:moveTo>
                  <a:lnTo>
                    <a:pt x="0" y="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8"/>
            <p:cNvSpPr/>
            <p:nvPr/>
          </p:nvSpPr>
          <p:spPr>
            <a:xfrm>
              <a:off x="2672336" y="4238474"/>
              <a:ext cx="114323" cy="96999"/>
            </a:xfrm>
            <a:custGeom>
              <a:rect b="b" l="l" r="r" t="t"/>
              <a:pathLst>
                <a:path extrusionOk="0" fill="none" h="2038" w="2402">
                  <a:moveTo>
                    <a:pt x="2401" y="1"/>
                  </a:moveTo>
                  <a:lnTo>
                    <a:pt x="0" y="203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8"/>
            <p:cNvSpPr/>
            <p:nvPr/>
          </p:nvSpPr>
          <p:spPr>
            <a:xfrm>
              <a:off x="2505945" y="4106829"/>
              <a:ext cx="136027" cy="355963"/>
            </a:xfrm>
            <a:custGeom>
              <a:rect b="b" l="l" r="r" t="t"/>
              <a:pathLst>
                <a:path extrusionOk="0" fill="none" h="7479" w="2858">
                  <a:moveTo>
                    <a:pt x="1" y="1"/>
                  </a:moveTo>
                  <a:lnTo>
                    <a:pt x="2858" y="747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8"/>
            <p:cNvSpPr/>
            <p:nvPr/>
          </p:nvSpPr>
          <p:spPr>
            <a:xfrm>
              <a:off x="1656760" y="4312245"/>
              <a:ext cx="76723" cy="279287"/>
            </a:xfrm>
            <a:custGeom>
              <a:rect b="b" l="l" r="r" t="t"/>
              <a:pathLst>
                <a:path extrusionOk="0" fill="none" h="5868" w="1612">
                  <a:moveTo>
                    <a:pt x="0" y="1"/>
                  </a:moveTo>
                  <a:lnTo>
                    <a:pt x="1611" y="586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8"/>
            <p:cNvSpPr/>
            <p:nvPr/>
          </p:nvSpPr>
          <p:spPr>
            <a:xfrm>
              <a:off x="1695835" y="4180600"/>
              <a:ext cx="89717" cy="282191"/>
            </a:xfrm>
            <a:custGeom>
              <a:rect b="b" l="l" r="r" t="t"/>
              <a:pathLst>
                <a:path extrusionOk="0" fill="none" h="5929" w="1885">
                  <a:moveTo>
                    <a:pt x="1885" y="1"/>
                  </a:moveTo>
                  <a:lnTo>
                    <a:pt x="0" y="592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8"/>
            <p:cNvSpPr/>
            <p:nvPr/>
          </p:nvSpPr>
          <p:spPr>
            <a:xfrm>
              <a:off x="1189475" y="4594383"/>
              <a:ext cx="2031212" cy="48"/>
            </a:xfrm>
            <a:custGeom>
              <a:rect b="b" l="l" r="r" t="t"/>
              <a:pathLst>
                <a:path extrusionOk="0" fill="none" h="1" w="42677">
                  <a:moveTo>
                    <a:pt x="1" y="0"/>
                  </a:moveTo>
                  <a:lnTo>
                    <a:pt x="42676"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28"/>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4">
    <p:spTree>
      <p:nvGrpSpPr>
        <p:cNvPr id="827" name="Shape 827"/>
        <p:cNvGrpSpPr/>
        <p:nvPr/>
      </p:nvGrpSpPr>
      <p:grpSpPr>
        <a:xfrm>
          <a:off x="0" y="0"/>
          <a:ext cx="0" cy="0"/>
          <a:chOff x="0" y="0"/>
          <a:chExt cx="0" cy="0"/>
        </a:xfrm>
      </p:grpSpPr>
      <p:sp>
        <p:nvSpPr>
          <p:cNvPr id="828" name="Google Shape;828;p29"/>
          <p:cNvSpPr/>
          <p:nvPr/>
        </p:nvSpPr>
        <p:spPr>
          <a:xfrm flipH="1">
            <a:off x="-902304" y="161925"/>
            <a:ext cx="1378557" cy="431300"/>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9" name="Google Shape;829;p29"/>
          <p:cNvGrpSpPr/>
          <p:nvPr/>
        </p:nvGrpSpPr>
        <p:grpSpPr>
          <a:xfrm>
            <a:off x="-1012025" y="3566286"/>
            <a:ext cx="2031212" cy="1033143"/>
            <a:chOff x="1189475" y="3564161"/>
            <a:chExt cx="2031212" cy="1033143"/>
          </a:xfrm>
        </p:grpSpPr>
        <p:sp>
          <p:nvSpPr>
            <p:cNvPr id="830" name="Google Shape;830;p29"/>
            <p:cNvSpPr/>
            <p:nvPr/>
          </p:nvSpPr>
          <p:spPr>
            <a:xfrm>
              <a:off x="1354391" y="3564161"/>
              <a:ext cx="1708613" cy="1031717"/>
            </a:xfrm>
            <a:custGeom>
              <a:rect b="b" l="l" r="r" t="t"/>
              <a:pathLst>
                <a:path extrusionOk="0" h="21677" w="35899">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9"/>
            <p:cNvSpPr/>
            <p:nvPr/>
          </p:nvSpPr>
          <p:spPr>
            <a:xfrm>
              <a:off x="2216617" y="3633791"/>
              <a:ext cx="33317" cy="963513"/>
            </a:xfrm>
            <a:custGeom>
              <a:rect b="b" l="l" r="r" t="t"/>
              <a:pathLst>
                <a:path extrusionOk="0" fill="none" h="20244" w="700">
                  <a:moveTo>
                    <a:pt x="700" y="0"/>
                  </a:moveTo>
                  <a:lnTo>
                    <a:pt x="1" y="2024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9"/>
            <p:cNvSpPr/>
            <p:nvPr/>
          </p:nvSpPr>
          <p:spPr>
            <a:xfrm>
              <a:off x="2232513" y="3791471"/>
              <a:ext cx="215605" cy="358819"/>
            </a:xfrm>
            <a:custGeom>
              <a:rect b="b" l="l" r="r" t="t"/>
              <a:pathLst>
                <a:path extrusionOk="0" fill="none" h="7539" w="4530">
                  <a:moveTo>
                    <a:pt x="4530" y="0"/>
                  </a:moveTo>
                  <a:lnTo>
                    <a:pt x="1" y="753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9"/>
            <p:cNvSpPr/>
            <p:nvPr/>
          </p:nvSpPr>
          <p:spPr>
            <a:xfrm>
              <a:off x="1849185" y="3849345"/>
              <a:ext cx="376143" cy="502032"/>
            </a:xfrm>
            <a:custGeom>
              <a:rect b="b" l="l" r="r" t="t"/>
              <a:pathLst>
                <a:path extrusionOk="0" fill="none" h="10548" w="7903">
                  <a:moveTo>
                    <a:pt x="0" y="0"/>
                  </a:moveTo>
                  <a:lnTo>
                    <a:pt x="7903" y="1054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9"/>
            <p:cNvSpPr/>
            <p:nvPr/>
          </p:nvSpPr>
          <p:spPr>
            <a:xfrm>
              <a:off x="2607227" y="4150235"/>
              <a:ext cx="111420" cy="444204"/>
            </a:xfrm>
            <a:custGeom>
              <a:rect b="b" l="l" r="r" t="t"/>
              <a:pathLst>
                <a:path extrusionOk="0" fill="none" h="9333" w="2341">
                  <a:moveTo>
                    <a:pt x="2341" y="1"/>
                  </a:moveTo>
                  <a:lnTo>
                    <a:pt x="0" y="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9"/>
            <p:cNvSpPr/>
            <p:nvPr/>
          </p:nvSpPr>
          <p:spPr>
            <a:xfrm>
              <a:off x="2672336" y="4238474"/>
              <a:ext cx="114323" cy="96999"/>
            </a:xfrm>
            <a:custGeom>
              <a:rect b="b" l="l" r="r" t="t"/>
              <a:pathLst>
                <a:path extrusionOk="0" fill="none" h="2038" w="2402">
                  <a:moveTo>
                    <a:pt x="2401" y="1"/>
                  </a:moveTo>
                  <a:lnTo>
                    <a:pt x="0" y="203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9"/>
            <p:cNvSpPr/>
            <p:nvPr/>
          </p:nvSpPr>
          <p:spPr>
            <a:xfrm>
              <a:off x="2505945" y="4106829"/>
              <a:ext cx="136027" cy="355963"/>
            </a:xfrm>
            <a:custGeom>
              <a:rect b="b" l="l" r="r" t="t"/>
              <a:pathLst>
                <a:path extrusionOk="0" fill="none" h="7479" w="2858">
                  <a:moveTo>
                    <a:pt x="1" y="1"/>
                  </a:moveTo>
                  <a:lnTo>
                    <a:pt x="2858" y="747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9"/>
            <p:cNvSpPr/>
            <p:nvPr/>
          </p:nvSpPr>
          <p:spPr>
            <a:xfrm>
              <a:off x="1656760" y="4312245"/>
              <a:ext cx="76723" cy="279287"/>
            </a:xfrm>
            <a:custGeom>
              <a:rect b="b" l="l" r="r" t="t"/>
              <a:pathLst>
                <a:path extrusionOk="0" fill="none" h="5868" w="1612">
                  <a:moveTo>
                    <a:pt x="0" y="1"/>
                  </a:moveTo>
                  <a:lnTo>
                    <a:pt x="1611" y="586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9"/>
            <p:cNvSpPr/>
            <p:nvPr/>
          </p:nvSpPr>
          <p:spPr>
            <a:xfrm>
              <a:off x="1695835" y="4180600"/>
              <a:ext cx="89717" cy="282191"/>
            </a:xfrm>
            <a:custGeom>
              <a:rect b="b" l="l" r="r" t="t"/>
              <a:pathLst>
                <a:path extrusionOk="0" fill="none" h="5929" w="1885">
                  <a:moveTo>
                    <a:pt x="1885" y="1"/>
                  </a:moveTo>
                  <a:lnTo>
                    <a:pt x="0" y="592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9"/>
            <p:cNvSpPr/>
            <p:nvPr/>
          </p:nvSpPr>
          <p:spPr>
            <a:xfrm>
              <a:off x="1189475" y="4594383"/>
              <a:ext cx="2031212" cy="48"/>
            </a:xfrm>
            <a:custGeom>
              <a:rect b="b" l="l" r="r" t="t"/>
              <a:pathLst>
                <a:path extrusionOk="0" fill="none" h="1" w="42677">
                  <a:moveTo>
                    <a:pt x="1" y="0"/>
                  </a:moveTo>
                  <a:lnTo>
                    <a:pt x="42676"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0" name="Google Shape;840;p29"/>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841" name="Google Shape;841;p29"/>
          <p:cNvSpPr/>
          <p:nvPr/>
        </p:nvSpPr>
        <p:spPr>
          <a:xfrm>
            <a:off x="8574601" y="1409700"/>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9">
    <p:spTree>
      <p:nvGrpSpPr>
        <p:cNvPr id="842" name="Shape 842"/>
        <p:cNvGrpSpPr/>
        <p:nvPr/>
      </p:nvGrpSpPr>
      <p:grpSpPr>
        <a:xfrm>
          <a:off x="0" y="0"/>
          <a:ext cx="0" cy="0"/>
          <a:chOff x="0" y="0"/>
          <a:chExt cx="0" cy="0"/>
        </a:xfrm>
      </p:grpSpPr>
      <p:sp>
        <p:nvSpPr>
          <p:cNvPr id="843" name="Google Shape;843;p30"/>
          <p:cNvSpPr txBox="1"/>
          <p:nvPr>
            <p:ph type="title"/>
          </p:nvPr>
        </p:nvSpPr>
        <p:spPr>
          <a:xfrm>
            <a:off x="4598450" y="387100"/>
            <a:ext cx="3773400" cy="879300"/>
          </a:xfrm>
          <a:prstGeom prst="rect">
            <a:avLst/>
          </a:prstGeom>
        </p:spPr>
        <p:txBody>
          <a:bodyPr anchorCtr="0" anchor="t" bIns="91425" lIns="91425" spcFirstLastPara="1" rIns="91425" wrap="square" tIns="91425">
            <a:noAutofit/>
          </a:bodyPr>
          <a:lstStyle>
            <a:lvl1pPr lvl="0">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844" name="Google Shape;844;p30"/>
          <p:cNvSpPr txBox="1"/>
          <p:nvPr>
            <p:ph idx="1" type="subTitle"/>
          </p:nvPr>
        </p:nvSpPr>
        <p:spPr>
          <a:xfrm>
            <a:off x="4598450" y="1104475"/>
            <a:ext cx="3878400" cy="616200"/>
          </a:xfrm>
          <a:prstGeom prst="rect">
            <a:avLst/>
          </a:prstGeom>
        </p:spPr>
        <p:txBody>
          <a:bodyPr anchorCtr="0" anchor="t" bIns="91425" lIns="91425" spcFirstLastPara="1" rIns="91425" wrap="square" tIns="91425">
            <a:noAutofit/>
          </a:bodyPr>
          <a:lstStyle>
            <a:lvl1pPr lvl="0">
              <a:spcBef>
                <a:spcPts val="0"/>
              </a:spcBef>
              <a:spcAft>
                <a:spcPts val="0"/>
              </a:spcAft>
              <a:buSzPts val="1800"/>
              <a:buFont typeface="Krona One"/>
              <a:buNone/>
              <a:defRPr sz="2200">
                <a:solidFill>
                  <a:schemeClr val="accent2"/>
                </a:solidFill>
                <a:latin typeface="Bree Serif"/>
                <a:ea typeface="Bree Serif"/>
                <a:cs typeface="Bree Serif"/>
                <a:sym typeface="Bree Serif"/>
              </a:defRPr>
            </a:lvl1pPr>
            <a:lvl2pPr lvl="1">
              <a:spcBef>
                <a:spcPts val="1600"/>
              </a:spcBef>
              <a:spcAft>
                <a:spcPts val="0"/>
              </a:spcAft>
              <a:buSzPts val="1800"/>
              <a:buFont typeface="Courier New"/>
              <a:buNone/>
              <a:defRPr b="1" sz="1800">
                <a:latin typeface="Courier New"/>
                <a:ea typeface="Courier New"/>
                <a:cs typeface="Courier New"/>
                <a:sym typeface="Courier New"/>
              </a:defRPr>
            </a:lvl2pPr>
            <a:lvl3pPr lvl="2">
              <a:spcBef>
                <a:spcPts val="1600"/>
              </a:spcBef>
              <a:spcAft>
                <a:spcPts val="0"/>
              </a:spcAft>
              <a:buSzPts val="1800"/>
              <a:buFont typeface="Courier New"/>
              <a:buNone/>
              <a:defRPr b="1" sz="1800">
                <a:latin typeface="Courier New"/>
                <a:ea typeface="Courier New"/>
                <a:cs typeface="Courier New"/>
                <a:sym typeface="Courier New"/>
              </a:defRPr>
            </a:lvl3pPr>
            <a:lvl4pPr lvl="3">
              <a:spcBef>
                <a:spcPts val="1600"/>
              </a:spcBef>
              <a:spcAft>
                <a:spcPts val="0"/>
              </a:spcAft>
              <a:buSzPts val="1800"/>
              <a:buFont typeface="Courier New"/>
              <a:buNone/>
              <a:defRPr b="1" sz="1800">
                <a:latin typeface="Courier New"/>
                <a:ea typeface="Courier New"/>
                <a:cs typeface="Courier New"/>
                <a:sym typeface="Courier New"/>
              </a:defRPr>
            </a:lvl4pPr>
            <a:lvl5pPr lvl="4">
              <a:spcBef>
                <a:spcPts val="1600"/>
              </a:spcBef>
              <a:spcAft>
                <a:spcPts val="0"/>
              </a:spcAft>
              <a:buSzPts val="1800"/>
              <a:buFont typeface="Courier New"/>
              <a:buNone/>
              <a:defRPr b="1" sz="1800">
                <a:latin typeface="Courier New"/>
                <a:ea typeface="Courier New"/>
                <a:cs typeface="Courier New"/>
                <a:sym typeface="Courier New"/>
              </a:defRPr>
            </a:lvl5pPr>
            <a:lvl6pPr lvl="5">
              <a:spcBef>
                <a:spcPts val="1600"/>
              </a:spcBef>
              <a:spcAft>
                <a:spcPts val="0"/>
              </a:spcAft>
              <a:buSzPts val="1800"/>
              <a:buFont typeface="Courier New"/>
              <a:buNone/>
              <a:defRPr b="1" sz="1800">
                <a:latin typeface="Courier New"/>
                <a:ea typeface="Courier New"/>
                <a:cs typeface="Courier New"/>
                <a:sym typeface="Courier New"/>
              </a:defRPr>
            </a:lvl6pPr>
            <a:lvl7pPr lvl="6">
              <a:spcBef>
                <a:spcPts val="1600"/>
              </a:spcBef>
              <a:spcAft>
                <a:spcPts val="0"/>
              </a:spcAft>
              <a:buSzPts val="1800"/>
              <a:buFont typeface="Courier New"/>
              <a:buNone/>
              <a:defRPr b="1" sz="1800">
                <a:latin typeface="Courier New"/>
                <a:ea typeface="Courier New"/>
                <a:cs typeface="Courier New"/>
                <a:sym typeface="Courier New"/>
              </a:defRPr>
            </a:lvl7pPr>
            <a:lvl8pPr lvl="7">
              <a:spcBef>
                <a:spcPts val="1600"/>
              </a:spcBef>
              <a:spcAft>
                <a:spcPts val="0"/>
              </a:spcAft>
              <a:buSzPts val="1800"/>
              <a:buFont typeface="Courier New"/>
              <a:buNone/>
              <a:defRPr b="1" sz="1800">
                <a:latin typeface="Courier New"/>
                <a:ea typeface="Courier New"/>
                <a:cs typeface="Courier New"/>
                <a:sym typeface="Courier New"/>
              </a:defRPr>
            </a:lvl8pPr>
            <a:lvl9pPr lvl="8">
              <a:spcBef>
                <a:spcPts val="1600"/>
              </a:spcBef>
              <a:spcAft>
                <a:spcPts val="1600"/>
              </a:spcAft>
              <a:buSzPts val="1800"/>
              <a:buFont typeface="Courier New"/>
              <a:buNone/>
              <a:defRPr b="1" sz="1800">
                <a:latin typeface="Courier New"/>
                <a:ea typeface="Courier New"/>
                <a:cs typeface="Courier New"/>
                <a:sym typeface="Courier New"/>
              </a:defRPr>
            </a:lvl9pPr>
          </a:lstStyle>
          <a:p/>
        </p:txBody>
      </p:sp>
      <p:sp>
        <p:nvSpPr>
          <p:cNvPr id="845" name="Google Shape;845;p30"/>
          <p:cNvSpPr txBox="1"/>
          <p:nvPr/>
        </p:nvSpPr>
        <p:spPr>
          <a:xfrm>
            <a:off x="4572000" y="3912275"/>
            <a:ext cx="3773400" cy="55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Kanit Light"/>
                <a:ea typeface="Kanit Light"/>
                <a:cs typeface="Kanit Light"/>
                <a:sym typeface="Kanit Light"/>
              </a:rPr>
              <a:t>CREDITS: This presentation template was created by </a:t>
            </a:r>
            <a:r>
              <a:rPr lang="en" sz="1200">
                <a:solidFill>
                  <a:schemeClr val="dk1"/>
                </a:solidFill>
                <a:uFill>
                  <a:noFill/>
                </a:uFill>
                <a:latin typeface="Kanit Light"/>
                <a:ea typeface="Kanit Light"/>
                <a:cs typeface="Kanit Light"/>
                <a:sym typeface="Kanit Light"/>
                <a:hlinkClick r:id="rId2">
                  <a:extLst>
                    <a:ext uri="{A12FA001-AC4F-418D-AE19-62706E023703}">
                      <ahyp:hlinkClr val="tx"/>
                    </a:ext>
                  </a:extLst>
                </a:hlinkClick>
              </a:rPr>
              <a:t>Slidesgo</a:t>
            </a:r>
            <a:r>
              <a:rPr lang="en" sz="1200">
                <a:solidFill>
                  <a:schemeClr val="dk1"/>
                </a:solidFill>
                <a:latin typeface="Kanit Light"/>
                <a:ea typeface="Kanit Light"/>
                <a:cs typeface="Kanit Light"/>
                <a:sym typeface="Kanit Light"/>
              </a:rPr>
              <a:t>, including icons by </a:t>
            </a:r>
            <a:r>
              <a:rPr lang="en" sz="1200">
                <a:solidFill>
                  <a:schemeClr val="dk1"/>
                </a:solidFill>
                <a:uFill>
                  <a:noFill/>
                </a:uFill>
                <a:latin typeface="Kanit Light"/>
                <a:ea typeface="Kanit Light"/>
                <a:cs typeface="Kanit Light"/>
                <a:sym typeface="Kanit Light"/>
                <a:hlinkClick r:id="rId3">
                  <a:extLst>
                    <a:ext uri="{A12FA001-AC4F-418D-AE19-62706E023703}">
                      <ahyp:hlinkClr val="tx"/>
                    </a:ext>
                  </a:extLst>
                </a:hlinkClick>
              </a:rPr>
              <a:t>Flaticon</a:t>
            </a:r>
            <a:r>
              <a:rPr lang="en" sz="1200">
                <a:solidFill>
                  <a:schemeClr val="dk1"/>
                </a:solidFill>
                <a:latin typeface="Kanit Light"/>
                <a:ea typeface="Kanit Light"/>
                <a:cs typeface="Kanit Light"/>
                <a:sym typeface="Kanit Light"/>
              </a:rPr>
              <a:t>, infographics &amp; images by </a:t>
            </a:r>
            <a:r>
              <a:rPr lang="en" sz="1200">
                <a:solidFill>
                  <a:schemeClr val="dk1"/>
                </a:solidFill>
                <a:uFill>
                  <a:noFill/>
                </a:uFill>
                <a:latin typeface="Kanit Light"/>
                <a:ea typeface="Kanit Light"/>
                <a:cs typeface="Kanit Light"/>
                <a:sym typeface="Kanit Light"/>
                <a:hlinkClick r:id="rId4">
                  <a:extLst>
                    <a:ext uri="{A12FA001-AC4F-418D-AE19-62706E023703}">
                      <ahyp:hlinkClr val="tx"/>
                    </a:ext>
                  </a:extLst>
                </a:hlinkClick>
              </a:rPr>
              <a:t>Freepik</a:t>
            </a:r>
            <a:r>
              <a:rPr lang="en" sz="1200">
                <a:solidFill>
                  <a:schemeClr val="dk1"/>
                </a:solidFill>
                <a:latin typeface="Kanit Light"/>
                <a:ea typeface="Kanit Light"/>
                <a:cs typeface="Kanit Light"/>
                <a:sym typeface="Kanit Light"/>
              </a:rPr>
              <a:t> </a:t>
            </a:r>
            <a:endParaRPr sz="1200">
              <a:solidFill>
                <a:schemeClr val="dk1"/>
              </a:solidFill>
              <a:latin typeface="Kanit Light"/>
              <a:ea typeface="Kanit Light"/>
              <a:cs typeface="Kanit Light"/>
              <a:sym typeface="Kanit Light"/>
            </a:endParaRPr>
          </a:p>
        </p:txBody>
      </p:sp>
      <p:sp>
        <p:nvSpPr>
          <p:cNvPr id="846" name="Google Shape;846;p30"/>
          <p:cNvSpPr txBox="1"/>
          <p:nvPr>
            <p:ph idx="2" type="subTitle"/>
          </p:nvPr>
        </p:nvSpPr>
        <p:spPr>
          <a:xfrm>
            <a:off x="4598450" y="2596900"/>
            <a:ext cx="3773400" cy="879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atin typeface="Kanit Light"/>
                <a:ea typeface="Kanit Light"/>
                <a:cs typeface="Kanit Light"/>
                <a:sym typeface="Kanit Light"/>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847" name="Google Shape;847;p30"/>
          <p:cNvSpPr/>
          <p:nvPr/>
        </p:nvSpPr>
        <p:spPr>
          <a:xfrm>
            <a:off x="232202" y="850609"/>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a:off x="1163501" y="0"/>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grpSp>
        <p:nvGrpSpPr>
          <p:cNvPr id="62" name="Google Shape;62;p4"/>
          <p:cNvGrpSpPr/>
          <p:nvPr/>
        </p:nvGrpSpPr>
        <p:grpSpPr>
          <a:xfrm>
            <a:off x="-664721" y="161925"/>
            <a:ext cx="9808724" cy="940269"/>
            <a:chOff x="-664721" y="161925"/>
            <a:chExt cx="9808724" cy="940269"/>
          </a:xfrm>
        </p:grpSpPr>
        <p:sp>
          <p:nvSpPr>
            <p:cNvPr id="63" name="Google Shape;63;p4"/>
            <p:cNvSpPr/>
            <p:nvPr/>
          </p:nvSpPr>
          <p:spPr>
            <a:xfrm>
              <a:off x="1178536" y="967560"/>
              <a:ext cx="468939" cy="134635"/>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7030223" y="188765"/>
              <a:ext cx="468939" cy="134635"/>
            </a:xfrm>
            <a:custGeom>
              <a:rect b="b" l="l" r="r" t="t"/>
              <a:pathLst>
                <a:path extrusionOk="0" h="2182" w="7600">
                  <a:moveTo>
                    <a:pt x="2019" y="0"/>
                  </a:moveTo>
                  <a:cubicBezTo>
                    <a:pt x="677" y="0"/>
                    <a:pt x="0" y="1209"/>
                    <a:pt x="0" y="1209"/>
                  </a:cubicBezTo>
                  <a:cubicBezTo>
                    <a:pt x="620" y="881"/>
                    <a:pt x="1156" y="755"/>
                    <a:pt x="1613" y="755"/>
                  </a:cubicBezTo>
                  <a:cubicBezTo>
                    <a:pt x="3150" y="755"/>
                    <a:pt x="3800" y="2182"/>
                    <a:pt x="3800" y="2182"/>
                  </a:cubicBezTo>
                  <a:cubicBezTo>
                    <a:pt x="3800" y="2182"/>
                    <a:pt x="4452" y="768"/>
                    <a:pt x="5996" y="768"/>
                  </a:cubicBezTo>
                  <a:cubicBezTo>
                    <a:pt x="6451" y="768"/>
                    <a:pt x="6983" y="890"/>
                    <a:pt x="7599" y="1209"/>
                  </a:cubicBezTo>
                  <a:cubicBezTo>
                    <a:pt x="7599" y="1209"/>
                    <a:pt x="6922" y="0"/>
                    <a:pt x="5580" y="0"/>
                  </a:cubicBezTo>
                  <a:cubicBezTo>
                    <a:pt x="5079" y="0"/>
                    <a:pt x="4485" y="169"/>
                    <a:pt x="3800" y="631"/>
                  </a:cubicBezTo>
                  <a:cubicBezTo>
                    <a:pt x="3114" y="169"/>
                    <a:pt x="2520" y="0"/>
                    <a:pt x="20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664721" y="161925"/>
              <a:ext cx="1378557" cy="431300"/>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7499138" y="323400"/>
              <a:ext cx="1644865" cy="401128"/>
            </a:xfrm>
            <a:custGeom>
              <a:rect b="b" l="l" r="r" t="t"/>
              <a:pathLst>
                <a:path extrusionOk="0" h="6501" w="26658">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4"/>
          <p:cNvSpPr/>
          <p:nvPr/>
        </p:nvSpPr>
        <p:spPr>
          <a:xfrm>
            <a:off x="8209270" y="3894420"/>
            <a:ext cx="2048357" cy="704998"/>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txBox="1"/>
          <p:nvPr>
            <p:ph idx="1" type="body"/>
          </p:nvPr>
        </p:nvSpPr>
        <p:spPr>
          <a:xfrm>
            <a:off x="713225" y="1219150"/>
            <a:ext cx="7699200" cy="3447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Char char="●"/>
              <a:defRPr sz="1200">
                <a:latin typeface="Kanit Light"/>
                <a:ea typeface="Kanit Light"/>
                <a:cs typeface="Kanit Light"/>
                <a:sym typeface="Kanit Light"/>
              </a:defRPr>
            </a:lvl1pPr>
            <a:lvl2pPr indent="-304800" lvl="1" marL="914400">
              <a:spcBef>
                <a:spcPts val="0"/>
              </a:spcBef>
              <a:spcAft>
                <a:spcPts val="0"/>
              </a:spcAft>
              <a:buClr>
                <a:srgbClr val="434343"/>
              </a:buClr>
              <a:buSzPts val="1200"/>
              <a:buFont typeface="Roboto Condensed Light"/>
              <a:buChar char="○"/>
              <a:defRPr/>
            </a:lvl2pPr>
            <a:lvl3pPr indent="-304800" lvl="2" marL="1371600">
              <a:spcBef>
                <a:spcPts val="1600"/>
              </a:spcBef>
              <a:spcAft>
                <a:spcPts val="0"/>
              </a:spcAft>
              <a:buClr>
                <a:srgbClr val="434343"/>
              </a:buClr>
              <a:buSzPts val="1200"/>
              <a:buFont typeface="Roboto Condensed Light"/>
              <a:buChar char="■"/>
              <a:defRPr/>
            </a:lvl3pPr>
            <a:lvl4pPr indent="-304800" lvl="3" marL="1828800">
              <a:spcBef>
                <a:spcPts val="1600"/>
              </a:spcBef>
              <a:spcAft>
                <a:spcPts val="0"/>
              </a:spcAft>
              <a:buClr>
                <a:srgbClr val="434343"/>
              </a:buClr>
              <a:buSzPts val="1200"/>
              <a:buFont typeface="Roboto Condensed Light"/>
              <a:buChar char="●"/>
              <a:defRPr/>
            </a:lvl4pPr>
            <a:lvl5pPr indent="-304800" lvl="4" marL="2286000">
              <a:spcBef>
                <a:spcPts val="1600"/>
              </a:spcBef>
              <a:spcAft>
                <a:spcPts val="0"/>
              </a:spcAft>
              <a:buClr>
                <a:srgbClr val="434343"/>
              </a:buClr>
              <a:buSzPts val="1200"/>
              <a:buFont typeface="Roboto Condensed Light"/>
              <a:buChar char="○"/>
              <a:defRPr/>
            </a:lvl5pPr>
            <a:lvl6pPr indent="-304800" lvl="5" marL="2743200">
              <a:spcBef>
                <a:spcPts val="1600"/>
              </a:spcBef>
              <a:spcAft>
                <a:spcPts val="0"/>
              </a:spcAft>
              <a:buClr>
                <a:srgbClr val="434343"/>
              </a:buClr>
              <a:buSzPts val="1200"/>
              <a:buFont typeface="Roboto Condensed Light"/>
              <a:buChar char="■"/>
              <a:defRPr/>
            </a:lvl6pPr>
            <a:lvl7pPr indent="-304800" lvl="6" marL="3200400">
              <a:spcBef>
                <a:spcPts val="1600"/>
              </a:spcBef>
              <a:spcAft>
                <a:spcPts val="0"/>
              </a:spcAft>
              <a:buClr>
                <a:srgbClr val="434343"/>
              </a:buClr>
              <a:buSzPts val="1200"/>
              <a:buFont typeface="Roboto Condensed Light"/>
              <a:buChar char="●"/>
              <a:defRPr/>
            </a:lvl7pPr>
            <a:lvl8pPr indent="-304800" lvl="7" marL="3657600">
              <a:spcBef>
                <a:spcPts val="1600"/>
              </a:spcBef>
              <a:spcAft>
                <a:spcPts val="0"/>
              </a:spcAft>
              <a:buClr>
                <a:srgbClr val="434343"/>
              </a:buClr>
              <a:buSzPts val="1200"/>
              <a:buFont typeface="Roboto Condensed Light"/>
              <a:buChar char="○"/>
              <a:defRPr/>
            </a:lvl8pPr>
            <a:lvl9pPr indent="-304800" lvl="8" marL="4114800">
              <a:spcBef>
                <a:spcPts val="1600"/>
              </a:spcBef>
              <a:spcAft>
                <a:spcPts val="1600"/>
              </a:spcAft>
              <a:buClr>
                <a:srgbClr val="434343"/>
              </a:buClr>
              <a:buSzPts val="1200"/>
              <a:buFont typeface="Roboto Condensed Light"/>
              <a:buChar char="■"/>
              <a:defRPr/>
            </a:lvl9pPr>
          </a:lstStyle>
          <a:p/>
        </p:txBody>
      </p:sp>
      <p:sp>
        <p:nvSpPr>
          <p:cNvPr id="69" name="Google Shape;69;p4"/>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8">
    <p:spTree>
      <p:nvGrpSpPr>
        <p:cNvPr id="849" name="Shape 849"/>
        <p:cNvGrpSpPr/>
        <p:nvPr/>
      </p:nvGrpSpPr>
      <p:grpSpPr>
        <a:xfrm>
          <a:off x="0" y="0"/>
          <a:ext cx="0" cy="0"/>
          <a:chOff x="0" y="0"/>
          <a:chExt cx="0" cy="0"/>
        </a:xfrm>
      </p:grpSpPr>
      <p:grpSp>
        <p:nvGrpSpPr>
          <p:cNvPr id="850" name="Google Shape;850;p31"/>
          <p:cNvGrpSpPr/>
          <p:nvPr/>
        </p:nvGrpSpPr>
        <p:grpSpPr>
          <a:xfrm flipH="1">
            <a:off x="5029440" y="926043"/>
            <a:ext cx="1586998" cy="3673373"/>
            <a:chOff x="253450" y="920693"/>
            <a:chExt cx="1586998" cy="3673373"/>
          </a:xfrm>
        </p:grpSpPr>
        <p:sp>
          <p:nvSpPr>
            <p:cNvPr id="851" name="Google Shape;851;p31"/>
            <p:cNvSpPr/>
            <p:nvPr/>
          </p:nvSpPr>
          <p:spPr>
            <a:xfrm>
              <a:off x="589160" y="3059729"/>
              <a:ext cx="0" cy="113820"/>
            </a:xfrm>
            <a:custGeom>
              <a:rect b="b" l="l" r="r" t="t"/>
              <a:pathLst>
                <a:path extrusionOk="0" fill="none" h="1247" w="0">
                  <a:moveTo>
                    <a:pt x="0" y="0"/>
                  </a:moveTo>
                  <a:lnTo>
                    <a:pt x="0" y="1247"/>
                  </a:lnTo>
                </a:path>
              </a:pathLst>
            </a:custGeom>
            <a:noFill/>
            <a:ln cap="flat" cmpd="sng" w="6850">
              <a:solidFill>
                <a:srgbClr val="C76C1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1"/>
            <p:cNvSpPr/>
            <p:nvPr/>
          </p:nvSpPr>
          <p:spPr>
            <a:xfrm>
              <a:off x="622384" y="2646343"/>
              <a:ext cx="91" cy="113820"/>
            </a:xfrm>
            <a:custGeom>
              <a:rect b="b" l="l" r="r" t="t"/>
              <a:pathLst>
                <a:path extrusionOk="0" fill="none" h="1247" w="1">
                  <a:moveTo>
                    <a:pt x="1" y="1"/>
                  </a:moveTo>
                  <a:lnTo>
                    <a:pt x="1" y="1247"/>
                  </a:lnTo>
                </a:path>
              </a:pathLst>
            </a:custGeom>
            <a:noFill/>
            <a:ln cap="flat" cmpd="sng" w="6850">
              <a:solidFill>
                <a:srgbClr val="C76C1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1"/>
            <p:cNvSpPr/>
            <p:nvPr/>
          </p:nvSpPr>
          <p:spPr>
            <a:xfrm>
              <a:off x="253450" y="920693"/>
              <a:ext cx="1586998" cy="2782792"/>
            </a:xfrm>
            <a:custGeom>
              <a:rect b="b" l="l" r="r" t="t"/>
              <a:pathLst>
                <a:path extrusionOk="0" h="30488" w="17387">
                  <a:moveTo>
                    <a:pt x="8693" y="1"/>
                  </a:moveTo>
                  <a:cubicBezTo>
                    <a:pt x="6110" y="548"/>
                    <a:pt x="5380" y="5532"/>
                    <a:pt x="5228" y="7022"/>
                  </a:cubicBezTo>
                  <a:cubicBezTo>
                    <a:pt x="5198" y="7295"/>
                    <a:pt x="5107" y="7539"/>
                    <a:pt x="4955" y="7782"/>
                  </a:cubicBezTo>
                  <a:cubicBezTo>
                    <a:pt x="2584" y="11399"/>
                    <a:pt x="2584" y="15715"/>
                    <a:pt x="2797" y="17964"/>
                  </a:cubicBezTo>
                  <a:cubicBezTo>
                    <a:pt x="2888" y="18937"/>
                    <a:pt x="2797" y="19910"/>
                    <a:pt x="2493" y="20852"/>
                  </a:cubicBezTo>
                  <a:cubicBezTo>
                    <a:pt x="0" y="28724"/>
                    <a:pt x="5836" y="30487"/>
                    <a:pt x="8693" y="30487"/>
                  </a:cubicBezTo>
                  <a:cubicBezTo>
                    <a:pt x="11550" y="30487"/>
                    <a:pt x="17386" y="28664"/>
                    <a:pt x="14894" y="20852"/>
                  </a:cubicBezTo>
                  <a:cubicBezTo>
                    <a:pt x="14560" y="19940"/>
                    <a:pt x="14499" y="18937"/>
                    <a:pt x="14560" y="17964"/>
                  </a:cubicBezTo>
                  <a:cubicBezTo>
                    <a:pt x="14772" y="15715"/>
                    <a:pt x="14772" y="11338"/>
                    <a:pt x="12402" y="7782"/>
                  </a:cubicBezTo>
                  <a:cubicBezTo>
                    <a:pt x="12250" y="7539"/>
                    <a:pt x="12158" y="7295"/>
                    <a:pt x="12158" y="7022"/>
                  </a:cubicBezTo>
                  <a:cubicBezTo>
                    <a:pt x="12006" y="5532"/>
                    <a:pt x="11277" y="548"/>
                    <a:pt x="86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1"/>
            <p:cNvSpPr/>
            <p:nvPr/>
          </p:nvSpPr>
          <p:spPr>
            <a:xfrm>
              <a:off x="1046905" y="1453375"/>
              <a:ext cx="91" cy="3140681"/>
            </a:xfrm>
            <a:custGeom>
              <a:rect b="b" l="l" r="r" t="t"/>
              <a:pathLst>
                <a:path extrusionOk="0" fill="none" h="34409" w="1">
                  <a:moveTo>
                    <a:pt x="0" y="0"/>
                  </a:moveTo>
                  <a:lnTo>
                    <a:pt x="0" y="3440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1"/>
            <p:cNvSpPr/>
            <p:nvPr/>
          </p:nvSpPr>
          <p:spPr>
            <a:xfrm>
              <a:off x="578025" y="4593975"/>
              <a:ext cx="954463" cy="91"/>
            </a:xfrm>
            <a:custGeom>
              <a:rect b="b" l="l" r="r" t="t"/>
              <a:pathLst>
                <a:path extrusionOk="0" fill="none" h="1" w="10457">
                  <a:moveTo>
                    <a:pt x="0" y="0"/>
                  </a:moveTo>
                  <a:lnTo>
                    <a:pt x="10457"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1"/>
            <p:cNvSpPr/>
            <p:nvPr/>
          </p:nvSpPr>
          <p:spPr>
            <a:xfrm>
              <a:off x="1046905" y="1844581"/>
              <a:ext cx="163747" cy="557690"/>
            </a:xfrm>
            <a:custGeom>
              <a:rect b="b" l="l" r="r" t="t"/>
              <a:pathLst>
                <a:path extrusionOk="0" fill="none" h="6110" w="1794">
                  <a:moveTo>
                    <a:pt x="1794" y="0"/>
                  </a:moveTo>
                  <a:lnTo>
                    <a:pt x="0" y="611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1"/>
            <p:cNvSpPr/>
            <p:nvPr/>
          </p:nvSpPr>
          <p:spPr>
            <a:xfrm>
              <a:off x="716763" y="2402182"/>
              <a:ext cx="330233" cy="713132"/>
            </a:xfrm>
            <a:custGeom>
              <a:rect b="b" l="l" r="r" t="t"/>
              <a:pathLst>
                <a:path extrusionOk="0" fill="none" h="7813" w="3618">
                  <a:moveTo>
                    <a:pt x="0" y="1"/>
                  </a:moveTo>
                  <a:lnTo>
                    <a:pt x="3617" y="781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1"/>
            <p:cNvSpPr/>
            <p:nvPr/>
          </p:nvSpPr>
          <p:spPr>
            <a:xfrm>
              <a:off x="1046905" y="3115224"/>
              <a:ext cx="277476" cy="413476"/>
            </a:xfrm>
            <a:custGeom>
              <a:rect b="b" l="l" r="r" t="t"/>
              <a:pathLst>
                <a:path extrusionOk="0" fill="none" h="4530" w="3040">
                  <a:moveTo>
                    <a:pt x="3040" y="0"/>
                  </a:moveTo>
                  <a:lnTo>
                    <a:pt x="0" y="452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1"/>
            <p:cNvSpPr/>
            <p:nvPr/>
          </p:nvSpPr>
          <p:spPr>
            <a:xfrm>
              <a:off x="1263319" y="2402182"/>
              <a:ext cx="91" cy="119388"/>
            </a:xfrm>
            <a:custGeom>
              <a:rect b="b" l="l" r="r" t="t"/>
              <a:pathLst>
                <a:path extrusionOk="0" fill="none" h="1308" w="1">
                  <a:moveTo>
                    <a:pt x="0" y="1"/>
                  </a:moveTo>
                  <a:lnTo>
                    <a:pt x="0" y="130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1"/>
            <p:cNvSpPr/>
            <p:nvPr/>
          </p:nvSpPr>
          <p:spPr>
            <a:xfrm>
              <a:off x="1426975" y="2815568"/>
              <a:ext cx="91" cy="113820"/>
            </a:xfrm>
            <a:custGeom>
              <a:rect b="b" l="l" r="r" t="t"/>
              <a:pathLst>
                <a:path extrusionOk="0" fill="none" h="1247" w="1">
                  <a:moveTo>
                    <a:pt x="1" y="1"/>
                  </a:moveTo>
                  <a:lnTo>
                    <a:pt x="1"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1"/>
            <p:cNvSpPr/>
            <p:nvPr/>
          </p:nvSpPr>
          <p:spPr>
            <a:xfrm>
              <a:off x="1382615" y="2066471"/>
              <a:ext cx="91" cy="116649"/>
            </a:xfrm>
            <a:custGeom>
              <a:rect b="b" l="l" r="r" t="t"/>
              <a:pathLst>
                <a:path extrusionOk="0" fill="none" h="1278" w="1">
                  <a:moveTo>
                    <a:pt x="0" y="1"/>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1"/>
            <p:cNvSpPr/>
            <p:nvPr/>
          </p:nvSpPr>
          <p:spPr>
            <a:xfrm>
              <a:off x="1210561" y="1594852"/>
              <a:ext cx="91" cy="113820"/>
            </a:xfrm>
            <a:custGeom>
              <a:rect b="b" l="l" r="r" t="t"/>
              <a:pathLst>
                <a:path extrusionOk="0" fill="none" h="1247" w="1">
                  <a:moveTo>
                    <a:pt x="1" y="1"/>
                  </a:moveTo>
                  <a:lnTo>
                    <a:pt x="1"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1"/>
            <p:cNvSpPr/>
            <p:nvPr/>
          </p:nvSpPr>
          <p:spPr>
            <a:xfrm>
              <a:off x="672312" y="1877805"/>
              <a:ext cx="91" cy="113911"/>
            </a:xfrm>
            <a:custGeom>
              <a:rect b="b" l="l" r="r" t="t"/>
              <a:pathLst>
                <a:path extrusionOk="0" fill="none" h="1248" w="1">
                  <a:moveTo>
                    <a:pt x="1" y="1"/>
                  </a:moveTo>
                  <a:lnTo>
                    <a:pt x="1"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1"/>
            <p:cNvSpPr/>
            <p:nvPr/>
          </p:nvSpPr>
          <p:spPr>
            <a:xfrm>
              <a:off x="913735" y="1708581"/>
              <a:ext cx="91" cy="116649"/>
            </a:xfrm>
            <a:custGeom>
              <a:rect b="b" l="l" r="r" t="t"/>
              <a:pathLst>
                <a:path extrusionOk="0" fill="none" h="1278" w="1">
                  <a:moveTo>
                    <a:pt x="0" y="1"/>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1"/>
            <p:cNvSpPr/>
            <p:nvPr/>
          </p:nvSpPr>
          <p:spPr>
            <a:xfrm>
              <a:off x="913735" y="2402182"/>
              <a:ext cx="91" cy="119388"/>
            </a:xfrm>
            <a:custGeom>
              <a:rect b="b" l="l" r="r" t="t"/>
              <a:pathLst>
                <a:path extrusionOk="0" fill="none" h="1308" w="1">
                  <a:moveTo>
                    <a:pt x="0" y="1"/>
                  </a:moveTo>
                  <a:lnTo>
                    <a:pt x="0" y="130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1"/>
            <p:cNvSpPr/>
            <p:nvPr/>
          </p:nvSpPr>
          <p:spPr>
            <a:xfrm>
              <a:off x="758384" y="2815568"/>
              <a:ext cx="91" cy="113820"/>
            </a:xfrm>
            <a:custGeom>
              <a:rect b="b" l="l" r="r" t="t"/>
              <a:pathLst>
                <a:path extrusionOk="0" fill="none" h="1247" w="1">
                  <a:moveTo>
                    <a:pt x="0" y="1"/>
                  </a:moveTo>
                  <a:lnTo>
                    <a:pt x="0"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1"/>
            <p:cNvSpPr/>
            <p:nvPr/>
          </p:nvSpPr>
          <p:spPr>
            <a:xfrm>
              <a:off x="844365" y="2066471"/>
              <a:ext cx="91" cy="116649"/>
            </a:xfrm>
            <a:custGeom>
              <a:rect b="b" l="l" r="r" t="t"/>
              <a:pathLst>
                <a:path extrusionOk="0" fill="none" h="1278" w="1">
                  <a:moveTo>
                    <a:pt x="0" y="1"/>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1"/>
            <p:cNvSpPr/>
            <p:nvPr/>
          </p:nvSpPr>
          <p:spPr>
            <a:xfrm>
              <a:off x="1088527" y="1095485"/>
              <a:ext cx="91" cy="116649"/>
            </a:xfrm>
            <a:custGeom>
              <a:rect b="b" l="l" r="r" t="t"/>
              <a:pathLst>
                <a:path extrusionOk="0" fill="none" h="1278" w="1">
                  <a:moveTo>
                    <a:pt x="0" y="0"/>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1"/>
            <p:cNvSpPr/>
            <p:nvPr/>
          </p:nvSpPr>
          <p:spPr>
            <a:xfrm>
              <a:off x="1468596" y="3217909"/>
              <a:ext cx="91" cy="116558"/>
            </a:xfrm>
            <a:custGeom>
              <a:rect b="b" l="l" r="r" t="t"/>
              <a:pathLst>
                <a:path extrusionOk="0" fill="none" h="1277" w="1">
                  <a:moveTo>
                    <a:pt x="0" y="0"/>
                  </a:moveTo>
                  <a:lnTo>
                    <a:pt x="0" y="127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1"/>
            <p:cNvSpPr/>
            <p:nvPr/>
          </p:nvSpPr>
          <p:spPr>
            <a:xfrm>
              <a:off x="1263319" y="3375998"/>
              <a:ext cx="91" cy="113820"/>
            </a:xfrm>
            <a:custGeom>
              <a:rect b="b" l="l" r="r" t="t"/>
              <a:pathLst>
                <a:path extrusionOk="0" fill="none" h="1247" w="1">
                  <a:moveTo>
                    <a:pt x="0" y="1"/>
                  </a:moveTo>
                  <a:lnTo>
                    <a:pt x="0"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1"/>
            <p:cNvSpPr/>
            <p:nvPr/>
          </p:nvSpPr>
          <p:spPr>
            <a:xfrm>
              <a:off x="1235571" y="2701839"/>
              <a:ext cx="91" cy="113820"/>
            </a:xfrm>
            <a:custGeom>
              <a:rect b="b" l="l" r="r" t="t"/>
              <a:pathLst>
                <a:path extrusionOk="0" fill="none" h="1247" w="1">
                  <a:moveTo>
                    <a:pt x="0" y="0"/>
                  </a:moveTo>
                  <a:lnTo>
                    <a:pt x="0"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1"/>
            <p:cNvSpPr/>
            <p:nvPr/>
          </p:nvSpPr>
          <p:spPr>
            <a:xfrm>
              <a:off x="788870" y="3159584"/>
              <a:ext cx="91" cy="113820"/>
            </a:xfrm>
            <a:custGeom>
              <a:rect b="b" l="l" r="r" t="t"/>
              <a:pathLst>
                <a:path extrusionOk="0" fill="none" h="1247" w="1">
                  <a:moveTo>
                    <a:pt x="0" y="1"/>
                  </a:moveTo>
                  <a:lnTo>
                    <a:pt x="0" y="124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3" name="Google Shape;873;p31"/>
          <p:cNvSpPr/>
          <p:nvPr/>
        </p:nvSpPr>
        <p:spPr>
          <a:xfrm flipH="1">
            <a:off x="4408050" y="979565"/>
            <a:ext cx="693690" cy="199253"/>
          </a:xfrm>
          <a:custGeom>
            <a:rect b="b" l="l" r="r" t="t"/>
            <a:pathLst>
              <a:path extrusionOk="0" h="2183" w="7600">
                <a:moveTo>
                  <a:pt x="2020" y="1"/>
                </a:moveTo>
                <a:cubicBezTo>
                  <a:pt x="678" y="1"/>
                  <a:pt x="1" y="1210"/>
                  <a:pt x="1" y="1210"/>
                </a:cubicBezTo>
                <a:cubicBezTo>
                  <a:pt x="610" y="891"/>
                  <a:pt x="1139" y="768"/>
                  <a:pt x="1592" y="768"/>
                </a:cubicBezTo>
                <a:cubicBezTo>
                  <a:pt x="3129" y="768"/>
                  <a:pt x="3800" y="2182"/>
                  <a:pt x="3800" y="2182"/>
                </a:cubicBezTo>
                <a:cubicBezTo>
                  <a:pt x="3800" y="2182"/>
                  <a:pt x="4456" y="781"/>
                  <a:pt x="6006" y="781"/>
                </a:cubicBezTo>
                <a:cubicBezTo>
                  <a:pt x="6459" y="781"/>
                  <a:pt x="6988" y="900"/>
                  <a:pt x="7600" y="1210"/>
                </a:cubicBezTo>
                <a:cubicBezTo>
                  <a:pt x="7600" y="1210"/>
                  <a:pt x="6907" y="1"/>
                  <a:pt x="5568" y="1"/>
                </a:cubicBezTo>
                <a:cubicBezTo>
                  <a:pt x="5068" y="1"/>
                  <a:pt x="4478" y="169"/>
                  <a:pt x="3800" y="632"/>
                </a:cubicBezTo>
                <a:cubicBezTo>
                  <a:pt x="3114" y="169"/>
                  <a:pt x="2521" y="1"/>
                  <a:pt x="20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1"/>
          <p:cNvSpPr/>
          <p:nvPr/>
        </p:nvSpPr>
        <p:spPr>
          <a:xfrm flipH="1">
            <a:off x="6678511" y="4599292"/>
            <a:ext cx="390207" cy="102"/>
          </a:xfrm>
          <a:custGeom>
            <a:rect b="b" l="l" r="r" t="t"/>
            <a:pathLst>
              <a:path extrusionOk="0" fill="none" h="1" w="3831">
                <a:moveTo>
                  <a:pt x="1" y="0"/>
                </a:moveTo>
                <a:lnTo>
                  <a:pt x="3830" y="0"/>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flipH="1">
            <a:off x="6229637" y="4599292"/>
            <a:ext cx="2049628" cy="102"/>
          </a:xfrm>
          <a:custGeom>
            <a:rect b="b" l="l" r="r" t="t"/>
            <a:pathLst>
              <a:path extrusionOk="0" fill="none" h="1" w="20123">
                <a:moveTo>
                  <a:pt x="1" y="0"/>
                </a:moveTo>
                <a:lnTo>
                  <a:pt x="2012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flipH="1">
            <a:off x="8071685" y="4599292"/>
            <a:ext cx="390207" cy="102"/>
          </a:xfrm>
          <a:custGeom>
            <a:rect b="b" l="l" r="r" t="t"/>
            <a:pathLst>
              <a:path extrusionOk="0" fill="none" h="1" w="3831">
                <a:moveTo>
                  <a:pt x="0" y="0"/>
                </a:moveTo>
                <a:lnTo>
                  <a:pt x="3830" y="0"/>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7" name="Google Shape;877;p31"/>
          <p:cNvGrpSpPr/>
          <p:nvPr/>
        </p:nvGrpSpPr>
        <p:grpSpPr>
          <a:xfrm flipH="1">
            <a:off x="6093355" y="1625511"/>
            <a:ext cx="2718409" cy="2973925"/>
            <a:chOff x="-1944600" y="1625511"/>
            <a:chExt cx="2718409" cy="2973925"/>
          </a:xfrm>
        </p:grpSpPr>
        <p:sp>
          <p:nvSpPr>
            <p:cNvPr id="878" name="Google Shape;878;p31"/>
            <p:cNvSpPr/>
            <p:nvPr/>
          </p:nvSpPr>
          <p:spPr>
            <a:xfrm>
              <a:off x="-768072" y="2229211"/>
              <a:ext cx="1541881" cy="1392494"/>
            </a:xfrm>
            <a:custGeom>
              <a:rect b="b" l="l" r="r" t="t"/>
              <a:pathLst>
                <a:path extrusionOk="0" h="13671" w="15138">
                  <a:moveTo>
                    <a:pt x="7586" y="0"/>
                  </a:moveTo>
                  <a:cubicBezTo>
                    <a:pt x="7009" y="0"/>
                    <a:pt x="6422" y="74"/>
                    <a:pt x="5836" y="229"/>
                  </a:cubicBezTo>
                  <a:cubicBezTo>
                    <a:pt x="2189" y="1172"/>
                    <a:pt x="0" y="4910"/>
                    <a:pt x="942" y="8558"/>
                  </a:cubicBezTo>
                  <a:cubicBezTo>
                    <a:pt x="1737" y="11632"/>
                    <a:pt x="4518" y="13670"/>
                    <a:pt x="7556" y="13670"/>
                  </a:cubicBezTo>
                  <a:cubicBezTo>
                    <a:pt x="8123" y="13670"/>
                    <a:pt x="8698" y="13599"/>
                    <a:pt x="9271" y="13451"/>
                  </a:cubicBezTo>
                  <a:cubicBezTo>
                    <a:pt x="12918" y="12509"/>
                    <a:pt x="15137" y="8770"/>
                    <a:pt x="14195" y="5123"/>
                  </a:cubicBezTo>
                  <a:cubicBezTo>
                    <a:pt x="13377" y="2057"/>
                    <a:pt x="10627" y="0"/>
                    <a:pt x="75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a:off x="2767" y="3029593"/>
              <a:ext cx="102" cy="1569828"/>
            </a:xfrm>
            <a:custGeom>
              <a:rect b="b" l="l" r="r" t="t"/>
              <a:pathLst>
                <a:path extrusionOk="0" fill="none" h="15412" w="1">
                  <a:moveTo>
                    <a:pt x="1" y="1"/>
                  </a:moveTo>
                  <a:lnTo>
                    <a:pt x="1" y="1541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a:off x="-241787" y="2518786"/>
              <a:ext cx="6315" cy="83727"/>
            </a:xfrm>
            <a:custGeom>
              <a:rect b="b" l="l" r="r" t="t"/>
              <a:pathLst>
                <a:path extrusionOk="0" fill="none" h="822" w="62">
                  <a:moveTo>
                    <a:pt x="0" y="0"/>
                  </a:moveTo>
                  <a:lnTo>
                    <a:pt x="61" y="82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1"/>
            <p:cNvSpPr/>
            <p:nvPr/>
          </p:nvSpPr>
          <p:spPr>
            <a:xfrm>
              <a:off x="117354" y="2642643"/>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1"/>
            <p:cNvSpPr/>
            <p:nvPr/>
          </p:nvSpPr>
          <p:spPr>
            <a:xfrm>
              <a:off x="284498" y="2562075"/>
              <a:ext cx="102" cy="80671"/>
            </a:xfrm>
            <a:custGeom>
              <a:rect b="b" l="l" r="r" t="t"/>
              <a:pathLst>
                <a:path extrusionOk="0" fill="none" h="792" w="1">
                  <a:moveTo>
                    <a:pt x="1" y="1"/>
                  </a:moveTo>
                  <a:lnTo>
                    <a:pt x="1" y="79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1"/>
            <p:cNvSpPr/>
            <p:nvPr/>
          </p:nvSpPr>
          <p:spPr>
            <a:xfrm>
              <a:off x="-152053" y="2797362"/>
              <a:ext cx="102" cy="86884"/>
            </a:xfrm>
            <a:custGeom>
              <a:rect b="b" l="l" r="r" t="t"/>
              <a:pathLst>
                <a:path extrusionOk="0" fill="none" h="853" w="1">
                  <a:moveTo>
                    <a:pt x="1" y="1"/>
                  </a:moveTo>
                  <a:lnTo>
                    <a:pt x="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a:off x="-353217" y="2967665"/>
              <a:ext cx="3158" cy="86783"/>
            </a:xfrm>
            <a:custGeom>
              <a:rect b="b" l="l" r="r" t="t"/>
              <a:pathLst>
                <a:path extrusionOk="0" fill="none" h="852" w="31">
                  <a:moveTo>
                    <a:pt x="0" y="1"/>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p:nvPr/>
          </p:nvSpPr>
          <p:spPr>
            <a:xfrm>
              <a:off x="185393" y="3137968"/>
              <a:ext cx="3259" cy="86783"/>
            </a:xfrm>
            <a:custGeom>
              <a:rect b="b" l="l" r="r" t="t"/>
              <a:pathLst>
                <a:path extrusionOk="0" fill="none" h="852" w="32">
                  <a:moveTo>
                    <a:pt x="1" y="0"/>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1"/>
            <p:cNvSpPr/>
            <p:nvPr/>
          </p:nvSpPr>
          <p:spPr>
            <a:xfrm>
              <a:off x="346426" y="2862448"/>
              <a:ext cx="3158" cy="86783"/>
            </a:xfrm>
            <a:custGeom>
              <a:rect b="b" l="l" r="r" t="t"/>
              <a:pathLst>
                <a:path extrusionOk="0" fill="none" h="852" w="31">
                  <a:moveTo>
                    <a:pt x="1" y="0"/>
                  </a:moveTo>
                  <a:lnTo>
                    <a:pt x="3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1"/>
            <p:cNvSpPr/>
            <p:nvPr/>
          </p:nvSpPr>
          <p:spPr>
            <a:xfrm>
              <a:off x="-226305" y="3246342"/>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1"/>
            <p:cNvSpPr/>
            <p:nvPr/>
          </p:nvSpPr>
          <p:spPr>
            <a:xfrm>
              <a:off x="2767" y="3029593"/>
              <a:ext cx="102" cy="1569828"/>
            </a:xfrm>
            <a:custGeom>
              <a:rect b="b" l="l" r="r" t="t"/>
              <a:pathLst>
                <a:path extrusionOk="0" fill="none" h="15412" w="1">
                  <a:moveTo>
                    <a:pt x="1" y="1"/>
                  </a:moveTo>
                  <a:lnTo>
                    <a:pt x="1" y="1541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1"/>
            <p:cNvSpPr/>
            <p:nvPr/>
          </p:nvSpPr>
          <p:spPr>
            <a:xfrm>
              <a:off x="-241787" y="2518786"/>
              <a:ext cx="6315" cy="83727"/>
            </a:xfrm>
            <a:custGeom>
              <a:rect b="b" l="l" r="r" t="t"/>
              <a:pathLst>
                <a:path extrusionOk="0" fill="none" h="822" w="62">
                  <a:moveTo>
                    <a:pt x="0" y="0"/>
                  </a:moveTo>
                  <a:lnTo>
                    <a:pt x="61" y="82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1"/>
            <p:cNvSpPr/>
            <p:nvPr/>
          </p:nvSpPr>
          <p:spPr>
            <a:xfrm>
              <a:off x="117354" y="2642643"/>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1"/>
            <p:cNvSpPr/>
            <p:nvPr/>
          </p:nvSpPr>
          <p:spPr>
            <a:xfrm>
              <a:off x="284498" y="2562075"/>
              <a:ext cx="102" cy="80671"/>
            </a:xfrm>
            <a:custGeom>
              <a:rect b="b" l="l" r="r" t="t"/>
              <a:pathLst>
                <a:path extrusionOk="0" fill="none" h="792" w="1">
                  <a:moveTo>
                    <a:pt x="1" y="1"/>
                  </a:moveTo>
                  <a:lnTo>
                    <a:pt x="1" y="79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1"/>
            <p:cNvSpPr/>
            <p:nvPr/>
          </p:nvSpPr>
          <p:spPr>
            <a:xfrm>
              <a:off x="-152053" y="2797362"/>
              <a:ext cx="102" cy="86884"/>
            </a:xfrm>
            <a:custGeom>
              <a:rect b="b" l="l" r="r" t="t"/>
              <a:pathLst>
                <a:path extrusionOk="0" fill="none" h="853" w="1">
                  <a:moveTo>
                    <a:pt x="1" y="1"/>
                  </a:moveTo>
                  <a:lnTo>
                    <a:pt x="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1"/>
            <p:cNvSpPr/>
            <p:nvPr/>
          </p:nvSpPr>
          <p:spPr>
            <a:xfrm>
              <a:off x="-353217" y="2967665"/>
              <a:ext cx="3158" cy="86783"/>
            </a:xfrm>
            <a:custGeom>
              <a:rect b="b" l="l" r="r" t="t"/>
              <a:pathLst>
                <a:path extrusionOk="0" fill="none" h="852" w="31">
                  <a:moveTo>
                    <a:pt x="0" y="1"/>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1"/>
            <p:cNvSpPr/>
            <p:nvPr/>
          </p:nvSpPr>
          <p:spPr>
            <a:xfrm>
              <a:off x="185393" y="3137968"/>
              <a:ext cx="3259" cy="86783"/>
            </a:xfrm>
            <a:custGeom>
              <a:rect b="b" l="l" r="r" t="t"/>
              <a:pathLst>
                <a:path extrusionOk="0" fill="none" h="852" w="32">
                  <a:moveTo>
                    <a:pt x="1" y="0"/>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1"/>
            <p:cNvSpPr/>
            <p:nvPr/>
          </p:nvSpPr>
          <p:spPr>
            <a:xfrm>
              <a:off x="346426" y="2862448"/>
              <a:ext cx="3158" cy="86783"/>
            </a:xfrm>
            <a:custGeom>
              <a:rect b="b" l="l" r="r" t="t"/>
              <a:pathLst>
                <a:path extrusionOk="0" fill="none" h="852" w="31">
                  <a:moveTo>
                    <a:pt x="1" y="0"/>
                  </a:moveTo>
                  <a:lnTo>
                    <a:pt x="3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1"/>
            <p:cNvSpPr/>
            <p:nvPr/>
          </p:nvSpPr>
          <p:spPr>
            <a:xfrm>
              <a:off x="-226305" y="3246342"/>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1"/>
            <p:cNvSpPr/>
            <p:nvPr/>
          </p:nvSpPr>
          <p:spPr>
            <a:xfrm>
              <a:off x="-1944600" y="1625511"/>
              <a:ext cx="1105330" cy="1006454"/>
            </a:xfrm>
            <a:custGeom>
              <a:rect b="b" l="l" r="r" t="t"/>
              <a:pathLst>
                <a:path extrusionOk="0" h="9881" w="10852">
                  <a:moveTo>
                    <a:pt x="5404" y="0"/>
                  </a:moveTo>
                  <a:cubicBezTo>
                    <a:pt x="3163" y="0"/>
                    <a:pt x="1154" y="1531"/>
                    <a:pt x="609" y="3816"/>
                  </a:cubicBezTo>
                  <a:cubicBezTo>
                    <a:pt x="1" y="6460"/>
                    <a:pt x="1642" y="9135"/>
                    <a:pt x="4287" y="9743"/>
                  </a:cubicBezTo>
                  <a:cubicBezTo>
                    <a:pt x="4672" y="9836"/>
                    <a:pt x="5058" y="9881"/>
                    <a:pt x="5439" y="9881"/>
                  </a:cubicBezTo>
                  <a:cubicBezTo>
                    <a:pt x="7668" y="9881"/>
                    <a:pt x="9699" y="8350"/>
                    <a:pt x="10244" y="6065"/>
                  </a:cubicBezTo>
                  <a:cubicBezTo>
                    <a:pt x="10852" y="3421"/>
                    <a:pt x="9211" y="776"/>
                    <a:pt x="6566" y="138"/>
                  </a:cubicBezTo>
                  <a:cubicBezTo>
                    <a:pt x="6176" y="45"/>
                    <a:pt x="5787" y="0"/>
                    <a:pt x="54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1"/>
            <p:cNvSpPr/>
            <p:nvPr/>
          </p:nvSpPr>
          <p:spPr>
            <a:xfrm>
              <a:off x="-1390407" y="2116252"/>
              <a:ext cx="102" cy="2483184"/>
            </a:xfrm>
            <a:custGeom>
              <a:rect b="b" l="l" r="r" t="t"/>
              <a:pathLst>
                <a:path extrusionOk="0" fill="none" h="24379" w="1">
                  <a:moveTo>
                    <a:pt x="1" y="1"/>
                  </a:moveTo>
                  <a:lnTo>
                    <a:pt x="1" y="2437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1"/>
            <p:cNvSpPr/>
            <p:nvPr/>
          </p:nvSpPr>
          <p:spPr>
            <a:xfrm>
              <a:off x="-1563764" y="1834519"/>
              <a:ext cx="102" cy="62031"/>
            </a:xfrm>
            <a:custGeom>
              <a:rect b="b" l="l" r="r" t="t"/>
              <a:pathLst>
                <a:path extrusionOk="0" fill="none" h="609" w="1">
                  <a:moveTo>
                    <a:pt x="0" y="1"/>
                  </a:moveTo>
                  <a:lnTo>
                    <a:pt x="0"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1"/>
            <p:cNvSpPr/>
            <p:nvPr/>
          </p:nvSpPr>
          <p:spPr>
            <a:xfrm>
              <a:off x="-1309941" y="1927412"/>
              <a:ext cx="3259" cy="58975"/>
            </a:xfrm>
            <a:custGeom>
              <a:rect b="b" l="l" r="r" t="t"/>
              <a:pathLst>
                <a:path extrusionOk="0" fill="none" h="579" w="32">
                  <a:moveTo>
                    <a:pt x="1" y="1"/>
                  </a:moveTo>
                  <a:lnTo>
                    <a:pt x="3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1"/>
            <p:cNvSpPr/>
            <p:nvPr/>
          </p:nvSpPr>
          <p:spPr>
            <a:xfrm>
              <a:off x="-1189141" y="1865484"/>
              <a:ext cx="3158" cy="62031"/>
            </a:xfrm>
            <a:custGeom>
              <a:rect b="b" l="l" r="r" t="t"/>
              <a:pathLst>
                <a:path extrusionOk="0" fill="none" h="609" w="31">
                  <a:moveTo>
                    <a:pt x="0" y="1"/>
                  </a:moveTo>
                  <a:lnTo>
                    <a:pt x="31"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1"/>
            <p:cNvSpPr/>
            <p:nvPr/>
          </p:nvSpPr>
          <p:spPr>
            <a:xfrm>
              <a:off x="-1501836" y="2035786"/>
              <a:ext cx="102" cy="62031"/>
            </a:xfrm>
            <a:custGeom>
              <a:rect b="b" l="l" r="r" t="t"/>
              <a:pathLst>
                <a:path extrusionOk="0" fill="none" h="609" w="1">
                  <a:moveTo>
                    <a:pt x="0" y="1"/>
                  </a:moveTo>
                  <a:lnTo>
                    <a:pt x="0"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1"/>
            <p:cNvSpPr/>
            <p:nvPr/>
          </p:nvSpPr>
          <p:spPr>
            <a:xfrm>
              <a:off x="-1644229" y="2159643"/>
              <a:ext cx="102" cy="62031"/>
            </a:xfrm>
            <a:custGeom>
              <a:rect b="b" l="l" r="r" t="t"/>
              <a:pathLst>
                <a:path extrusionOk="0" fill="none" h="609" w="1">
                  <a:moveTo>
                    <a:pt x="0" y="0"/>
                  </a:moveTo>
                  <a:lnTo>
                    <a:pt x="0" y="60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1"/>
            <p:cNvSpPr/>
            <p:nvPr/>
          </p:nvSpPr>
          <p:spPr>
            <a:xfrm>
              <a:off x="-1257282" y="2283500"/>
              <a:ext cx="102" cy="58874"/>
            </a:xfrm>
            <a:custGeom>
              <a:rect b="b" l="l" r="r" t="t"/>
              <a:pathLst>
                <a:path extrusionOk="0" fill="none" h="578" w="1">
                  <a:moveTo>
                    <a:pt x="1" y="0"/>
                  </a:moveTo>
                  <a:lnTo>
                    <a:pt x="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1"/>
            <p:cNvSpPr/>
            <p:nvPr/>
          </p:nvSpPr>
          <p:spPr>
            <a:xfrm>
              <a:off x="-1142695" y="2085288"/>
              <a:ext cx="102" cy="58975"/>
            </a:xfrm>
            <a:custGeom>
              <a:rect b="b" l="l" r="r" t="t"/>
              <a:pathLst>
                <a:path extrusionOk="0" fill="none" h="579" w="1">
                  <a:moveTo>
                    <a:pt x="0" y="1"/>
                  </a:moveTo>
                  <a:lnTo>
                    <a:pt x="0"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1"/>
            <p:cNvSpPr/>
            <p:nvPr/>
          </p:nvSpPr>
          <p:spPr>
            <a:xfrm>
              <a:off x="-1551440" y="2360910"/>
              <a:ext cx="102" cy="58874"/>
            </a:xfrm>
            <a:custGeom>
              <a:rect b="b" l="l" r="r" t="t"/>
              <a:pathLst>
                <a:path extrusionOk="0" fill="none" h="578" w="1">
                  <a:moveTo>
                    <a:pt x="1" y="0"/>
                  </a:moveTo>
                  <a:lnTo>
                    <a:pt x="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1"/>
            <p:cNvSpPr/>
            <p:nvPr/>
          </p:nvSpPr>
          <p:spPr>
            <a:xfrm>
              <a:off x="-1563764" y="1834519"/>
              <a:ext cx="102" cy="62031"/>
            </a:xfrm>
            <a:custGeom>
              <a:rect b="b" l="l" r="r" t="t"/>
              <a:pathLst>
                <a:path extrusionOk="0" fill="none" h="609" w="1">
                  <a:moveTo>
                    <a:pt x="0" y="1"/>
                  </a:moveTo>
                  <a:lnTo>
                    <a:pt x="0"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1"/>
            <p:cNvSpPr/>
            <p:nvPr/>
          </p:nvSpPr>
          <p:spPr>
            <a:xfrm>
              <a:off x="-1309941" y="1927412"/>
              <a:ext cx="3259" cy="58975"/>
            </a:xfrm>
            <a:custGeom>
              <a:rect b="b" l="l" r="r" t="t"/>
              <a:pathLst>
                <a:path extrusionOk="0" fill="none" h="579" w="32">
                  <a:moveTo>
                    <a:pt x="1" y="1"/>
                  </a:moveTo>
                  <a:lnTo>
                    <a:pt x="3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1"/>
            <p:cNvSpPr/>
            <p:nvPr/>
          </p:nvSpPr>
          <p:spPr>
            <a:xfrm>
              <a:off x="-1189141" y="1865484"/>
              <a:ext cx="3158" cy="62031"/>
            </a:xfrm>
            <a:custGeom>
              <a:rect b="b" l="l" r="r" t="t"/>
              <a:pathLst>
                <a:path extrusionOk="0" fill="none" h="609" w="31">
                  <a:moveTo>
                    <a:pt x="0" y="1"/>
                  </a:moveTo>
                  <a:lnTo>
                    <a:pt x="31"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1"/>
            <p:cNvSpPr/>
            <p:nvPr/>
          </p:nvSpPr>
          <p:spPr>
            <a:xfrm>
              <a:off x="-1501836" y="2035786"/>
              <a:ext cx="102" cy="62031"/>
            </a:xfrm>
            <a:custGeom>
              <a:rect b="b" l="l" r="r" t="t"/>
              <a:pathLst>
                <a:path extrusionOk="0" fill="none" h="609" w="1">
                  <a:moveTo>
                    <a:pt x="0" y="1"/>
                  </a:moveTo>
                  <a:lnTo>
                    <a:pt x="0"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1"/>
            <p:cNvSpPr/>
            <p:nvPr/>
          </p:nvSpPr>
          <p:spPr>
            <a:xfrm>
              <a:off x="-1644229" y="2159643"/>
              <a:ext cx="102" cy="62031"/>
            </a:xfrm>
            <a:custGeom>
              <a:rect b="b" l="l" r="r" t="t"/>
              <a:pathLst>
                <a:path extrusionOk="0" fill="none" h="609" w="1">
                  <a:moveTo>
                    <a:pt x="0" y="0"/>
                  </a:moveTo>
                  <a:lnTo>
                    <a:pt x="0" y="60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1"/>
            <p:cNvSpPr/>
            <p:nvPr/>
          </p:nvSpPr>
          <p:spPr>
            <a:xfrm>
              <a:off x="-1257282" y="2283500"/>
              <a:ext cx="102" cy="58874"/>
            </a:xfrm>
            <a:custGeom>
              <a:rect b="b" l="l" r="r" t="t"/>
              <a:pathLst>
                <a:path extrusionOk="0" fill="none" h="578" w="1">
                  <a:moveTo>
                    <a:pt x="1" y="0"/>
                  </a:moveTo>
                  <a:lnTo>
                    <a:pt x="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1"/>
            <p:cNvSpPr/>
            <p:nvPr/>
          </p:nvSpPr>
          <p:spPr>
            <a:xfrm>
              <a:off x="-1142695" y="2085288"/>
              <a:ext cx="102" cy="58975"/>
            </a:xfrm>
            <a:custGeom>
              <a:rect b="b" l="l" r="r" t="t"/>
              <a:pathLst>
                <a:path extrusionOk="0" fill="none" h="579" w="1">
                  <a:moveTo>
                    <a:pt x="0" y="1"/>
                  </a:moveTo>
                  <a:lnTo>
                    <a:pt x="0"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1"/>
            <p:cNvSpPr/>
            <p:nvPr/>
          </p:nvSpPr>
          <p:spPr>
            <a:xfrm>
              <a:off x="-1551440" y="2360910"/>
              <a:ext cx="102" cy="58874"/>
            </a:xfrm>
            <a:custGeom>
              <a:rect b="b" l="l" r="r" t="t"/>
              <a:pathLst>
                <a:path extrusionOk="0" fill="none" h="578" w="1">
                  <a:moveTo>
                    <a:pt x="1" y="0"/>
                  </a:moveTo>
                  <a:lnTo>
                    <a:pt x="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1"/>
            <p:cNvSpPr/>
            <p:nvPr/>
          </p:nvSpPr>
          <p:spPr>
            <a:xfrm>
              <a:off x="-1390407" y="3333022"/>
              <a:ext cx="476885" cy="668796"/>
            </a:xfrm>
            <a:custGeom>
              <a:rect b="b" l="l" r="r" t="t"/>
              <a:pathLst>
                <a:path extrusionOk="0" fill="none" h="6566" w="4682">
                  <a:moveTo>
                    <a:pt x="4681" y="0"/>
                  </a:moveTo>
                  <a:lnTo>
                    <a:pt x="1" y="656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6" name="Google Shape;916;p31"/>
          <p:cNvSpPr/>
          <p:nvPr/>
        </p:nvSpPr>
        <p:spPr>
          <a:xfrm flipH="1">
            <a:off x="-283721" y="323400"/>
            <a:ext cx="1644865" cy="401128"/>
          </a:xfrm>
          <a:custGeom>
            <a:rect b="b" l="l" r="r" t="t"/>
            <a:pathLst>
              <a:path extrusionOk="0" h="6501" w="26658">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1"/>
          <p:cNvSpPr/>
          <p:nvPr/>
        </p:nvSpPr>
        <p:spPr>
          <a:xfrm flipH="1">
            <a:off x="-1121921" y="1625500"/>
            <a:ext cx="1644865" cy="401128"/>
          </a:xfrm>
          <a:custGeom>
            <a:rect b="b" l="l" r="r" t="t"/>
            <a:pathLst>
              <a:path extrusionOk="0" h="6501" w="26658">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9">
    <p:spTree>
      <p:nvGrpSpPr>
        <p:cNvPr id="918" name="Shape 918"/>
        <p:cNvGrpSpPr/>
        <p:nvPr/>
      </p:nvGrpSpPr>
      <p:grpSpPr>
        <a:xfrm>
          <a:off x="0" y="0"/>
          <a:ext cx="0" cy="0"/>
          <a:chOff x="0" y="0"/>
          <a:chExt cx="0" cy="0"/>
        </a:xfrm>
      </p:grpSpPr>
      <p:sp>
        <p:nvSpPr>
          <p:cNvPr id="919" name="Google Shape;919;p32"/>
          <p:cNvSpPr/>
          <p:nvPr/>
        </p:nvSpPr>
        <p:spPr>
          <a:xfrm flipH="1">
            <a:off x="5942326" y="1774025"/>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2"/>
          <p:cNvSpPr/>
          <p:nvPr/>
        </p:nvSpPr>
        <p:spPr>
          <a:xfrm flipH="1">
            <a:off x="7121176" y="884725"/>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2"/>
          <p:cNvSpPr/>
          <p:nvPr/>
        </p:nvSpPr>
        <p:spPr>
          <a:xfrm>
            <a:off x="7292465" y="1217335"/>
            <a:ext cx="1029421" cy="2388157"/>
          </a:xfrm>
          <a:custGeom>
            <a:rect b="b" l="l" r="r" t="t"/>
            <a:pathLst>
              <a:path extrusionOk="0" h="26658" w="11491">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2"/>
          <p:cNvSpPr/>
          <p:nvPr/>
        </p:nvSpPr>
        <p:spPr>
          <a:xfrm>
            <a:off x="7807130" y="1715696"/>
            <a:ext cx="90" cy="2883741"/>
          </a:xfrm>
          <a:custGeom>
            <a:rect b="b" l="l" r="r" t="t"/>
            <a:pathLst>
              <a:path extrusionOk="0" fill="none" h="32190" w="1">
                <a:moveTo>
                  <a:pt x="1" y="0"/>
                </a:moveTo>
                <a:lnTo>
                  <a:pt x="1" y="3218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2"/>
          <p:cNvSpPr/>
          <p:nvPr/>
        </p:nvSpPr>
        <p:spPr>
          <a:xfrm>
            <a:off x="7507648" y="4599348"/>
            <a:ext cx="637218" cy="90"/>
          </a:xfrm>
          <a:custGeom>
            <a:rect b="b" l="l" r="r" t="t"/>
            <a:pathLst>
              <a:path extrusionOk="0" fill="none" h="1" w="7113">
                <a:moveTo>
                  <a:pt x="0" y="0"/>
                </a:moveTo>
                <a:lnTo>
                  <a:pt x="711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2"/>
          <p:cNvSpPr/>
          <p:nvPr/>
        </p:nvSpPr>
        <p:spPr>
          <a:xfrm>
            <a:off x="7807130" y="1568598"/>
            <a:ext cx="147188" cy="514755"/>
          </a:xfrm>
          <a:custGeom>
            <a:rect b="b" l="l" r="r" t="t"/>
            <a:pathLst>
              <a:path extrusionOk="0" fill="none" h="5746" w="1643">
                <a:moveTo>
                  <a:pt x="1642" y="1"/>
                </a:moveTo>
                <a:lnTo>
                  <a:pt x="1" y="574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2"/>
          <p:cNvSpPr/>
          <p:nvPr/>
        </p:nvSpPr>
        <p:spPr>
          <a:xfrm>
            <a:off x="7592037" y="1824632"/>
            <a:ext cx="215183" cy="887787"/>
          </a:xfrm>
          <a:custGeom>
            <a:rect b="b" l="l" r="r" t="t"/>
            <a:pathLst>
              <a:path extrusionOk="0" fill="none" h="9910" w="2402">
                <a:moveTo>
                  <a:pt x="0" y="0"/>
                </a:moveTo>
                <a:lnTo>
                  <a:pt x="2402" y="990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2"/>
          <p:cNvSpPr/>
          <p:nvPr/>
        </p:nvSpPr>
        <p:spPr>
          <a:xfrm>
            <a:off x="7807130" y="2410070"/>
            <a:ext cx="305037" cy="1002098"/>
          </a:xfrm>
          <a:custGeom>
            <a:rect b="b" l="l" r="r" t="t"/>
            <a:pathLst>
              <a:path extrusionOk="0" fill="none" h="11186" w="3405">
                <a:moveTo>
                  <a:pt x="3405" y="0"/>
                </a:moveTo>
                <a:lnTo>
                  <a:pt x="1" y="1118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2"/>
          <p:cNvSpPr/>
          <p:nvPr/>
        </p:nvSpPr>
        <p:spPr>
          <a:xfrm>
            <a:off x="7954229" y="2194886"/>
            <a:ext cx="90" cy="92720"/>
          </a:xfrm>
          <a:custGeom>
            <a:rect b="b" l="l" r="r" t="t"/>
            <a:pathLst>
              <a:path extrusionOk="0" fill="none" h="1035" w="1">
                <a:moveTo>
                  <a:pt x="0" y="1"/>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2"/>
          <p:cNvSpPr/>
          <p:nvPr/>
        </p:nvSpPr>
        <p:spPr>
          <a:xfrm>
            <a:off x="8084933" y="2862026"/>
            <a:ext cx="0" cy="95408"/>
          </a:xfrm>
          <a:custGeom>
            <a:rect b="b" l="l" r="r" t="t"/>
            <a:pathLst>
              <a:path extrusionOk="0" fill="none" h="1065" w="0">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2"/>
          <p:cNvSpPr/>
          <p:nvPr/>
        </p:nvSpPr>
        <p:spPr>
          <a:xfrm>
            <a:off x="7635575" y="2911029"/>
            <a:ext cx="90" cy="95408"/>
          </a:xfrm>
          <a:custGeom>
            <a:rect b="b" l="l" r="r" t="t"/>
            <a:pathLst>
              <a:path extrusionOk="0" fill="none" h="1065" w="1">
                <a:moveTo>
                  <a:pt x="1" y="1"/>
                </a:moveTo>
                <a:lnTo>
                  <a:pt x="1"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2"/>
          <p:cNvSpPr/>
          <p:nvPr/>
        </p:nvSpPr>
        <p:spPr>
          <a:xfrm>
            <a:off x="7700972" y="3270533"/>
            <a:ext cx="90" cy="95318"/>
          </a:xfrm>
          <a:custGeom>
            <a:rect b="b" l="l" r="r" t="t"/>
            <a:pathLst>
              <a:path extrusionOk="0" fill="none" h="1064"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2"/>
          <p:cNvSpPr/>
          <p:nvPr/>
        </p:nvSpPr>
        <p:spPr>
          <a:xfrm>
            <a:off x="7907913" y="2480842"/>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2"/>
          <p:cNvSpPr/>
          <p:nvPr/>
        </p:nvSpPr>
        <p:spPr>
          <a:xfrm>
            <a:off x="7551186" y="1522372"/>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2"/>
          <p:cNvSpPr/>
          <p:nvPr/>
        </p:nvSpPr>
        <p:spPr>
          <a:xfrm>
            <a:off x="8084933" y="2012491"/>
            <a:ext cx="0" cy="95408"/>
          </a:xfrm>
          <a:custGeom>
            <a:rect b="b" l="l" r="r" t="t"/>
            <a:pathLst>
              <a:path extrusionOk="0" fill="none" h="1065" w="0">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2"/>
          <p:cNvSpPr/>
          <p:nvPr/>
        </p:nvSpPr>
        <p:spPr>
          <a:xfrm>
            <a:off x="8035841" y="3177903"/>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2"/>
          <p:cNvSpPr/>
          <p:nvPr/>
        </p:nvSpPr>
        <p:spPr>
          <a:xfrm>
            <a:off x="7521265" y="2390988"/>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2"/>
          <p:cNvSpPr/>
          <p:nvPr/>
        </p:nvSpPr>
        <p:spPr>
          <a:xfrm>
            <a:off x="7455868" y="1963488"/>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a:off x="7455868" y="2818488"/>
            <a:ext cx="90" cy="92631"/>
          </a:xfrm>
          <a:custGeom>
            <a:rect b="b" l="l" r="r" t="t"/>
            <a:pathLst>
              <a:path extrusionOk="0" fill="none" h="1034"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2"/>
          <p:cNvSpPr/>
          <p:nvPr/>
        </p:nvSpPr>
        <p:spPr>
          <a:xfrm>
            <a:off x="7771744" y="1405284"/>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2"/>
          <p:cNvSpPr/>
          <p:nvPr/>
        </p:nvSpPr>
        <p:spPr>
          <a:xfrm>
            <a:off x="8112078" y="1601296"/>
            <a:ext cx="90" cy="89943"/>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0" name="Google Shape;940;p32"/>
          <p:cNvGrpSpPr/>
          <p:nvPr/>
        </p:nvGrpSpPr>
        <p:grpSpPr>
          <a:xfrm>
            <a:off x="713213" y="751762"/>
            <a:ext cx="1026734" cy="3847676"/>
            <a:chOff x="8648513" y="751762"/>
            <a:chExt cx="1026734" cy="3847676"/>
          </a:xfrm>
        </p:grpSpPr>
        <p:sp>
          <p:nvSpPr>
            <p:cNvPr id="941" name="Google Shape;941;p32"/>
            <p:cNvSpPr/>
            <p:nvPr/>
          </p:nvSpPr>
          <p:spPr>
            <a:xfrm>
              <a:off x="8648513" y="751762"/>
              <a:ext cx="1026734" cy="2853730"/>
            </a:xfrm>
            <a:custGeom>
              <a:rect b="b" l="l" r="r" t="t"/>
              <a:pathLst>
                <a:path extrusionOk="0" h="31855" w="11461">
                  <a:moveTo>
                    <a:pt x="5746" y="0"/>
                  </a:moveTo>
                  <a:cubicBezTo>
                    <a:pt x="2585" y="0"/>
                    <a:pt x="1" y="2584"/>
                    <a:pt x="1" y="5745"/>
                  </a:cubicBezTo>
                  <a:lnTo>
                    <a:pt x="1" y="26110"/>
                  </a:lnTo>
                  <a:cubicBezTo>
                    <a:pt x="1" y="29271"/>
                    <a:pt x="2585" y="31855"/>
                    <a:pt x="5746" y="31855"/>
                  </a:cubicBezTo>
                  <a:cubicBezTo>
                    <a:pt x="8937" y="31855"/>
                    <a:pt x="11460" y="29271"/>
                    <a:pt x="11460" y="26110"/>
                  </a:cubicBezTo>
                  <a:lnTo>
                    <a:pt x="11460" y="5745"/>
                  </a:lnTo>
                  <a:cubicBezTo>
                    <a:pt x="11460" y="2584"/>
                    <a:pt x="8876" y="0"/>
                    <a:pt x="57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2"/>
            <p:cNvSpPr/>
            <p:nvPr/>
          </p:nvSpPr>
          <p:spPr>
            <a:xfrm>
              <a:off x="9144097" y="1132946"/>
              <a:ext cx="90" cy="3466492"/>
            </a:xfrm>
            <a:custGeom>
              <a:rect b="b" l="l" r="r" t="t"/>
              <a:pathLst>
                <a:path extrusionOk="0" fill="none" h="38695" w="1">
                  <a:moveTo>
                    <a:pt x="1" y="1"/>
                  </a:moveTo>
                  <a:lnTo>
                    <a:pt x="1" y="3869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2"/>
            <p:cNvSpPr/>
            <p:nvPr/>
          </p:nvSpPr>
          <p:spPr>
            <a:xfrm>
              <a:off x="8844614" y="4599348"/>
              <a:ext cx="637218" cy="90"/>
            </a:xfrm>
            <a:custGeom>
              <a:rect b="b" l="l" r="r" t="t"/>
              <a:pathLst>
                <a:path extrusionOk="0" fill="none" h="1" w="7113">
                  <a:moveTo>
                    <a:pt x="0" y="0"/>
                  </a:moveTo>
                  <a:lnTo>
                    <a:pt x="711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2"/>
            <p:cNvSpPr/>
            <p:nvPr/>
          </p:nvSpPr>
          <p:spPr>
            <a:xfrm>
              <a:off x="9144097" y="1165644"/>
              <a:ext cx="188039" cy="917709"/>
            </a:xfrm>
            <a:custGeom>
              <a:rect b="b" l="l" r="r" t="t"/>
              <a:pathLst>
                <a:path extrusionOk="0" fill="none" h="10244" w="2099">
                  <a:moveTo>
                    <a:pt x="2098" y="0"/>
                  </a:moveTo>
                  <a:lnTo>
                    <a:pt x="1" y="1024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2"/>
            <p:cNvSpPr/>
            <p:nvPr/>
          </p:nvSpPr>
          <p:spPr>
            <a:xfrm>
              <a:off x="8896305" y="1454287"/>
              <a:ext cx="247882" cy="1211816"/>
            </a:xfrm>
            <a:custGeom>
              <a:rect b="b" l="l" r="r" t="t"/>
              <a:pathLst>
                <a:path extrusionOk="0" fill="none" h="13527" w="2767">
                  <a:moveTo>
                    <a:pt x="1" y="0"/>
                  </a:moveTo>
                  <a:lnTo>
                    <a:pt x="2767" y="1352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2"/>
            <p:cNvSpPr/>
            <p:nvPr/>
          </p:nvSpPr>
          <p:spPr>
            <a:xfrm>
              <a:off x="9144097" y="2410070"/>
              <a:ext cx="217960" cy="882323"/>
            </a:xfrm>
            <a:custGeom>
              <a:rect b="b" l="l" r="r" t="t"/>
              <a:pathLst>
                <a:path extrusionOk="0" fill="none" h="9849" w="2433">
                  <a:moveTo>
                    <a:pt x="2433" y="0"/>
                  </a:moveTo>
                  <a:lnTo>
                    <a:pt x="1" y="984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2"/>
            <p:cNvSpPr/>
            <p:nvPr/>
          </p:nvSpPr>
          <p:spPr>
            <a:xfrm>
              <a:off x="8967166" y="1192878"/>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2"/>
            <p:cNvSpPr/>
            <p:nvPr/>
          </p:nvSpPr>
          <p:spPr>
            <a:xfrm>
              <a:off x="9054243" y="1620378"/>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2"/>
            <p:cNvSpPr/>
            <p:nvPr/>
          </p:nvSpPr>
          <p:spPr>
            <a:xfrm>
              <a:off x="9332046" y="931469"/>
              <a:ext cx="90" cy="92631"/>
            </a:xfrm>
            <a:custGeom>
              <a:rect b="b" l="l" r="r" t="t"/>
              <a:pathLst>
                <a:path extrusionOk="0" fill="none" h="1034" w="1">
                  <a:moveTo>
                    <a:pt x="0" y="0"/>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2"/>
            <p:cNvSpPr/>
            <p:nvPr/>
          </p:nvSpPr>
          <p:spPr>
            <a:xfrm>
              <a:off x="9253032" y="2083263"/>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2"/>
            <p:cNvSpPr/>
            <p:nvPr/>
          </p:nvSpPr>
          <p:spPr>
            <a:xfrm>
              <a:off x="9239415" y="2505388"/>
              <a:ext cx="90" cy="92631"/>
            </a:xfrm>
            <a:custGeom>
              <a:rect b="b" l="l" r="r" t="t"/>
              <a:pathLst>
                <a:path extrusionOk="0" fill="none" h="1034" w="1">
                  <a:moveTo>
                    <a:pt x="1" y="0"/>
                  </a:moveTo>
                  <a:lnTo>
                    <a:pt x="1" y="103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2"/>
            <p:cNvSpPr/>
            <p:nvPr/>
          </p:nvSpPr>
          <p:spPr>
            <a:xfrm>
              <a:off x="9361968" y="2935575"/>
              <a:ext cx="90" cy="95408"/>
            </a:xfrm>
            <a:custGeom>
              <a:rect b="b" l="l" r="r" t="t"/>
              <a:pathLst>
                <a:path extrusionOk="0" fill="none" h="1065" w="1">
                  <a:moveTo>
                    <a:pt x="1" y="1"/>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2"/>
            <p:cNvSpPr/>
            <p:nvPr/>
          </p:nvSpPr>
          <p:spPr>
            <a:xfrm>
              <a:off x="9579838" y="2867491"/>
              <a:ext cx="90" cy="89943"/>
            </a:xfrm>
            <a:custGeom>
              <a:rect b="b" l="l" r="r" t="t"/>
              <a:pathLst>
                <a:path extrusionOk="0" fill="none" h="1004" w="1">
                  <a:moveTo>
                    <a:pt x="0" y="1"/>
                  </a:moveTo>
                  <a:lnTo>
                    <a:pt x="0"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2"/>
            <p:cNvSpPr/>
            <p:nvPr/>
          </p:nvSpPr>
          <p:spPr>
            <a:xfrm>
              <a:off x="9397354" y="1715696"/>
              <a:ext cx="90" cy="92631"/>
            </a:xfrm>
            <a:custGeom>
              <a:rect b="b" l="l" r="r" t="t"/>
              <a:pathLst>
                <a:path extrusionOk="0" fill="none" h="1034" w="1">
                  <a:moveTo>
                    <a:pt x="1" y="0"/>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2"/>
            <p:cNvSpPr/>
            <p:nvPr/>
          </p:nvSpPr>
          <p:spPr>
            <a:xfrm>
              <a:off x="9468215" y="2148660"/>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2"/>
            <p:cNvSpPr/>
            <p:nvPr/>
          </p:nvSpPr>
          <p:spPr>
            <a:xfrm>
              <a:off x="9503601" y="1315430"/>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2"/>
            <p:cNvSpPr/>
            <p:nvPr/>
          </p:nvSpPr>
          <p:spPr>
            <a:xfrm>
              <a:off x="9070637" y="857920"/>
              <a:ext cx="90" cy="95408"/>
            </a:xfrm>
            <a:custGeom>
              <a:rect b="b" l="l" r="r" t="t"/>
              <a:pathLst>
                <a:path extrusionOk="0" fill="none" h="1065" w="1">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2"/>
            <p:cNvSpPr/>
            <p:nvPr/>
          </p:nvSpPr>
          <p:spPr>
            <a:xfrm>
              <a:off x="8787459" y="1669381"/>
              <a:ext cx="90" cy="92720"/>
            </a:xfrm>
            <a:custGeom>
              <a:rect b="b" l="l" r="r" t="t"/>
              <a:pathLst>
                <a:path extrusionOk="0" fill="none" h="1035" w="1">
                  <a:moveTo>
                    <a:pt x="0" y="1"/>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2"/>
            <p:cNvSpPr/>
            <p:nvPr/>
          </p:nvSpPr>
          <p:spPr>
            <a:xfrm>
              <a:off x="8814693" y="1987945"/>
              <a:ext cx="90" cy="95408"/>
            </a:xfrm>
            <a:custGeom>
              <a:rect b="b" l="l" r="r" t="t"/>
              <a:pathLst>
                <a:path extrusionOk="0" fill="none" h="1065" w="1">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2"/>
            <p:cNvSpPr/>
            <p:nvPr/>
          </p:nvSpPr>
          <p:spPr>
            <a:xfrm>
              <a:off x="8937156" y="2287517"/>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2"/>
            <p:cNvSpPr/>
            <p:nvPr/>
          </p:nvSpPr>
          <p:spPr>
            <a:xfrm>
              <a:off x="9018857" y="2862026"/>
              <a:ext cx="90" cy="95408"/>
            </a:xfrm>
            <a:custGeom>
              <a:rect b="b" l="l" r="r" t="t"/>
              <a:pathLst>
                <a:path extrusionOk="0" fill="none" h="1065" w="1">
                  <a:moveTo>
                    <a:pt x="1" y="1"/>
                  </a:moveTo>
                  <a:lnTo>
                    <a:pt x="1"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2"/>
            <p:cNvSpPr/>
            <p:nvPr/>
          </p:nvSpPr>
          <p:spPr>
            <a:xfrm>
              <a:off x="9269426" y="3224218"/>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2"/>
            <p:cNvSpPr/>
            <p:nvPr/>
          </p:nvSpPr>
          <p:spPr>
            <a:xfrm>
              <a:off x="8814693" y="2617011"/>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2"/>
            <p:cNvSpPr/>
            <p:nvPr/>
          </p:nvSpPr>
          <p:spPr>
            <a:xfrm>
              <a:off x="8896305" y="3131587"/>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965" name="Shape 965"/>
        <p:cNvGrpSpPr/>
        <p:nvPr/>
      </p:nvGrpSpPr>
      <p:grpSpPr>
        <a:xfrm>
          <a:off x="0" y="0"/>
          <a:ext cx="0" cy="0"/>
          <a:chOff x="0" y="0"/>
          <a:chExt cx="0" cy="0"/>
        </a:xfrm>
      </p:grpSpPr>
      <p:sp>
        <p:nvSpPr>
          <p:cNvPr id="966" name="Google Shape;966;p33"/>
          <p:cNvSpPr/>
          <p:nvPr/>
        </p:nvSpPr>
        <p:spPr>
          <a:xfrm>
            <a:off x="2271663" y="3797300"/>
            <a:ext cx="2330468" cy="802120"/>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3"/>
          <p:cNvSpPr/>
          <p:nvPr/>
        </p:nvSpPr>
        <p:spPr>
          <a:xfrm>
            <a:off x="713225" y="4038926"/>
            <a:ext cx="1628503" cy="560494"/>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8" name="Google Shape;968;p33"/>
          <p:cNvGrpSpPr/>
          <p:nvPr/>
        </p:nvGrpSpPr>
        <p:grpSpPr>
          <a:xfrm>
            <a:off x="-10595" y="537036"/>
            <a:ext cx="2188681" cy="4059897"/>
            <a:chOff x="218005" y="537036"/>
            <a:chExt cx="2188681" cy="4059897"/>
          </a:xfrm>
        </p:grpSpPr>
        <p:sp>
          <p:nvSpPr>
            <p:cNvPr id="969" name="Google Shape;969;p33"/>
            <p:cNvSpPr/>
            <p:nvPr/>
          </p:nvSpPr>
          <p:spPr>
            <a:xfrm>
              <a:off x="218005" y="537036"/>
              <a:ext cx="2188681" cy="3290034"/>
            </a:xfrm>
            <a:custGeom>
              <a:rect b="b" l="l" r="r" t="t"/>
              <a:pathLst>
                <a:path extrusionOk="0" h="28057" w="18664">
                  <a:moveTo>
                    <a:pt x="9302" y="1"/>
                  </a:moveTo>
                  <a:cubicBezTo>
                    <a:pt x="3040" y="1"/>
                    <a:pt x="5958" y="8937"/>
                    <a:pt x="5958" y="8937"/>
                  </a:cubicBezTo>
                  <a:cubicBezTo>
                    <a:pt x="1308" y="13314"/>
                    <a:pt x="4651" y="19120"/>
                    <a:pt x="4651" y="19120"/>
                  </a:cubicBezTo>
                  <a:cubicBezTo>
                    <a:pt x="1" y="24135"/>
                    <a:pt x="4256" y="28056"/>
                    <a:pt x="9271" y="28056"/>
                  </a:cubicBezTo>
                  <a:cubicBezTo>
                    <a:pt x="14287" y="28056"/>
                    <a:pt x="18664" y="24135"/>
                    <a:pt x="13983" y="19120"/>
                  </a:cubicBezTo>
                  <a:cubicBezTo>
                    <a:pt x="13983" y="19120"/>
                    <a:pt x="17326" y="13345"/>
                    <a:pt x="12645" y="8937"/>
                  </a:cubicBezTo>
                  <a:cubicBezTo>
                    <a:pt x="12645" y="8937"/>
                    <a:pt x="15594" y="1"/>
                    <a:pt x="93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3"/>
            <p:cNvSpPr/>
            <p:nvPr/>
          </p:nvSpPr>
          <p:spPr>
            <a:xfrm>
              <a:off x="1315840" y="946989"/>
              <a:ext cx="117" cy="3649913"/>
            </a:xfrm>
            <a:custGeom>
              <a:rect b="b" l="l" r="r" t="t"/>
              <a:pathLst>
                <a:path extrusionOk="0" fill="none" h="31126" w="1">
                  <a:moveTo>
                    <a:pt x="0" y="0"/>
                  </a:moveTo>
                  <a:lnTo>
                    <a:pt x="0" y="3112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3"/>
            <p:cNvSpPr/>
            <p:nvPr/>
          </p:nvSpPr>
          <p:spPr>
            <a:xfrm>
              <a:off x="1315840" y="946989"/>
              <a:ext cx="135561" cy="285300"/>
            </a:xfrm>
            <a:custGeom>
              <a:rect b="b" l="l" r="r" t="t"/>
              <a:pathLst>
                <a:path extrusionOk="0" fill="none" h="2433" w="1156">
                  <a:moveTo>
                    <a:pt x="1156" y="0"/>
                  </a:moveTo>
                  <a:lnTo>
                    <a:pt x="0" y="24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3"/>
            <p:cNvSpPr/>
            <p:nvPr/>
          </p:nvSpPr>
          <p:spPr>
            <a:xfrm>
              <a:off x="987967" y="1748954"/>
              <a:ext cx="327997" cy="481245"/>
            </a:xfrm>
            <a:custGeom>
              <a:rect b="b" l="l" r="r" t="t"/>
              <a:pathLst>
                <a:path extrusionOk="0" fill="none" h="4104" w="2797">
                  <a:moveTo>
                    <a:pt x="0" y="0"/>
                  </a:moveTo>
                  <a:lnTo>
                    <a:pt x="2796" y="41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3"/>
            <p:cNvSpPr/>
            <p:nvPr/>
          </p:nvSpPr>
          <p:spPr>
            <a:xfrm>
              <a:off x="1315840" y="2518789"/>
              <a:ext cx="413602" cy="670272"/>
            </a:xfrm>
            <a:custGeom>
              <a:rect b="b" l="l" r="r" t="t"/>
              <a:pathLst>
                <a:path extrusionOk="0" fill="none" h="5716" w="3527">
                  <a:moveTo>
                    <a:pt x="3526" y="1"/>
                  </a:moveTo>
                  <a:lnTo>
                    <a:pt x="0" y="571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3"/>
            <p:cNvSpPr/>
            <p:nvPr/>
          </p:nvSpPr>
          <p:spPr>
            <a:xfrm>
              <a:off x="1522578" y="1902218"/>
              <a:ext cx="117" cy="117732"/>
            </a:xfrm>
            <a:custGeom>
              <a:rect b="b" l="l" r="r" t="t"/>
              <a:pathLst>
                <a:path extrusionOk="0" fill="none" h="1004" w="1">
                  <a:moveTo>
                    <a:pt x="0" y="0"/>
                  </a:moveTo>
                  <a:lnTo>
                    <a:pt x="0"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3"/>
            <p:cNvSpPr/>
            <p:nvPr/>
          </p:nvSpPr>
          <p:spPr>
            <a:xfrm>
              <a:off x="1055629" y="832892"/>
              <a:ext cx="117" cy="114214"/>
            </a:xfrm>
            <a:custGeom>
              <a:rect b="b" l="l" r="r" t="t"/>
              <a:pathLst>
                <a:path extrusionOk="0" fill="none" h="974" w="1">
                  <a:moveTo>
                    <a:pt x="1" y="1"/>
                  </a:moveTo>
                  <a:lnTo>
                    <a:pt x="1"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3"/>
            <p:cNvSpPr/>
            <p:nvPr/>
          </p:nvSpPr>
          <p:spPr>
            <a:xfrm>
              <a:off x="1576050" y="1175067"/>
              <a:ext cx="117" cy="114214"/>
            </a:xfrm>
            <a:custGeom>
              <a:rect b="b" l="l" r="r" t="t"/>
              <a:pathLst>
                <a:path extrusionOk="0" fill="none" h="974" w="1">
                  <a:moveTo>
                    <a:pt x="0" y="1"/>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3"/>
            <p:cNvSpPr/>
            <p:nvPr/>
          </p:nvSpPr>
          <p:spPr>
            <a:xfrm>
              <a:off x="1076971" y="3053511"/>
              <a:ext cx="117" cy="121249"/>
            </a:xfrm>
            <a:custGeom>
              <a:rect b="b" l="l" r="r" t="t"/>
              <a:pathLst>
                <a:path extrusionOk="0" fill="none" h="1034" w="1">
                  <a:moveTo>
                    <a:pt x="1" y="0"/>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3"/>
            <p:cNvSpPr/>
            <p:nvPr/>
          </p:nvSpPr>
          <p:spPr>
            <a:xfrm>
              <a:off x="1112619" y="1517241"/>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3"/>
            <p:cNvSpPr/>
            <p:nvPr/>
          </p:nvSpPr>
          <p:spPr>
            <a:xfrm>
              <a:off x="1754293" y="2066152"/>
              <a:ext cx="117" cy="114214"/>
            </a:xfrm>
            <a:custGeom>
              <a:rect b="b" l="l" r="r" t="t"/>
              <a:pathLst>
                <a:path extrusionOk="0" fill="none" h="974" w="1">
                  <a:moveTo>
                    <a:pt x="0" y="1"/>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3"/>
            <p:cNvSpPr/>
            <p:nvPr/>
          </p:nvSpPr>
          <p:spPr>
            <a:xfrm>
              <a:off x="1576050" y="3053511"/>
              <a:ext cx="117" cy="121249"/>
            </a:xfrm>
            <a:custGeom>
              <a:rect b="b" l="l" r="r" t="t"/>
              <a:pathLst>
                <a:path extrusionOk="0" fill="none" h="1034" w="1">
                  <a:moveTo>
                    <a:pt x="0" y="0"/>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3"/>
            <p:cNvSpPr/>
            <p:nvPr/>
          </p:nvSpPr>
          <p:spPr>
            <a:xfrm>
              <a:off x="877386" y="2151754"/>
              <a:ext cx="117" cy="114096"/>
            </a:xfrm>
            <a:custGeom>
              <a:rect b="b" l="l" r="r" t="t"/>
              <a:pathLst>
                <a:path extrusionOk="0" fill="none" h="973" w="1">
                  <a:moveTo>
                    <a:pt x="1" y="0"/>
                  </a:moveTo>
                  <a:lnTo>
                    <a:pt x="1"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3"/>
            <p:cNvSpPr/>
            <p:nvPr/>
          </p:nvSpPr>
          <p:spPr>
            <a:xfrm>
              <a:off x="1522578" y="2258699"/>
              <a:ext cx="117" cy="114096"/>
            </a:xfrm>
            <a:custGeom>
              <a:rect b="b" l="l" r="r" t="t"/>
              <a:pathLst>
                <a:path extrusionOk="0" fill="none" h="973" w="1">
                  <a:moveTo>
                    <a:pt x="0" y="0"/>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3"/>
            <p:cNvSpPr/>
            <p:nvPr/>
          </p:nvSpPr>
          <p:spPr>
            <a:xfrm>
              <a:off x="1832626" y="3185315"/>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3"/>
            <p:cNvSpPr/>
            <p:nvPr/>
          </p:nvSpPr>
          <p:spPr>
            <a:xfrm>
              <a:off x="1148268" y="2479623"/>
              <a:ext cx="117" cy="114214"/>
            </a:xfrm>
            <a:custGeom>
              <a:rect b="b" l="l" r="r" t="t"/>
              <a:pathLst>
                <a:path extrusionOk="0" fill="none" h="974" w="1">
                  <a:moveTo>
                    <a:pt x="1" y="1"/>
                  </a:moveTo>
                  <a:lnTo>
                    <a:pt x="1"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3"/>
            <p:cNvSpPr/>
            <p:nvPr/>
          </p:nvSpPr>
          <p:spPr>
            <a:xfrm>
              <a:off x="741945" y="3185315"/>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3"/>
            <p:cNvSpPr/>
            <p:nvPr/>
          </p:nvSpPr>
          <p:spPr>
            <a:xfrm>
              <a:off x="959354" y="2689877"/>
              <a:ext cx="117" cy="114214"/>
            </a:xfrm>
            <a:custGeom>
              <a:rect b="b" l="l" r="r" t="t"/>
              <a:pathLst>
                <a:path extrusionOk="0" fill="none" h="974" w="1">
                  <a:moveTo>
                    <a:pt x="1" y="1"/>
                  </a:moveTo>
                  <a:lnTo>
                    <a:pt x="1" y="97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3"/>
            <p:cNvSpPr/>
            <p:nvPr/>
          </p:nvSpPr>
          <p:spPr>
            <a:xfrm>
              <a:off x="1522578" y="3477653"/>
              <a:ext cx="117" cy="117732"/>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3"/>
            <p:cNvSpPr/>
            <p:nvPr/>
          </p:nvSpPr>
          <p:spPr>
            <a:xfrm>
              <a:off x="1048476" y="4596816"/>
              <a:ext cx="527704" cy="117"/>
            </a:xfrm>
            <a:custGeom>
              <a:rect b="b" l="l" r="r" t="t"/>
              <a:pathLst>
                <a:path extrusionOk="0" fill="none" h="1" w="4500">
                  <a:moveTo>
                    <a:pt x="1" y="1"/>
                  </a:moveTo>
                  <a:lnTo>
                    <a:pt x="4499"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33"/>
          <p:cNvGrpSpPr/>
          <p:nvPr/>
        </p:nvGrpSpPr>
        <p:grpSpPr>
          <a:xfrm>
            <a:off x="1623581" y="1792459"/>
            <a:ext cx="1461622" cy="2804474"/>
            <a:chOff x="2156981" y="1792459"/>
            <a:chExt cx="1461622" cy="2804474"/>
          </a:xfrm>
        </p:grpSpPr>
        <p:sp>
          <p:nvSpPr>
            <p:cNvPr id="990" name="Google Shape;990;p33"/>
            <p:cNvSpPr/>
            <p:nvPr/>
          </p:nvSpPr>
          <p:spPr>
            <a:xfrm>
              <a:off x="2156981" y="1792459"/>
              <a:ext cx="1461622" cy="1909854"/>
            </a:xfrm>
            <a:custGeom>
              <a:rect b="b" l="l" r="r" t="t"/>
              <a:pathLst>
                <a:path extrusionOk="0" h="16287" w="12464">
                  <a:moveTo>
                    <a:pt x="7463" y="0"/>
                  </a:moveTo>
                  <a:cubicBezTo>
                    <a:pt x="7362" y="0"/>
                    <a:pt x="7256" y="8"/>
                    <a:pt x="7144" y="25"/>
                  </a:cubicBezTo>
                  <a:cubicBezTo>
                    <a:pt x="1369" y="784"/>
                    <a:pt x="3922" y="8140"/>
                    <a:pt x="3922" y="8140"/>
                  </a:cubicBezTo>
                  <a:cubicBezTo>
                    <a:pt x="1" y="12365"/>
                    <a:pt x="4925" y="16286"/>
                    <a:pt x="7144" y="16286"/>
                  </a:cubicBezTo>
                  <a:cubicBezTo>
                    <a:pt x="8724" y="16286"/>
                    <a:pt x="12463" y="13885"/>
                    <a:pt x="12463" y="10268"/>
                  </a:cubicBezTo>
                  <a:cubicBezTo>
                    <a:pt x="12463" y="4979"/>
                    <a:pt x="9302" y="4128"/>
                    <a:pt x="9302" y="4128"/>
                  </a:cubicBezTo>
                  <a:cubicBezTo>
                    <a:pt x="9331" y="1984"/>
                    <a:pt x="9063" y="0"/>
                    <a:pt x="74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3"/>
            <p:cNvSpPr/>
            <p:nvPr/>
          </p:nvSpPr>
          <p:spPr>
            <a:xfrm>
              <a:off x="2976780" y="2151754"/>
              <a:ext cx="117" cy="2445158"/>
            </a:xfrm>
            <a:custGeom>
              <a:rect b="b" l="l" r="r" t="t"/>
              <a:pathLst>
                <a:path extrusionOk="0" fill="none" h="20852" w="1">
                  <a:moveTo>
                    <a:pt x="1" y="0"/>
                  </a:moveTo>
                  <a:lnTo>
                    <a:pt x="1" y="2085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3"/>
            <p:cNvSpPr/>
            <p:nvPr/>
          </p:nvSpPr>
          <p:spPr>
            <a:xfrm>
              <a:off x="2823515" y="2123142"/>
              <a:ext cx="153386" cy="299606"/>
            </a:xfrm>
            <a:custGeom>
              <a:rect b="b" l="l" r="r" t="t"/>
              <a:pathLst>
                <a:path extrusionOk="0" fill="none" h="2555" w="1308">
                  <a:moveTo>
                    <a:pt x="1" y="1"/>
                  </a:moveTo>
                  <a:lnTo>
                    <a:pt x="1308" y="255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3"/>
            <p:cNvSpPr/>
            <p:nvPr/>
          </p:nvSpPr>
          <p:spPr>
            <a:xfrm>
              <a:off x="2976780" y="2422633"/>
              <a:ext cx="256816" cy="345807"/>
            </a:xfrm>
            <a:custGeom>
              <a:rect b="b" l="l" r="r" t="t"/>
              <a:pathLst>
                <a:path extrusionOk="0" fill="none" h="2949" w="2190">
                  <a:moveTo>
                    <a:pt x="2189" y="0"/>
                  </a:moveTo>
                  <a:lnTo>
                    <a:pt x="1" y="294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3"/>
            <p:cNvSpPr/>
            <p:nvPr/>
          </p:nvSpPr>
          <p:spPr>
            <a:xfrm>
              <a:off x="2698862" y="3117654"/>
              <a:ext cx="278041" cy="253170"/>
            </a:xfrm>
            <a:custGeom>
              <a:rect b="b" l="l" r="r" t="t"/>
              <a:pathLst>
                <a:path extrusionOk="0" fill="none" h="2159" w="2371">
                  <a:moveTo>
                    <a:pt x="0" y="0"/>
                  </a:moveTo>
                  <a:lnTo>
                    <a:pt x="2371" y="215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3"/>
            <p:cNvSpPr/>
            <p:nvPr/>
          </p:nvSpPr>
          <p:spPr>
            <a:xfrm>
              <a:off x="2698862" y="2315689"/>
              <a:ext cx="0" cy="114214"/>
            </a:xfrm>
            <a:custGeom>
              <a:rect b="b" l="l" r="r" t="t"/>
              <a:pathLst>
                <a:path extrusionOk="0" fill="none" h="974" w="0">
                  <a:moveTo>
                    <a:pt x="0" y="0"/>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3"/>
            <p:cNvSpPr/>
            <p:nvPr/>
          </p:nvSpPr>
          <p:spPr>
            <a:xfrm>
              <a:off x="2777195" y="2803974"/>
              <a:ext cx="117" cy="117732"/>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3"/>
            <p:cNvSpPr/>
            <p:nvPr/>
          </p:nvSpPr>
          <p:spPr>
            <a:xfrm>
              <a:off x="3105185" y="2996403"/>
              <a:ext cx="117" cy="121367"/>
            </a:xfrm>
            <a:custGeom>
              <a:rect b="b" l="l" r="r" t="t"/>
              <a:pathLst>
                <a:path extrusionOk="0" fill="none" h="1035" w="1">
                  <a:moveTo>
                    <a:pt x="0" y="1"/>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3"/>
            <p:cNvSpPr/>
            <p:nvPr/>
          </p:nvSpPr>
          <p:spPr>
            <a:xfrm>
              <a:off x="3315441" y="2689877"/>
              <a:ext cx="117" cy="114214"/>
            </a:xfrm>
            <a:custGeom>
              <a:rect b="b" l="l" r="r" t="t"/>
              <a:pathLst>
                <a:path extrusionOk="0" fill="none" h="974" w="1">
                  <a:moveTo>
                    <a:pt x="0" y="1"/>
                  </a:moveTo>
                  <a:lnTo>
                    <a:pt x="0" y="97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3"/>
            <p:cNvSpPr/>
            <p:nvPr/>
          </p:nvSpPr>
          <p:spPr>
            <a:xfrm>
              <a:off x="3233473" y="3313718"/>
              <a:ext cx="117" cy="114096"/>
            </a:xfrm>
            <a:custGeom>
              <a:rect b="b" l="l" r="r" t="t"/>
              <a:pathLst>
                <a:path extrusionOk="0" fill="none" h="973" w="1">
                  <a:moveTo>
                    <a:pt x="0" y="0"/>
                  </a:moveTo>
                  <a:lnTo>
                    <a:pt x="0" y="97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3"/>
            <p:cNvSpPr/>
            <p:nvPr/>
          </p:nvSpPr>
          <p:spPr>
            <a:xfrm>
              <a:off x="3080207" y="1930713"/>
              <a:ext cx="117" cy="117732"/>
            </a:xfrm>
            <a:custGeom>
              <a:rect b="b" l="l" r="r" t="t"/>
              <a:pathLst>
                <a:path extrusionOk="0" fill="none" h="1004" w="1">
                  <a:moveTo>
                    <a:pt x="0" y="1"/>
                  </a:moveTo>
                  <a:lnTo>
                    <a:pt x="0"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3"/>
            <p:cNvSpPr/>
            <p:nvPr/>
          </p:nvSpPr>
          <p:spPr>
            <a:xfrm>
              <a:off x="2777195" y="3420545"/>
              <a:ext cx="117" cy="114214"/>
            </a:xfrm>
            <a:custGeom>
              <a:rect b="b" l="l" r="r" t="t"/>
              <a:pathLst>
                <a:path extrusionOk="0" fill="none" h="974" w="1">
                  <a:moveTo>
                    <a:pt x="1" y="1"/>
                  </a:moveTo>
                  <a:lnTo>
                    <a:pt x="1" y="97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3"/>
            <p:cNvSpPr/>
            <p:nvPr/>
          </p:nvSpPr>
          <p:spPr>
            <a:xfrm>
              <a:off x="2713051" y="4596816"/>
              <a:ext cx="524068" cy="117"/>
            </a:xfrm>
            <a:custGeom>
              <a:rect b="b" l="l" r="r" t="t"/>
              <a:pathLst>
                <a:path extrusionOk="0" fill="none" h="1" w="4469">
                  <a:moveTo>
                    <a:pt x="1" y="1"/>
                  </a:moveTo>
                  <a:lnTo>
                    <a:pt x="4469"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grpSp>
        <p:nvGrpSpPr>
          <p:cNvPr id="71" name="Google Shape;71;p5"/>
          <p:cNvGrpSpPr/>
          <p:nvPr/>
        </p:nvGrpSpPr>
        <p:grpSpPr>
          <a:xfrm>
            <a:off x="-4476750" y="2057852"/>
            <a:ext cx="5372047" cy="2541625"/>
            <a:chOff x="4629150" y="2057852"/>
            <a:chExt cx="5372047" cy="2541625"/>
          </a:xfrm>
        </p:grpSpPr>
        <p:sp>
          <p:nvSpPr>
            <p:cNvPr id="72" name="Google Shape;72;p5"/>
            <p:cNvSpPr/>
            <p:nvPr/>
          </p:nvSpPr>
          <p:spPr>
            <a:xfrm>
              <a:off x="4629150" y="3635998"/>
              <a:ext cx="2736706" cy="963061"/>
            </a:xfrm>
            <a:custGeom>
              <a:rect b="b" l="l" r="r" t="t"/>
              <a:pathLst>
                <a:path extrusionOk="0" h="11552" w="32828">
                  <a:moveTo>
                    <a:pt x="21126" y="1"/>
                  </a:moveTo>
                  <a:cubicBezTo>
                    <a:pt x="15624" y="1"/>
                    <a:pt x="14256" y="4803"/>
                    <a:pt x="14256" y="4803"/>
                  </a:cubicBezTo>
                  <a:cubicBezTo>
                    <a:pt x="14256" y="4803"/>
                    <a:pt x="13647" y="4650"/>
                    <a:pt x="12793" y="4650"/>
                  </a:cubicBezTo>
                  <a:cubicBezTo>
                    <a:pt x="11270" y="4650"/>
                    <a:pt x="8966" y="5137"/>
                    <a:pt x="7934" y="7843"/>
                  </a:cubicBezTo>
                  <a:cubicBezTo>
                    <a:pt x="7934" y="7843"/>
                    <a:pt x="1216" y="8177"/>
                    <a:pt x="1" y="11551"/>
                  </a:cubicBezTo>
                  <a:lnTo>
                    <a:pt x="32828" y="11551"/>
                  </a:lnTo>
                  <a:cubicBezTo>
                    <a:pt x="32828" y="11551"/>
                    <a:pt x="32372" y="5715"/>
                    <a:pt x="27053" y="5259"/>
                  </a:cubicBezTo>
                  <a:cubicBezTo>
                    <a:pt x="27053" y="5259"/>
                    <a:pt x="26627" y="1"/>
                    <a:pt x="21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8052552" y="2057852"/>
              <a:ext cx="1730741" cy="2541625"/>
            </a:xfrm>
            <a:custGeom>
              <a:rect b="b" l="l" r="r" t="t"/>
              <a:pathLst>
                <a:path extrusionOk="0" h="30487" w="20761">
                  <a:moveTo>
                    <a:pt x="0" y="0"/>
                  </a:moveTo>
                  <a:lnTo>
                    <a:pt x="0" y="30487"/>
                  </a:lnTo>
                  <a:lnTo>
                    <a:pt x="20760" y="30487"/>
                  </a:lnTo>
                  <a:lnTo>
                    <a:pt x="20760" y="10304"/>
                  </a:lnTo>
                  <a:lnTo>
                    <a:pt x="108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7381043" y="2057852"/>
              <a:ext cx="1733325" cy="2541625"/>
            </a:xfrm>
            <a:custGeom>
              <a:rect b="b" l="l" r="r" t="t"/>
              <a:pathLst>
                <a:path extrusionOk="0" h="30487" w="20792">
                  <a:moveTo>
                    <a:pt x="0" y="0"/>
                  </a:moveTo>
                  <a:lnTo>
                    <a:pt x="0" y="30487"/>
                  </a:lnTo>
                  <a:lnTo>
                    <a:pt x="20791" y="30487"/>
                  </a:lnTo>
                  <a:lnTo>
                    <a:pt x="20791" y="10304"/>
                  </a:lnTo>
                  <a:lnTo>
                    <a:pt x="10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6187500" y="2845903"/>
              <a:ext cx="1193620" cy="1753552"/>
            </a:xfrm>
            <a:custGeom>
              <a:rect b="b" l="l" r="r" t="t"/>
              <a:pathLst>
                <a:path extrusionOk="0" h="21034" w="14318">
                  <a:moveTo>
                    <a:pt x="6840" y="0"/>
                  </a:moveTo>
                  <a:lnTo>
                    <a:pt x="1" y="7113"/>
                  </a:lnTo>
                  <a:lnTo>
                    <a:pt x="1" y="21034"/>
                  </a:lnTo>
                  <a:lnTo>
                    <a:pt x="14317" y="21034"/>
                  </a:lnTo>
                  <a:lnTo>
                    <a:pt x="143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8229871" y="2057852"/>
              <a:ext cx="1609195" cy="874275"/>
            </a:xfrm>
            <a:custGeom>
              <a:rect b="b" l="l" r="r" t="t"/>
              <a:pathLst>
                <a:path extrusionOk="0" h="10487" w="19303">
                  <a:moveTo>
                    <a:pt x="1" y="0"/>
                  </a:moveTo>
                  <a:lnTo>
                    <a:pt x="10244" y="10486"/>
                  </a:lnTo>
                  <a:lnTo>
                    <a:pt x="19302" y="10486"/>
                  </a:lnTo>
                  <a:lnTo>
                    <a:pt x="90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9324542" y="3248723"/>
              <a:ext cx="271270" cy="965562"/>
            </a:xfrm>
            <a:custGeom>
              <a:rect b="b" l="l" r="r" t="t"/>
              <a:pathLst>
                <a:path extrusionOk="0" h="11582" w="3254">
                  <a:moveTo>
                    <a:pt x="1" y="1"/>
                  </a:moveTo>
                  <a:lnTo>
                    <a:pt x="1" y="11582"/>
                  </a:lnTo>
                  <a:lnTo>
                    <a:pt x="3253" y="11582"/>
                  </a:lnTo>
                  <a:lnTo>
                    <a:pt x="3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8554246" y="3248723"/>
              <a:ext cx="271186" cy="965562"/>
            </a:xfrm>
            <a:custGeom>
              <a:rect b="b" l="l" r="r" t="t"/>
              <a:pathLst>
                <a:path extrusionOk="0" h="11582" w="3253">
                  <a:moveTo>
                    <a:pt x="1" y="1"/>
                  </a:moveTo>
                  <a:lnTo>
                    <a:pt x="1" y="11582"/>
                  </a:lnTo>
                  <a:lnTo>
                    <a:pt x="3253" y="11582"/>
                  </a:lnTo>
                  <a:lnTo>
                    <a:pt x="3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8136168" y="3248723"/>
              <a:ext cx="271186" cy="965562"/>
            </a:xfrm>
            <a:custGeom>
              <a:rect b="b" l="l" r="r" t="t"/>
              <a:pathLst>
                <a:path extrusionOk="0" h="11582" w="3253">
                  <a:moveTo>
                    <a:pt x="0" y="1"/>
                  </a:moveTo>
                  <a:lnTo>
                    <a:pt x="0" y="11582"/>
                  </a:lnTo>
                  <a:lnTo>
                    <a:pt x="3253" y="11582"/>
                  </a:lnTo>
                  <a:lnTo>
                    <a:pt x="3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6932537" y="3248723"/>
              <a:ext cx="271186" cy="965562"/>
            </a:xfrm>
            <a:custGeom>
              <a:rect b="b" l="l" r="r" t="t"/>
              <a:pathLst>
                <a:path extrusionOk="0" h="11582" w="3253">
                  <a:moveTo>
                    <a:pt x="0" y="1"/>
                  </a:moveTo>
                  <a:lnTo>
                    <a:pt x="0" y="11582"/>
                  </a:lnTo>
                  <a:lnTo>
                    <a:pt x="3253" y="11582"/>
                  </a:lnTo>
                  <a:lnTo>
                    <a:pt x="3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6511875" y="3248723"/>
              <a:ext cx="271186" cy="965562"/>
            </a:xfrm>
            <a:custGeom>
              <a:rect b="b" l="l" r="r" t="t"/>
              <a:pathLst>
                <a:path extrusionOk="0" h="11582" w="3253">
                  <a:moveTo>
                    <a:pt x="1" y="1"/>
                  </a:moveTo>
                  <a:lnTo>
                    <a:pt x="1" y="11582"/>
                  </a:lnTo>
                  <a:lnTo>
                    <a:pt x="3253" y="11582"/>
                  </a:lnTo>
                  <a:lnTo>
                    <a:pt x="32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7583788" y="3248723"/>
              <a:ext cx="397901" cy="1348219"/>
            </a:xfrm>
            <a:custGeom>
              <a:rect b="b" l="l" r="r" t="t"/>
              <a:pathLst>
                <a:path extrusionOk="0" h="16172" w="4773">
                  <a:moveTo>
                    <a:pt x="0" y="1"/>
                  </a:moveTo>
                  <a:lnTo>
                    <a:pt x="0" y="16171"/>
                  </a:lnTo>
                  <a:lnTo>
                    <a:pt x="4772" y="16171"/>
                  </a:lnTo>
                  <a:lnTo>
                    <a:pt x="47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6136897" y="2845903"/>
              <a:ext cx="1244223" cy="633510"/>
            </a:xfrm>
            <a:custGeom>
              <a:rect b="b" l="l" r="r" t="t"/>
              <a:pathLst>
                <a:path extrusionOk="0" fill="none" h="7599" w="14925">
                  <a:moveTo>
                    <a:pt x="14924" y="0"/>
                  </a:moveTo>
                  <a:lnTo>
                    <a:pt x="7234" y="0"/>
                  </a:lnTo>
                  <a:lnTo>
                    <a:pt x="0" y="7599"/>
                  </a:lnTo>
                </a:path>
              </a:pathLst>
            </a:custGeom>
            <a:noFill/>
            <a:ln cap="flat" cmpd="sng" w="9875">
              <a:solidFill>
                <a:srgbClr val="F7AC2D"/>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5784678" y="4599321"/>
              <a:ext cx="4216518" cy="83"/>
            </a:xfrm>
            <a:custGeom>
              <a:rect b="b" l="l" r="r" t="t"/>
              <a:pathLst>
                <a:path extrusionOk="0" fill="none" h="1" w="50579">
                  <a:moveTo>
                    <a:pt x="0" y="1"/>
                  </a:moveTo>
                  <a:lnTo>
                    <a:pt x="50579"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5"/>
          <p:cNvSpPr/>
          <p:nvPr/>
        </p:nvSpPr>
        <p:spPr>
          <a:xfrm>
            <a:off x="7666547" y="751376"/>
            <a:ext cx="1528472" cy="478203"/>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5"/>
          <p:cNvGrpSpPr/>
          <p:nvPr/>
        </p:nvGrpSpPr>
        <p:grpSpPr>
          <a:xfrm>
            <a:off x="8136200" y="3566336"/>
            <a:ext cx="2031212" cy="1033143"/>
            <a:chOff x="1189475" y="3564161"/>
            <a:chExt cx="2031212" cy="1033143"/>
          </a:xfrm>
        </p:grpSpPr>
        <p:sp>
          <p:nvSpPr>
            <p:cNvPr id="87" name="Google Shape;87;p5"/>
            <p:cNvSpPr/>
            <p:nvPr/>
          </p:nvSpPr>
          <p:spPr>
            <a:xfrm>
              <a:off x="1354391" y="3564161"/>
              <a:ext cx="1708613" cy="1031717"/>
            </a:xfrm>
            <a:custGeom>
              <a:rect b="b" l="l" r="r" t="t"/>
              <a:pathLst>
                <a:path extrusionOk="0" h="21677" w="35899">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2216617" y="3633791"/>
              <a:ext cx="33317" cy="963513"/>
            </a:xfrm>
            <a:custGeom>
              <a:rect b="b" l="l" r="r" t="t"/>
              <a:pathLst>
                <a:path extrusionOk="0" fill="none" h="20244" w="700">
                  <a:moveTo>
                    <a:pt x="700" y="0"/>
                  </a:moveTo>
                  <a:lnTo>
                    <a:pt x="1" y="2024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2232513" y="3791471"/>
              <a:ext cx="215605" cy="358819"/>
            </a:xfrm>
            <a:custGeom>
              <a:rect b="b" l="l" r="r" t="t"/>
              <a:pathLst>
                <a:path extrusionOk="0" fill="none" h="7539" w="4530">
                  <a:moveTo>
                    <a:pt x="4530" y="0"/>
                  </a:moveTo>
                  <a:lnTo>
                    <a:pt x="1" y="753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1849185" y="3849345"/>
              <a:ext cx="376143" cy="502032"/>
            </a:xfrm>
            <a:custGeom>
              <a:rect b="b" l="l" r="r" t="t"/>
              <a:pathLst>
                <a:path extrusionOk="0" fill="none" h="10548" w="7903">
                  <a:moveTo>
                    <a:pt x="0" y="0"/>
                  </a:moveTo>
                  <a:lnTo>
                    <a:pt x="7903" y="1054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2607227" y="4150235"/>
              <a:ext cx="111420" cy="444204"/>
            </a:xfrm>
            <a:custGeom>
              <a:rect b="b" l="l" r="r" t="t"/>
              <a:pathLst>
                <a:path extrusionOk="0" fill="none" h="9333" w="2341">
                  <a:moveTo>
                    <a:pt x="2341" y="1"/>
                  </a:moveTo>
                  <a:lnTo>
                    <a:pt x="0" y="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2672336" y="4238474"/>
              <a:ext cx="114323" cy="96999"/>
            </a:xfrm>
            <a:custGeom>
              <a:rect b="b" l="l" r="r" t="t"/>
              <a:pathLst>
                <a:path extrusionOk="0" fill="none" h="2038" w="2402">
                  <a:moveTo>
                    <a:pt x="2401" y="1"/>
                  </a:moveTo>
                  <a:lnTo>
                    <a:pt x="0" y="203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2505945" y="4106829"/>
              <a:ext cx="136027" cy="355963"/>
            </a:xfrm>
            <a:custGeom>
              <a:rect b="b" l="l" r="r" t="t"/>
              <a:pathLst>
                <a:path extrusionOk="0" fill="none" h="7479" w="2858">
                  <a:moveTo>
                    <a:pt x="1" y="1"/>
                  </a:moveTo>
                  <a:lnTo>
                    <a:pt x="2858" y="747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1656760" y="4312245"/>
              <a:ext cx="76723" cy="279287"/>
            </a:xfrm>
            <a:custGeom>
              <a:rect b="b" l="l" r="r" t="t"/>
              <a:pathLst>
                <a:path extrusionOk="0" fill="none" h="5868" w="1612">
                  <a:moveTo>
                    <a:pt x="0" y="1"/>
                  </a:moveTo>
                  <a:lnTo>
                    <a:pt x="1611" y="586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1695835" y="4180600"/>
              <a:ext cx="89717" cy="282191"/>
            </a:xfrm>
            <a:custGeom>
              <a:rect b="b" l="l" r="r" t="t"/>
              <a:pathLst>
                <a:path extrusionOk="0" fill="none" h="5929" w="1885">
                  <a:moveTo>
                    <a:pt x="1885" y="1"/>
                  </a:moveTo>
                  <a:lnTo>
                    <a:pt x="0" y="592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1189475" y="4594383"/>
              <a:ext cx="2031212" cy="48"/>
            </a:xfrm>
            <a:custGeom>
              <a:rect b="b" l="l" r="r" t="t"/>
              <a:pathLst>
                <a:path extrusionOk="0" fill="none" h="1" w="42677">
                  <a:moveTo>
                    <a:pt x="1" y="0"/>
                  </a:moveTo>
                  <a:lnTo>
                    <a:pt x="42676"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5"/>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98" name="Google Shape;98;p5"/>
          <p:cNvSpPr txBox="1"/>
          <p:nvPr>
            <p:ph idx="1" type="subTitle"/>
          </p:nvPr>
        </p:nvSpPr>
        <p:spPr>
          <a:xfrm>
            <a:off x="1174400" y="2577750"/>
            <a:ext cx="30903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Inconsolata"/>
              <a:buNone/>
              <a:defRPr sz="1800">
                <a:solidFill>
                  <a:schemeClr val="accent2"/>
                </a:solidFill>
                <a:latin typeface="Bree Serif"/>
                <a:ea typeface="Bree Serif"/>
                <a:cs typeface="Bree Serif"/>
                <a:sym typeface="Bree Serif"/>
              </a:defRPr>
            </a:lvl1pPr>
            <a:lvl2pPr lvl="1" rtl="0">
              <a:spcBef>
                <a:spcPts val="0"/>
              </a:spcBef>
              <a:spcAft>
                <a:spcPts val="0"/>
              </a:spcAft>
              <a:buSzPts val="2400"/>
              <a:buFont typeface="Inconsolata"/>
              <a:buNone/>
              <a:defRPr sz="2400">
                <a:latin typeface="Inconsolata"/>
                <a:ea typeface="Inconsolata"/>
                <a:cs typeface="Inconsolata"/>
                <a:sym typeface="Inconsolata"/>
              </a:defRPr>
            </a:lvl2pPr>
            <a:lvl3pPr lvl="2" rtl="0">
              <a:spcBef>
                <a:spcPts val="1600"/>
              </a:spcBef>
              <a:spcAft>
                <a:spcPts val="0"/>
              </a:spcAft>
              <a:buSzPts val="2400"/>
              <a:buFont typeface="Inconsolata"/>
              <a:buNone/>
              <a:defRPr sz="2400">
                <a:latin typeface="Inconsolata"/>
                <a:ea typeface="Inconsolata"/>
                <a:cs typeface="Inconsolata"/>
                <a:sym typeface="Inconsolata"/>
              </a:defRPr>
            </a:lvl3pPr>
            <a:lvl4pPr lvl="3" rtl="0">
              <a:spcBef>
                <a:spcPts val="1600"/>
              </a:spcBef>
              <a:spcAft>
                <a:spcPts val="0"/>
              </a:spcAft>
              <a:buSzPts val="2400"/>
              <a:buFont typeface="Inconsolata"/>
              <a:buNone/>
              <a:defRPr sz="2400">
                <a:latin typeface="Inconsolata"/>
                <a:ea typeface="Inconsolata"/>
                <a:cs typeface="Inconsolata"/>
                <a:sym typeface="Inconsolata"/>
              </a:defRPr>
            </a:lvl4pPr>
            <a:lvl5pPr lvl="4" rtl="0">
              <a:spcBef>
                <a:spcPts val="1600"/>
              </a:spcBef>
              <a:spcAft>
                <a:spcPts val="0"/>
              </a:spcAft>
              <a:buSzPts val="2400"/>
              <a:buFont typeface="Inconsolata"/>
              <a:buNone/>
              <a:defRPr sz="2400">
                <a:latin typeface="Inconsolata"/>
                <a:ea typeface="Inconsolata"/>
                <a:cs typeface="Inconsolata"/>
                <a:sym typeface="Inconsolata"/>
              </a:defRPr>
            </a:lvl5pPr>
            <a:lvl6pPr lvl="5" rtl="0">
              <a:spcBef>
                <a:spcPts val="1600"/>
              </a:spcBef>
              <a:spcAft>
                <a:spcPts val="0"/>
              </a:spcAft>
              <a:buSzPts val="2400"/>
              <a:buFont typeface="Inconsolata"/>
              <a:buNone/>
              <a:defRPr sz="2400">
                <a:latin typeface="Inconsolata"/>
                <a:ea typeface="Inconsolata"/>
                <a:cs typeface="Inconsolata"/>
                <a:sym typeface="Inconsolata"/>
              </a:defRPr>
            </a:lvl6pPr>
            <a:lvl7pPr lvl="6" rtl="0">
              <a:spcBef>
                <a:spcPts val="1600"/>
              </a:spcBef>
              <a:spcAft>
                <a:spcPts val="0"/>
              </a:spcAft>
              <a:buSzPts val="2400"/>
              <a:buFont typeface="Inconsolata"/>
              <a:buNone/>
              <a:defRPr sz="2400">
                <a:latin typeface="Inconsolata"/>
                <a:ea typeface="Inconsolata"/>
                <a:cs typeface="Inconsolata"/>
                <a:sym typeface="Inconsolata"/>
              </a:defRPr>
            </a:lvl7pPr>
            <a:lvl8pPr lvl="7" rtl="0">
              <a:spcBef>
                <a:spcPts val="1600"/>
              </a:spcBef>
              <a:spcAft>
                <a:spcPts val="0"/>
              </a:spcAft>
              <a:buSzPts val="2400"/>
              <a:buFont typeface="Inconsolata"/>
              <a:buNone/>
              <a:defRPr sz="2400">
                <a:latin typeface="Inconsolata"/>
                <a:ea typeface="Inconsolata"/>
                <a:cs typeface="Inconsolata"/>
                <a:sym typeface="Inconsolata"/>
              </a:defRPr>
            </a:lvl8pPr>
            <a:lvl9pPr lvl="8" rtl="0">
              <a:spcBef>
                <a:spcPts val="1600"/>
              </a:spcBef>
              <a:spcAft>
                <a:spcPts val="1600"/>
              </a:spcAft>
              <a:buSzPts val="2400"/>
              <a:buFont typeface="Inconsolata"/>
              <a:buNone/>
              <a:defRPr sz="2400">
                <a:latin typeface="Inconsolata"/>
                <a:ea typeface="Inconsolata"/>
                <a:cs typeface="Inconsolata"/>
                <a:sym typeface="Inconsolata"/>
              </a:defRPr>
            </a:lvl9pPr>
          </a:lstStyle>
          <a:p/>
        </p:txBody>
      </p:sp>
      <p:sp>
        <p:nvSpPr>
          <p:cNvPr id="99" name="Google Shape;99;p5"/>
          <p:cNvSpPr txBox="1"/>
          <p:nvPr>
            <p:ph idx="2" type="subTitle"/>
          </p:nvPr>
        </p:nvSpPr>
        <p:spPr>
          <a:xfrm>
            <a:off x="4891750" y="2577750"/>
            <a:ext cx="30903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Inconsolata"/>
              <a:buNone/>
              <a:defRPr sz="1800">
                <a:solidFill>
                  <a:schemeClr val="accent2"/>
                </a:solidFill>
                <a:latin typeface="Bree Serif"/>
                <a:ea typeface="Bree Serif"/>
                <a:cs typeface="Bree Serif"/>
                <a:sym typeface="Bree Serif"/>
              </a:defRPr>
            </a:lvl1pPr>
            <a:lvl2pPr lvl="1" rtl="0">
              <a:spcBef>
                <a:spcPts val="0"/>
              </a:spcBef>
              <a:spcAft>
                <a:spcPts val="0"/>
              </a:spcAft>
              <a:buSzPts val="2400"/>
              <a:buFont typeface="Inconsolata"/>
              <a:buNone/>
              <a:defRPr sz="2400">
                <a:latin typeface="Inconsolata"/>
                <a:ea typeface="Inconsolata"/>
                <a:cs typeface="Inconsolata"/>
                <a:sym typeface="Inconsolata"/>
              </a:defRPr>
            </a:lvl2pPr>
            <a:lvl3pPr lvl="2" rtl="0">
              <a:spcBef>
                <a:spcPts val="1600"/>
              </a:spcBef>
              <a:spcAft>
                <a:spcPts val="0"/>
              </a:spcAft>
              <a:buSzPts val="2400"/>
              <a:buFont typeface="Inconsolata"/>
              <a:buNone/>
              <a:defRPr sz="2400">
                <a:latin typeface="Inconsolata"/>
                <a:ea typeface="Inconsolata"/>
                <a:cs typeface="Inconsolata"/>
                <a:sym typeface="Inconsolata"/>
              </a:defRPr>
            </a:lvl3pPr>
            <a:lvl4pPr lvl="3" rtl="0">
              <a:spcBef>
                <a:spcPts val="1600"/>
              </a:spcBef>
              <a:spcAft>
                <a:spcPts val="0"/>
              </a:spcAft>
              <a:buSzPts val="2400"/>
              <a:buFont typeface="Inconsolata"/>
              <a:buNone/>
              <a:defRPr sz="2400">
                <a:latin typeface="Inconsolata"/>
                <a:ea typeface="Inconsolata"/>
                <a:cs typeface="Inconsolata"/>
                <a:sym typeface="Inconsolata"/>
              </a:defRPr>
            </a:lvl4pPr>
            <a:lvl5pPr lvl="4" rtl="0">
              <a:spcBef>
                <a:spcPts val="1600"/>
              </a:spcBef>
              <a:spcAft>
                <a:spcPts val="0"/>
              </a:spcAft>
              <a:buSzPts val="2400"/>
              <a:buFont typeface="Inconsolata"/>
              <a:buNone/>
              <a:defRPr sz="2400">
                <a:latin typeface="Inconsolata"/>
                <a:ea typeface="Inconsolata"/>
                <a:cs typeface="Inconsolata"/>
                <a:sym typeface="Inconsolata"/>
              </a:defRPr>
            </a:lvl5pPr>
            <a:lvl6pPr lvl="5" rtl="0">
              <a:spcBef>
                <a:spcPts val="1600"/>
              </a:spcBef>
              <a:spcAft>
                <a:spcPts val="0"/>
              </a:spcAft>
              <a:buSzPts val="2400"/>
              <a:buFont typeface="Inconsolata"/>
              <a:buNone/>
              <a:defRPr sz="2400">
                <a:latin typeface="Inconsolata"/>
                <a:ea typeface="Inconsolata"/>
                <a:cs typeface="Inconsolata"/>
                <a:sym typeface="Inconsolata"/>
              </a:defRPr>
            </a:lvl6pPr>
            <a:lvl7pPr lvl="6" rtl="0">
              <a:spcBef>
                <a:spcPts val="1600"/>
              </a:spcBef>
              <a:spcAft>
                <a:spcPts val="0"/>
              </a:spcAft>
              <a:buSzPts val="2400"/>
              <a:buFont typeface="Inconsolata"/>
              <a:buNone/>
              <a:defRPr sz="2400">
                <a:latin typeface="Inconsolata"/>
                <a:ea typeface="Inconsolata"/>
                <a:cs typeface="Inconsolata"/>
                <a:sym typeface="Inconsolata"/>
              </a:defRPr>
            </a:lvl7pPr>
            <a:lvl8pPr lvl="7" rtl="0">
              <a:spcBef>
                <a:spcPts val="1600"/>
              </a:spcBef>
              <a:spcAft>
                <a:spcPts val="0"/>
              </a:spcAft>
              <a:buSzPts val="2400"/>
              <a:buFont typeface="Inconsolata"/>
              <a:buNone/>
              <a:defRPr sz="2400">
                <a:latin typeface="Inconsolata"/>
                <a:ea typeface="Inconsolata"/>
                <a:cs typeface="Inconsolata"/>
                <a:sym typeface="Inconsolata"/>
              </a:defRPr>
            </a:lvl8pPr>
            <a:lvl9pPr lvl="8" rtl="0">
              <a:spcBef>
                <a:spcPts val="1600"/>
              </a:spcBef>
              <a:spcAft>
                <a:spcPts val="1600"/>
              </a:spcAft>
              <a:buSzPts val="2400"/>
              <a:buFont typeface="Inconsolata"/>
              <a:buNone/>
              <a:defRPr sz="2400">
                <a:latin typeface="Inconsolata"/>
                <a:ea typeface="Inconsolata"/>
                <a:cs typeface="Inconsolata"/>
                <a:sym typeface="Inconsolata"/>
              </a:defRPr>
            </a:lvl9pPr>
          </a:lstStyle>
          <a:p/>
        </p:txBody>
      </p:sp>
      <p:sp>
        <p:nvSpPr>
          <p:cNvPr id="100" name="Google Shape;100;p5"/>
          <p:cNvSpPr txBox="1"/>
          <p:nvPr>
            <p:ph idx="3" type="subTitle"/>
          </p:nvPr>
        </p:nvSpPr>
        <p:spPr>
          <a:xfrm>
            <a:off x="1170425" y="3052947"/>
            <a:ext cx="3090600" cy="1166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01" name="Google Shape;101;p5"/>
          <p:cNvSpPr txBox="1"/>
          <p:nvPr>
            <p:ph idx="4" type="subTitle"/>
          </p:nvPr>
        </p:nvSpPr>
        <p:spPr>
          <a:xfrm>
            <a:off x="4892042" y="3052947"/>
            <a:ext cx="3090600" cy="1166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6"/>
          <p:cNvSpPr/>
          <p:nvPr/>
        </p:nvSpPr>
        <p:spPr>
          <a:xfrm>
            <a:off x="89977" y="2412421"/>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1255199" y="1409700"/>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flipH="1">
            <a:off x="10505120" y="188765"/>
            <a:ext cx="468939" cy="134635"/>
          </a:xfrm>
          <a:custGeom>
            <a:rect b="b" l="l" r="r" t="t"/>
            <a:pathLst>
              <a:path extrusionOk="0" h="2182" w="7600">
                <a:moveTo>
                  <a:pt x="2019" y="0"/>
                </a:moveTo>
                <a:cubicBezTo>
                  <a:pt x="677" y="0"/>
                  <a:pt x="0" y="1209"/>
                  <a:pt x="0" y="1209"/>
                </a:cubicBezTo>
                <a:cubicBezTo>
                  <a:pt x="620" y="881"/>
                  <a:pt x="1156" y="755"/>
                  <a:pt x="1613" y="755"/>
                </a:cubicBezTo>
                <a:cubicBezTo>
                  <a:pt x="3150" y="755"/>
                  <a:pt x="3800" y="2182"/>
                  <a:pt x="3800" y="2182"/>
                </a:cubicBezTo>
                <a:cubicBezTo>
                  <a:pt x="3800" y="2182"/>
                  <a:pt x="4452" y="768"/>
                  <a:pt x="5996" y="768"/>
                </a:cubicBezTo>
                <a:cubicBezTo>
                  <a:pt x="6451" y="768"/>
                  <a:pt x="6983" y="890"/>
                  <a:pt x="7599" y="1209"/>
                </a:cubicBezTo>
                <a:cubicBezTo>
                  <a:pt x="7599" y="1209"/>
                  <a:pt x="6922" y="0"/>
                  <a:pt x="5580" y="0"/>
                </a:cubicBezTo>
                <a:cubicBezTo>
                  <a:pt x="5079" y="0"/>
                  <a:pt x="4485" y="169"/>
                  <a:pt x="3800" y="631"/>
                </a:cubicBezTo>
                <a:cubicBezTo>
                  <a:pt x="3114" y="169"/>
                  <a:pt x="2520" y="0"/>
                  <a:pt x="20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flipH="1">
            <a:off x="8860279" y="323400"/>
            <a:ext cx="1644865" cy="401128"/>
          </a:xfrm>
          <a:custGeom>
            <a:rect b="b" l="l" r="r" t="t"/>
            <a:pathLst>
              <a:path extrusionOk="0" h="6501" w="26658">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8752199" y="4085073"/>
            <a:ext cx="1494452" cy="514356"/>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9" name="Shape 109"/>
        <p:cNvGrpSpPr/>
        <p:nvPr/>
      </p:nvGrpSpPr>
      <p:grpSpPr>
        <a:xfrm>
          <a:off x="0" y="0"/>
          <a:ext cx="0" cy="0"/>
          <a:chOff x="0" y="0"/>
          <a:chExt cx="0" cy="0"/>
        </a:xfrm>
      </p:grpSpPr>
      <p:sp>
        <p:nvSpPr>
          <p:cNvPr id="110" name="Google Shape;110;p7"/>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11" name="Google Shape;111;p7"/>
          <p:cNvSpPr txBox="1"/>
          <p:nvPr>
            <p:ph idx="1" type="subTitle"/>
          </p:nvPr>
        </p:nvSpPr>
        <p:spPr>
          <a:xfrm>
            <a:off x="4839913" y="3785213"/>
            <a:ext cx="3343200" cy="890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sp>
        <p:nvSpPr>
          <p:cNvPr id="113" name="Google Shape;113;p8"/>
          <p:cNvSpPr/>
          <p:nvPr/>
        </p:nvSpPr>
        <p:spPr>
          <a:xfrm>
            <a:off x="2271663" y="3797300"/>
            <a:ext cx="2330468" cy="802120"/>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8"/>
          <p:cNvGrpSpPr/>
          <p:nvPr/>
        </p:nvGrpSpPr>
        <p:grpSpPr>
          <a:xfrm>
            <a:off x="-3201674" y="751762"/>
            <a:ext cx="3732921" cy="3847676"/>
            <a:chOff x="5942326" y="751762"/>
            <a:chExt cx="3732921" cy="3847676"/>
          </a:xfrm>
        </p:grpSpPr>
        <p:sp>
          <p:nvSpPr>
            <p:cNvPr id="115" name="Google Shape;115;p8"/>
            <p:cNvSpPr/>
            <p:nvPr/>
          </p:nvSpPr>
          <p:spPr>
            <a:xfrm flipH="1">
              <a:off x="5942326" y="1774025"/>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flipH="1">
              <a:off x="7121176" y="884725"/>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a:off x="7292465" y="1217335"/>
              <a:ext cx="1029421" cy="2388157"/>
            </a:xfrm>
            <a:custGeom>
              <a:rect b="b" l="l" r="r" t="t"/>
              <a:pathLst>
                <a:path extrusionOk="0" h="26658" w="11491">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a:off x="7807130" y="1715696"/>
              <a:ext cx="90" cy="2883741"/>
            </a:xfrm>
            <a:custGeom>
              <a:rect b="b" l="l" r="r" t="t"/>
              <a:pathLst>
                <a:path extrusionOk="0" fill="none" h="32190" w="1">
                  <a:moveTo>
                    <a:pt x="1" y="0"/>
                  </a:moveTo>
                  <a:lnTo>
                    <a:pt x="1" y="3218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a:off x="7507648" y="4599348"/>
              <a:ext cx="637218" cy="90"/>
            </a:xfrm>
            <a:custGeom>
              <a:rect b="b" l="l" r="r" t="t"/>
              <a:pathLst>
                <a:path extrusionOk="0" fill="none" h="1" w="7113">
                  <a:moveTo>
                    <a:pt x="0" y="0"/>
                  </a:moveTo>
                  <a:lnTo>
                    <a:pt x="711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807130" y="1568598"/>
              <a:ext cx="147188" cy="514755"/>
            </a:xfrm>
            <a:custGeom>
              <a:rect b="b" l="l" r="r" t="t"/>
              <a:pathLst>
                <a:path extrusionOk="0" fill="none" h="5746" w="1643">
                  <a:moveTo>
                    <a:pt x="1642" y="1"/>
                  </a:moveTo>
                  <a:lnTo>
                    <a:pt x="1" y="574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7592037" y="1824632"/>
              <a:ext cx="215183" cy="887787"/>
            </a:xfrm>
            <a:custGeom>
              <a:rect b="b" l="l" r="r" t="t"/>
              <a:pathLst>
                <a:path extrusionOk="0" fill="none" h="9910" w="2402">
                  <a:moveTo>
                    <a:pt x="0" y="0"/>
                  </a:moveTo>
                  <a:lnTo>
                    <a:pt x="2402" y="990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7807130" y="2410070"/>
              <a:ext cx="305037" cy="1002098"/>
            </a:xfrm>
            <a:custGeom>
              <a:rect b="b" l="l" r="r" t="t"/>
              <a:pathLst>
                <a:path extrusionOk="0" fill="none" h="11186" w="3405">
                  <a:moveTo>
                    <a:pt x="3405" y="0"/>
                  </a:moveTo>
                  <a:lnTo>
                    <a:pt x="1" y="1118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7954229" y="2194886"/>
              <a:ext cx="90" cy="92720"/>
            </a:xfrm>
            <a:custGeom>
              <a:rect b="b" l="l" r="r" t="t"/>
              <a:pathLst>
                <a:path extrusionOk="0" fill="none" h="1035" w="1">
                  <a:moveTo>
                    <a:pt x="0" y="1"/>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084933" y="2862026"/>
              <a:ext cx="0" cy="95408"/>
            </a:xfrm>
            <a:custGeom>
              <a:rect b="b" l="l" r="r" t="t"/>
              <a:pathLst>
                <a:path extrusionOk="0" fill="none" h="1065" w="0">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a:off x="7635575" y="2911029"/>
              <a:ext cx="90" cy="95408"/>
            </a:xfrm>
            <a:custGeom>
              <a:rect b="b" l="l" r="r" t="t"/>
              <a:pathLst>
                <a:path extrusionOk="0" fill="none" h="1065" w="1">
                  <a:moveTo>
                    <a:pt x="1" y="1"/>
                  </a:moveTo>
                  <a:lnTo>
                    <a:pt x="1"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a:off x="7700972" y="3270533"/>
              <a:ext cx="90" cy="95318"/>
            </a:xfrm>
            <a:custGeom>
              <a:rect b="b" l="l" r="r" t="t"/>
              <a:pathLst>
                <a:path extrusionOk="0" fill="none" h="1064"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7907913" y="2480842"/>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7551186" y="1522372"/>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a:off x="8084933" y="2012491"/>
              <a:ext cx="0" cy="95408"/>
            </a:xfrm>
            <a:custGeom>
              <a:rect b="b" l="l" r="r" t="t"/>
              <a:pathLst>
                <a:path extrusionOk="0" fill="none" h="1065" w="0">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8035841" y="3177903"/>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7521265" y="2390988"/>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7455868" y="1963488"/>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7455868" y="2818488"/>
              <a:ext cx="90" cy="92631"/>
            </a:xfrm>
            <a:custGeom>
              <a:rect b="b" l="l" r="r" t="t"/>
              <a:pathLst>
                <a:path extrusionOk="0" fill="none" h="1034"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7771744" y="1405284"/>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8112078" y="1601296"/>
              <a:ext cx="90" cy="89943"/>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8648513" y="751762"/>
              <a:ext cx="1026734" cy="2853730"/>
            </a:xfrm>
            <a:custGeom>
              <a:rect b="b" l="l" r="r" t="t"/>
              <a:pathLst>
                <a:path extrusionOk="0" h="31855" w="11461">
                  <a:moveTo>
                    <a:pt x="5746" y="0"/>
                  </a:moveTo>
                  <a:cubicBezTo>
                    <a:pt x="2585" y="0"/>
                    <a:pt x="1" y="2584"/>
                    <a:pt x="1" y="5745"/>
                  </a:cubicBezTo>
                  <a:lnTo>
                    <a:pt x="1" y="26110"/>
                  </a:lnTo>
                  <a:cubicBezTo>
                    <a:pt x="1" y="29271"/>
                    <a:pt x="2585" y="31855"/>
                    <a:pt x="5746" y="31855"/>
                  </a:cubicBezTo>
                  <a:cubicBezTo>
                    <a:pt x="8937" y="31855"/>
                    <a:pt x="11460" y="29271"/>
                    <a:pt x="11460" y="26110"/>
                  </a:cubicBezTo>
                  <a:lnTo>
                    <a:pt x="11460" y="5745"/>
                  </a:lnTo>
                  <a:cubicBezTo>
                    <a:pt x="11460" y="2584"/>
                    <a:pt x="8876" y="0"/>
                    <a:pt x="57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9144097" y="1132946"/>
              <a:ext cx="90" cy="3466492"/>
            </a:xfrm>
            <a:custGeom>
              <a:rect b="b" l="l" r="r" t="t"/>
              <a:pathLst>
                <a:path extrusionOk="0" fill="none" h="38695" w="1">
                  <a:moveTo>
                    <a:pt x="1" y="1"/>
                  </a:moveTo>
                  <a:lnTo>
                    <a:pt x="1" y="3869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8844614" y="4599348"/>
              <a:ext cx="637218" cy="90"/>
            </a:xfrm>
            <a:custGeom>
              <a:rect b="b" l="l" r="r" t="t"/>
              <a:pathLst>
                <a:path extrusionOk="0" fill="none" h="1" w="7113">
                  <a:moveTo>
                    <a:pt x="0" y="0"/>
                  </a:moveTo>
                  <a:lnTo>
                    <a:pt x="711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9144097" y="1165644"/>
              <a:ext cx="188039" cy="917709"/>
            </a:xfrm>
            <a:custGeom>
              <a:rect b="b" l="l" r="r" t="t"/>
              <a:pathLst>
                <a:path extrusionOk="0" fill="none" h="10244" w="2099">
                  <a:moveTo>
                    <a:pt x="2098" y="0"/>
                  </a:moveTo>
                  <a:lnTo>
                    <a:pt x="1" y="1024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8896305" y="1454287"/>
              <a:ext cx="247882" cy="1211816"/>
            </a:xfrm>
            <a:custGeom>
              <a:rect b="b" l="l" r="r" t="t"/>
              <a:pathLst>
                <a:path extrusionOk="0" fill="none" h="13527" w="2767">
                  <a:moveTo>
                    <a:pt x="1" y="0"/>
                  </a:moveTo>
                  <a:lnTo>
                    <a:pt x="2767" y="1352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9144097" y="2410070"/>
              <a:ext cx="217960" cy="882323"/>
            </a:xfrm>
            <a:custGeom>
              <a:rect b="b" l="l" r="r" t="t"/>
              <a:pathLst>
                <a:path extrusionOk="0" fill="none" h="9849" w="2433">
                  <a:moveTo>
                    <a:pt x="2433" y="0"/>
                  </a:moveTo>
                  <a:lnTo>
                    <a:pt x="1" y="984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8967166" y="1192878"/>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9054243" y="1620378"/>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9332046" y="931469"/>
              <a:ext cx="90" cy="92631"/>
            </a:xfrm>
            <a:custGeom>
              <a:rect b="b" l="l" r="r" t="t"/>
              <a:pathLst>
                <a:path extrusionOk="0" fill="none" h="1034" w="1">
                  <a:moveTo>
                    <a:pt x="0" y="0"/>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9253032" y="2083263"/>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9239415" y="2505388"/>
              <a:ext cx="90" cy="92631"/>
            </a:xfrm>
            <a:custGeom>
              <a:rect b="b" l="l" r="r" t="t"/>
              <a:pathLst>
                <a:path extrusionOk="0" fill="none" h="1034" w="1">
                  <a:moveTo>
                    <a:pt x="1" y="0"/>
                  </a:moveTo>
                  <a:lnTo>
                    <a:pt x="1" y="103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9361968" y="2935575"/>
              <a:ext cx="90" cy="95408"/>
            </a:xfrm>
            <a:custGeom>
              <a:rect b="b" l="l" r="r" t="t"/>
              <a:pathLst>
                <a:path extrusionOk="0" fill="none" h="1065" w="1">
                  <a:moveTo>
                    <a:pt x="1" y="1"/>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9579838" y="2867491"/>
              <a:ext cx="90" cy="89943"/>
            </a:xfrm>
            <a:custGeom>
              <a:rect b="b" l="l" r="r" t="t"/>
              <a:pathLst>
                <a:path extrusionOk="0" fill="none" h="1004" w="1">
                  <a:moveTo>
                    <a:pt x="0" y="1"/>
                  </a:moveTo>
                  <a:lnTo>
                    <a:pt x="0"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9397354" y="1715696"/>
              <a:ext cx="90" cy="92631"/>
            </a:xfrm>
            <a:custGeom>
              <a:rect b="b" l="l" r="r" t="t"/>
              <a:pathLst>
                <a:path extrusionOk="0" fill="none" h="1034" w="1">
                  <a:moveTo>
                    <a:pt x="1" y="0"/>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a:off x="9468215" y="2148660"/>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a:off x="9503601" y="1315430"/>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a:off x="9070637" y="857920"/>
              <a:ext cx="90" cy="95408"/>
            </a:xfrm>
            <a:custGeom>
              <a:rect b="b" l="l" r="r" t="t"/>
              <a:pathLst>
                <a:path extrusionOk="0" fill="none" h="1065" w="1">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8787459" y="1669381"/>
              <a:ext cx="90" cy="92720"/>
            </a:xfrm>
            <a:custGeom>
              <a:rect b="b" l="l" r="r" t="t"/>
              <a:pathLst>
                <a:path extrusionOk="0" fill="none" h="1035" w="1">
                  <a:moveTo>
                    <a:pt x="0" y="1"/>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8814693" y="1987945"/>
              <a:ext cx="90" cy="95408"/>
            </a:xfrm>
            <a:custGeom>
              <a:rect b="b" l="l" r="r" t="t"/>
              <a:pathLst>
                <a:path extrusionOk="0" fill="none" h="1065" w="1">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8937156" y="2287517"/>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9018857" y="2862026"/>
              <a:ext cx="90" cy="95408"/>
            </a:xfrm>
            <a:custGeom>
              <a:rect b="b" l="l" r="r" t="t"/>
              <a:pathLst>
                <a:path extrusionOk="0" fill="none" h="1065" w="1">
                  <a:moveTo>
                    <a:pt x="1" y="1"/>
                  </a:moveTo>
                  <a:lnTo>
                    <a:pt x="1"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a:off x="9269426" y="3224218"/>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a:off x="8814693" y="2617011"/>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8896305" y="3131587"/>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8"/>
          <p:cNvSpPr/>
          <p:nvPr/>
        </p:nvSpPr>
        <p:spPr>
          <a:xfrm>
            <a:off x="713225" y="4038926"/>
            <a:ext cx="1628503" cy="560494"/>
          </a:xfrm>
          <a:custGeom>
            <a:rect b="b" l="l" r="r" t="t"/>
            <a:pathLst>
              <a:path extrusionOk="0" h="10368" w="30124">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txBox="1"/>
          <p:nvPr>
            <p:ph type="title"/>
          </p:nvPr>
        </p:nvSpPr>
        <p:spPr>
          <a:xfrm>
            <a:off x="2098050" y="859075"/>
            <a:ext cx="4947900" cy="171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2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162" name="Google Shape;162;p8"/>
          <p:cNvSpPr txBox="1"/>
          <p:nvPr>
            <p:ph idx="1" type="subTitle"/>
          </p:nvPr>
        </p:nvSpPr>
        <p:spPr>
          <a:xfrm>
            <a:off x="2627550" y="2815875"/>
            <a:ext cx="3888900" cy="55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800">
                <a:latin typeface="Kanit Light"/>
                <a:ea typeface="Kanit Light"/>
                <a:cs typeface="Kanit Light"/>
                <a:sym typeface="Kanit Ligh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3" name="Shape 163"/>
        <p:cNvGrpSpPr/>
        <p:nvPr/>
      </p:nvGrpSpPr>
      <p:grpSpPr>
        <a:xfrm>
          <a:off x="0" y="0"/>
          <a:ext cx="0" cy="0"/>
          <a:chOff x="0" y="0"/>
          <a:chExt cx="0" cy="0"/>
        </a:xfrm>
      </p:grpSpPr>
      <p:grpSp>
        <p:nvGrpSpPr>
          <p:cNvPr id="164" name="Google Shape;164;p9"/>
          <p:cNvGrpSpPr/>
          <p:nvPr/>
        </p:nvGrpSpPr>
        <p:grpSpPr>
          <a:xfrm>
            <a:off x="-920305" y="2124157"/>
            <a:ext cx="1457115" cy="2468198"/>
            <a:chOff x="70293" y="1615974"/>
            <a:chExt cx="1758527" cy="2978398"/>
          </a:xfrm>
        </p:grpSpPr>
        <p:sp>
          <p:nvSpPr>
            <p:cNvPr id="165" name="Google Shape;165;p9"/>
            <p:cNvSpPr/>
            <p:nvPr/>
          </p:nvSpPr>
          <p:spPr>
            <a:xfrm>
              <a:off x="70293" y="1615974"/>
              <a:ext cx="1758527" cy="1755514"/>
            </a:xfrm>
            <a:custGeom>
              <a:rect b="b" l="l" r="r" t="t"/>
              <a:pathLst>
                <a:path extrusionOk="0" h="17235" w="17265">
                  <a:moveTo>
                    <a:pt x="8632" y="0"/>
                  </a:moveTo>
                  <a:cubicBezTo>
                    <a:pt x="3860" y="0"/>
                    <a:pt x="0" y="3861"/>
                    <a:pt x="0" y="8602"/>
                  </a:cubicBezTo>
                  <a:cubicBezTo>
                    <a:pt x="0" y="13374"/>
                    <a:pt x="3860" y="17235"/>
                    <a:pt x="8632" y="17235"/>
                  </a:cubicBezTo>
                  <a:cubicBezTo>
                    <a:pt x="13405" y="17235"/>
                    <a:pt x="17265" y="13374"/>
                    <a:pt x="17265" y="8602"/>
                  </a:cubicBezTo>
                  <a:cubicBezTo>
                    <a:pt x="17265" y="3861"/>
                    <a:pt x="13405" y="0"/>
                    <a:pt x="86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
            <p:cNvSpPr/>
            <p:nvPr/>
          </p:nvSpPr>
          <p:spPr>
            <a:xfrm>
              <a:off x="949506" y="2625263"/>
              <a:ext cx="102" cy="1969109"/>
            </a:xfrm>
            <a:custGeom>
              <a:rect b="b" l="l" r="r" t="t"/>
              <a:pathLst>
                <a:path extrusionOk="0" fill="none" h="19332" w="1">
                  <a:moveTo>
                    <a:pt x="0" y="0"/>
                  </a:moveTo>
                  <a:lnTo>
                    <a:pt x="0" y="1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689470" y="4594237"/>
              <a:ext cx="495423" cy="102"/>
            </a:xfrm>
            <a:custGeom>
              <a:rect b="b" l="l" r="r" t="t"/>
              <a:pathLst>
                <a:path extrusionOk="0" fill="none" h="1" w="4864">
                  <a:moveTo>
                    <a:pt x="0" y="1"/>
                  </a:moveTo>
                  <a:lnTo>
                    <a:pt x="4863"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a:off x="503686" y="2547853"/>
              <a:ext cx="102" cy="10847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a:off x="1181735" y="2761444"/>
              <a:ext cx="3158" cy="105423"/>
            </a:xfrm>
            <a:custGeom>
              <a:rect b="b" l="l" r="r" t="t"/>
              <a:pathLst>
                <a:path extrusionOk="0" fill="none" h="1035" w="31">
                  <a:moveTo>
                    <a:pt x="0" y="1"/>
                  </a:moveTo>
                  <a:lnTo>
                    <a:pt x="3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a:off x="1382899" y="2414727"/>
              <a:ext cx="3259" cy="108478"/>
            </a:xfrm>
            <a:custGeom>
              <a:rect b="b" l="l" r="r" t="t"/>
              <a:pathLst>
                <a:path extrusionOk="0" fill="none" h="1065" w="32">
                  <a:moveTo>
                    <a:pt x="1" y="0"/>
                  </a:moveTo>
                  <a:lnTo>
                    <a:pt x="3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a:off x="664719" y="2894570"/>
              <a:ext cx="3158" cy="108478"/>
            </a:xfrm>
            <a:custGeom>
              <a:rect b="b" l="l" r="r" t="t"/>
              <a:pathLst>
                <a:path extrusionOk="0" fill="none" h="1065" w="31">
                  <a:moveTo>
                    <a:pt x="0" y="1"/>
                  </a:moveTo>
                  <a:lnTo>
                    <a:pt x="3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949506" y="2625263"/>
              <a:ext cx="102" cy="1969109"/>
            </a:xfrm>
            <a:custGeom>
              <a:rect b="b" l="l" r="r" t="t"/>
              <a:pathLst>
                <a:path extrusionOk="0" fill="none" h="19332" w="1">
                  <a:moveTo>
                    <a:pt x="0" y="0"/>
                  </a:moveTo>
                  <a:lnTo>
                    <a:pt x="0" y="1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689470" y="4594237"/>
              <a:ext cx="495423" cy="102"/>
            </a:xfrm>
            <a:custGeom>
              <a:rect b="b" l="l" r="r" t="t"/>
              <a:pathLst>
                <a:path extrusionOk="0" fill="none" h="1" w="4864">
                  <a:moveTo>
                    <a:pt x="0" y="1"/>
                  </a:moveTo>
                  <a:lnTo>
                    <a:pt x="4863"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503686" y="2547853"/>
              <a:ext cx="102" cy="10847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a:off x="1181735" y="2761444"/>
              <a:ext cx="3158" cy="105423"/>
            </a:xfrm>
            <a:custGeom>
              <a:rect b="b" l="l" r="r" t="t"/>
              <a:pathLst>
                <a:path extrusionOk="0" fill="none" h="1035" w="31">
                  <a:moveTo>
                    <a:pt x="0" y="1"/>
                  </a:moveTo>
                  <a:lnTo>
                    <a:pt x="3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a:off x="1382899" y="2414727"/>
              <a:ext cx="3259" cy="108478"/>
            </a:xfrm>
            <a:custGeom>
              <a:rect b="b" l="l" r="r" t="t"/>
              <a:pathLst>
                <a:path extrusionOk="0" fill="none" h="1065" w="32">
                  <a:moveTo>
                    <a:pt x="1" y="0"/>
                  </a:moveTo>
                  <a:lnTo>
                    <a:pt x="3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p:nvPr/>
          </p:nvSpPr>
          <p:spPr>
            <a:xfrm>
              <a:off x="664719" y="2894570"/>
              <a:ext cx="3158" cy="108478"/>
            </a:xfrm>
            <a:custGeom>
              <a:rect b="b" l="l" r="r" t="t"/>
              <a:pathLst>
                <a:path extrusionOk="0" fill="none" h="1065" w="31">
                  <a:moveTo>
                    <a:pt x="0" y="1"/>
                  </a:moveTo>
                  <a:lnTo>
                    <a:pt x="3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9"/>
          <p:cNvGrpSpPr/>
          <p:nvPr/>
        </p:nvGrpSpPr>
        <p:grpSpPr>
          <a:xfrm>
            <a:off x="7208925" y="1625511"/>
            <a:ext cx="2718409" cy="2973925"/>
            <a:chOff x="-1944600" y="1625511"/>
            <a:chExt cx="2718409" cy="2973925"/>
          </a:xfrm>
        </p:grpSpPr>
        <p:sp>
          <p:nvSpPr>
            <p:cNvPr id="179" name="Google Shape;179;p9"/>
            <p:cNvSpPr/>
            <p:nvPr/>
          </p:nvSpPr>
          <p:spPr>
            <a:xfrm>
              <a:off x="-768072" y="2229211"/>
              <a:ext cx="1541881" cy="1392494"/>
            </a:xfrm>
            <a:custGeom>
              <a:rect b="b" l="l" r="r" t="t"/>
              <a:pathLst>
                <a:path extrusionOk="0" h="13671" w="15138">
                  <a:moveTo>
                    <a:pt x="7586" y="0"/>
                  </a:moveTo>
                  <a:cubicBezTo>
                    <a:pt x="7009" y="0"/>
                    <a:pt x="6422" y="74"/>
                    <a:pt x="5836" y="229"/>
                  </a:cubicBezTo>
                  <a:cubicBezTo>
                    <a:pt x="2189" y="1172"/>
                    <a:pt x="0" y="4910"/>
                    <a:pt x="942" y="8558"/>
                  </a:cubicBezTo>
                  <a:cubicBezTo>
                    <a:pt x="1737" y="11632"/>
                    <a:pt x="4518" y="13670"/>
                    <a:pt x="7556" y="13670"/>
                  </a:cubicBezTo>
                  <a:cubicBezTo>
                    <a:pt x="8123" y="13670"/>
                    <a:pt x="8698" y="13599"/>
                    <a:pt x="9271" y="13451"/>
                  </a:cubicBezTo>
                  <a:cubicBezTo>
                    <a:pt x="12918" y="12509"/>
                    <a:pt x="15137" y="8770"/>
                    <a:pt x="14195" y="5123"/>
                  </a:cubicBezTo>
                  <a:cubicBezTo>
                    <a:pt x="13377" y="2057"/>
                    <a:pt x="10627" y="0"/>
                    <a:pt x="75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
            <p:cNvSpPr/>
            <p:nvPr/>
          </p:nvSpPr>
          <p:spPr>
            <a:xfrm>
              <a:off x="2767" y="3029593"/>
              <a:ext cx="102" cy="1569828"/>
            </a:xfrm>
            <a:custGeom>
              <a:rect b="b" l="l" r="r" t="t"/>
              <a:pathLst>
                <a:path extrusionOk="0" fill="none" h="15412" w="1">
                  <a:moveTo>
                    <a:pt x="1" y="1"/>
                  </a:moveTo>
                  <a:lnTo>
                    <a:pt x="1" y="1541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a:off x="-241787" y="2518786"/>
              <a:ext cx="6315" cy="83727"/>
            </a:xfrm>
            <a:custGeom>
              <a:rect b="b" l="l" r="r" t="t"/>
              <a:pathLst>
                <a:path extrusionOk="0" fill="none" h="822" w="62">
                  <a:moveTo>
                    <a:pt x="0" y="0"/>
                  </a:moveTo>
                  <a:lnTo>
                    <a:pt x="61" y="82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a:off x="117354" y="2642643"/>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
            <p:cNvSpPr/>
            <p:nvPr/>
          </p:nvSpPr>
          <p:spPr>
            <a:xfrm>
              <a:off x="284498" y="2562075"/>
              <a:ext cx="102" cy="80671"/>
            </a:xfrm>
            <a:custGeom>
              <a:rect b="b" l="l" r="r" t="t"/>
              <a:pathLst>
                <a:path extrusionOk="0" fill="none" h="792" w="1">
                  <a:moveTo>
                    <a:pt x="1" y="1"/>
                  </a:moveTo>
                  <a:lnTo>
                    <a:pt x="1" y="79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
            <p:cNvSpPr/>
            <p:nvPr/>
          </p:nvSpPr>
          <p:spPr>
            <a:xfrm>
              <a:off x="-152053" y="2797362"/>
              <a:ext cx="102" cy="86884"/>
            </a:xfrm>
            <a:custGeom>
              <a:rect b="b" l="l" r="r" t="t"/>
              <a:pathLst>
                <a:path extrusionOk="0" fill="none" h="853" w="1">
                  <a:moveTo>
                    <a:pt x="1" y="1"/>
                  </a:moveTo>
                  <a:lnTo>
                    <a:pt x="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p:nvPr/>
          </p:nvSpPr>
          <p:spPr>
            <a:xfrm>
              <a:off x="-353217" y="2967665"/>
              <a:ext cx="3158" cy="86783"/>
            </a:xfrm>
            <a:custGeom>
              <a:rect b="b" l="l" r="r" t="t"/>
              <a:pathLst>
                <a:path extrusionOk="0" fill="none" h="852" w="31">
                  <a:moveTo>
                    <a:pt x="0" y="1"/>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a:off x="185393" y="3137968"/>
              <a:ext cx="3259" cy="86783"/>
            </a:xfrm>
            <a:custGeom>
              <a:rect b="b" l="l" r="r" t="t"/>
              <a:pathLst>
                <a:path extrusionOk="0" fill="none" h="852" w="32">
                  <a:moveTo>
                    <a:pt x="1" y="0"/>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a:off x="346426" y="2862448"/>
              <a:ext cx="3158" cy="86783"/>
            </a:xfrm>
            <a:custGeom>
              <a:rect b="b" l="l" r="r" t="t"/>
              <a:pathLst>
                <a:path extrusionOk="0" fill="none" h="852" w="31">
                  <a:moveTo>
                    <a:pt x="1" y="0"/>
                  </a:moveTo>
                  <a:lnTo>
                    <a:pt x="3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a:off x="-226305" y="3246342"/>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a:off x="2767" y="3029593"/>
              <a:ext cx="102" cy="1569828"/>
            </a:xfrm>
            <a:custGeom>
              <a:rect b="b" l="l" r="r" t="t"/>
              <a:pathLst>
                <a:path extrusionOk="0" fill="none" h="15412" w="1">
                  <a:moveTo>
                    <a:pt x="1" y="1"/>
                  </a:moveTo>
                  <a:lnTo>
                    <a:pt x="1" y="1541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a:off x="-241787" y="2518786"/>
              <a:ext cx="6315" cy="83727"/>
            </a:xfrm>
            <a:custGeom>
              <a:rect b="b" l="l" r="r" t="t"/>
              <a:pathLst>
                <a:path extrusionOk="0" fill="none" h="822" w="62">
                  <a:moveTo>
                    <a:pt x="0" y="0"/>
                  </a:moveTo>
                  <a:lnTo>
                    <a:pt x="61" y="82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a:off x="117354" y="2642643"/>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p:nvPr/>
          </p:nvSpPr>
          <p:spPr>
            <a:xfrm>
              <a:off x="284498" y="2562075"/>
              <a:ext cx="102" cy="80671"/>
            </a:xfrm>
            <a:custGeom>
              <a:rect b="b" l="l" r="r" t="t"/>
              <a:pathLst>
                <a:path extrusionOk="0" fill="none" h="792" w="1">
                  <a:moveTo>
                    <a:pt x="1" y="1"/>
                  </a:moveTo>
                  <a:lnTo>
                    <a:pt x="1" y="79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p:nvPr/>
          </p:nvSpPr>
          <p:spPr>
            <a:xfrm>
              <a:off x="-152053" y="2797362"/>
              <a:ext cx="102" cy="86884"/>
            </a:xfrm>
            <a:custGeom>
              <a:rect b="b" l="l" r="r" t="t"/>
              <a:pathLst>
                <a:path extrusionOk="0" fill="none" h="853" w="1">
                  <a:moveTo>
                    <a:pt x="1" y="1"/>
                  </a:moveTo>
                  <a:lnTo>
                    <a:pt x="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a:off x="-353217" y="2967665"/>
              <a:ext cx="3158" cy="86783"/>
            </a:xfrm>
            <a:custGeom>
              <a:rect b="b" l="l" r="r" t="t"/>
              <a:pathLst>
                <a:path extrusionOk="0" fill="none" h="852" w="31">
                  <a:moveTo>
                    <a:pt x="0" y="1"/>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a:off x="185393" y="3137968"/>
              <a:ext cx="3259" cy="86783"/>
            </a:xfrm>
            <a:custGeom>
              <a:rect b="b" l="l" r="r" t="t"/>
              <a:pathLst>
                <a:path extrusionOk="0" fill="none" h="852" w="32">
                  <a:moveTo>
                    <a:pt x="1" y="0"/>
                  </a:moveTo>
                  <a:lnTo>
                    <a:pt x="31" y="852"/>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p:nvPr/>
          </p:nvSpPr>
          <p:spPr>
            <a:xfrm>
              <a:off x="346426" y="2862448"/>
              <a:ext cx="3158" cy="86783"/>
            </a:xfrm>
            <a:custGeom>
              <a:rect b="b" l="l" r="r" t="t"/>
              <a:pathLst>
                <a:path extrusionOk="0" fill="none" h="852" w="31">
                  <a:moveTo>
                    <a:pt x="1" y="0"/>
                  </a:moveTo>
                  <a:lnTo>
                    <a:pt x="3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a:off x="-226305" y="3246342"/>
              <a:ext cx="6315" cy="86783"/>
            </a:xfrm>
            <a:custGeom>
              <a:rect b="b" l="l" r="r" t="t"/>
              <a:pathLst>
                <a:path extrusionOk="0" fill="none" h="852" w="62">
                  <a:moveTo>
                    <a:pt x="0" y="0"/>
                  </a:moveTo>
                  <a:lnTo>
                    <a:pt x="61" y="851"/>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a:off x="-1944600" y="1625511"/>
              <a:ext cx="1105330" cy="1006454"/>
            </a:xfrm>
            <a:custGeom>
              <a:rect b="b" l="l" r="r" t="t"/>
              <a:pathLst>
                <a:path extrusionOk="0" h="9881" w="10852">
                  <a:moveTo>
                    <a:pt x="5404" y="0"/>
                  </a:moveTo>
                  <a:cubicBezTo>
                    <a:pt x="3163" y="0"/>
                    <a:pt x="1154" y="1531"/>
                    <a:pt x="609" y="3816"/>
                  </a:cubicBezTo>
                  <a:cubicBezTo>
                    <a:pt x="1" y="6460"/>
                    <a:pt x="1642" y="9135"/>
                    <a:pt x="4287" y="9743"/>
                  </a:cubicBezTo>
                  <a:cubicBezTo>
                    <a:pt x="4672" y="9836"/>
                    <a:pt x="5058" y="9881"/>
                    <a:pt x="5439" y="9881"/>
                  </a:cubicBezTo>
                  <a:cubicBezTo>
                    <a:pt x="7668" y="9881"/>
                    <a:pt x="9699" y="8350"/>
                    <a:pt x="10244" y="6065"/>
                  </a:cubicBezTo>
                  <a:cubicBezTo>
                    <a:pt x="10852" y="3421"/>
                    <a:pt x="9211" y="776"/>
                    <a:pt x="6566" y="138"/>
                  </a:cubicBezTo>
                  <a:cubicBezTo>
                    <a:pt x="6176" y="45"/>
                    <a:pt x="5787" y="0"/>
                    <a:pt x="54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1390407" y="2116252"/>
              <a:ext cx="102" cy="2483184"/>
            </a:xfrm>
            <a:custGeom>
              <a:rect b="b" l="l" r="r" t="t"/>
              <a:pathLst>
                <a:path extrusionOk="0" fill="none" h="24379" w="1">
                  <a:moveTo>
                    <a:pt x="1" y="1"/>
                  </a:moveTo>
                  <a:lnTo>
                    <a:pt x="1" y="2437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a:off x="-1563764" y="1834519"/>
              <a:ext cx="102" cy="62031"/>
            </a:xfrm>
            <a:custGeom>
              <a:rect b="b" l="l" r="r" t="t"/>
              <a:pathLst>
                <a:path extrusionOk="0" fill="none" h="609" w="1">
                  <a:moveTo>
                    <a:pt x="0" y="1"/>
                  </a:moveTo>
                  <a:lnTo>
                    <a:pt x="0"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p:nvPr/>
          </p:nvSpPr>
          <p:spPr>
            <a:xfrm>
              <a:off x="-1309941" y="1927412"/>
              <a:ext cx="3259" cy="58975"/>
            </a:xfrm>
            <a:custGeom>
              <a:rect b="b" l="l" r="r" t="t"/>
              <a:pathLst>
                <a:path extrusionOk="0" fill="none" h="579" w="32">
                  <a:moveTo>
                    <a:pt x="1" y="1"/>
                  </a:moveTo>
                  <a:lnTo>
                    <a:pt x="3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p:nvPr/>
          </p:nvSpPr>
          <p:spPr>
            <a:xfrm>
              <a:off x="-1189141" y="1865484"/>
              <a:ext cx="3158" cy="62031"/>
            </a:xfrm>
            <a:custGeom>
              <a:rect b="b" l="l" r="r" t="t"/>
              <a:pathLst>
                <a:path extrusionOk="0" fill="none" h="609" w="31">
                  <a:moveTo>
                    <a:pt x="0" y="1"/>
                  </a:moveTo>
                  <a:lnTo>
                    <a:pt x="31"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1501836" y="2035786"/>
              <a:ext cx="102" cy="62031"/>
            </a:xfrm>
            <a:custGeom>
              <a:rect b="b" l="l" r="r" t="t"/>
              <a:pathLst>
                <a:path extrusionOk="0" fill="none" h="609" w="1">
                  <a:moveTo>
                    <a:pt x="0" y="1"/>
                  </a:moveTo>
                  <a:lnTo>
                    <a:pt x="0"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1644229" y="2159643"/>
              <a:ext cx="102" cy="62031"/>
            </a:xfrm>
            <a:custGeom>
              <a:rect b="b" l="l" r="r" t="t"/>
              <a:pathLst>
                <a:path extrusionOk="0" fill="none" h="609" w="1">
                  <a:moveTo>
                    <a:pt x="0" y="0"/>
                  </a:moveTo>
                  <a:lnTo>
                    <a:pt x="0" y="60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a:off x="-1257282" y="2283500"/>
              <a:ext cx="102" cy="58874"/>
            </a:xfrm>
            <a:custGeom>
              <a:rect b="b" l="l" r="r" t="t"/>
              <a:pathLst>
                <a:path extrusionOk="0" fill="none" h="578" w="1">
                  <a:moveTo>
                    <a:pt x="1" y="0"/>
                  </a:moveTo>
                  <a:lnTo>
                    <a:pt x="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
            <p:cNvSpPr/>
            <p:nvPr/>
          </p:nvSpPr>
          <p:spPr>
            <a:xfrm>
              <a:off x="-1142695" y="2085288"/>
              <a:ext cx="102" cy="58975"/>
            </a:xfrm>
            <a:custGeom>
              <a:rect b="b" l="l" r="r" t="t"/>
              <a:pathLst>
                <a:path extrusionOk="0" fill="none" h="579" w="1">
                  <a:moveTo>
                    <a:pt x="0" y="1"/>
                  </a:moveTo>
                  <a:lnTo>
                    <a:pt x="0"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a:off x="-1551440" y="2360910"/>
              <a:ext cx="102" cy="58874"/>
            </a:xfrm>
            <a:custGeom>
              <a:rect b="b" l="l" r="r" t="t"/>
              <a:pathLst>
                <a:path extrusionOk="0" fill="none" h="578" w="1">
                  <a:moveTo>
                    <a:pt x="1" y="0"/>
                  </a:moveTo>
                  <a:lnTo>
                    <a:pt x="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1563764" y="1834519"/>
              <a:ext cx="102" cy="62031"/>
            </a:xfrm>
            <a:custGeom>
              <a:rect b="b" l="l" r="r" t="t"/>
              <a:pathLst>
                <a:path extrusionOk="0" fill="none" h="609" w="1">
                  <a:moveTo>
                    <a:pt x="0" y="1"/>
                  </a:moveTo>
                  <a:lnTo>
                    <a:pt x="0"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
            <p:cNvSpPr/>
            <p:nvPr/>
          </p:nvSpPr>
          <p:spPr>
            <a:xfrm>
              <a:off x="-1309941" y="1927412"/>
              <a:ext cx="3259" cy="58975"/>
            </a:xfrm>
            <a:custGeom>
              <a:rect b="b" l="l" r="r" t="t"/>
              <a:pathLst>
                <a:path extrusionOk="0" fill="none" h="579" w="32">
                  <a:moveTo>
                    <a:pt x="1" y="1"/>
                  </a:moveTo>
                  <a:lnTo>
                    <a:pt x="3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
            <p:cNvSpPr/>
            <p:nvPr/>
          </p:nvSpPr>
          <p:spPr>
            <a:xfrm>
              <a:off x="-1189141" y="1865484"/>
              <a:ext cx="3158" cy="62031"/>
            </a:xfrm>
            <a:custGeom>
              <a:rect b="b" l="l" r="r" t="t"/>
              <a:pathLst>
                <a:path extrusionOk="0" fill="none" h="609" w="31">
                  <a:moveTo>
                    <a:pt x="0" y="1"/>
                  </a:moveTo>
                  <a:lnTo>
                    <a:pt x="31"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1501836" y="2035786"/>
              <a:ext cx="102" cy="62031"/>
            </a:xfrm>
            <a:custGeom>
              <a:rect b="b" l="l" r="r" t="t"/>
              <a:pathLst>
                <a:path extrusionOk="0" fill="none" h="609" w="1">
                  <a:moveTo>
                    <a:pt x="0" y="1"/>
                  </a:moveTo>
                  <a:lnTo>
                    <a:pt x="0" y="609"/>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1644229" y="2159643"/>
              <a:ext cx="102" cy="62031"/>
            </a:xfrm>
            <a:custGeom>
              <a:rect b="b" l="l" r="r" t="t"/>
              <a:pathLst>
                <a:path extrusionOk="0" fill="none" h="609" w="1">
                  <a:moveTo>
                    <a:pt x="0" y="0"/>
                  </a:moveTo>
                  <a:lnTo>
                    <a:pt x="0" y="60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1257282" y="2283500"/>
              <a:ext cx="102" cy="58874"/>
            </a:xfrm>
            <a:custGeom>
              <a:rect b="b" l="l" r="r" t="t"/>
              <a:pathLst>
                <a:path extrusionOk="0" fill="none" h="578" w="1">
                  <a:moveTo>
                    <a:pt x="1" y="0"/>
                  </a:moveTo>
                  <a:lnTo>
                    <a:pt x="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a:off x="-1142695" y="2085288"/>
              <a:ext cx="102" cy="58975"/>
            </a:xfrm>
            <a:custGeom>
              <a:rect b="b" l="l" r="r" t="t"/>
              <a:pathLst>
                <a:path extrusionOk="0" fill="none" h="579" w="1">
                  <a:moveTo>
                    <a:pt x="0" y="1"/>
                  </a:moveTo>
                  <a:lnTo>
                    <a:pt x="0"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
            <p:cNvSpPr/>
            <p:nvPr/>
          </p:nvSpPr>
          <p:spPr>
            <a:xfrm>
              <a:off x="-1551440" y="2360910"/>
              <a:ext cx="102" cy="58874"/>
            </a:xfrm>
            <a:custGeom>
              <a:rect b="b" l="l" r="r" t="t"/>
              <a:pathLst>
                <a:path extrusionOk="0" fill="none" h="578" w="1">
                  <a:moveTo>
                    <a:pt x="1" y="0"/>
                  </a:moveTo>
                  <a:lnTo>
                    <a:pt x="1" y="578"/>
                  </a:lnTo>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p:nvPr/>
          </p:nvSpPr>
          <p:spPr>
            <a:xfrm>
              <a:off x="-1390407" y="3333022"/>
              <a:ext cx="476885" cy="668796"/>
            </a:xfrm>
            <a:custGeom>
              <a:rect b="b" l="l" r="r" t="t"/>
              <a:pathLst>
                <a:path extrusionOk="0" fill="none" h="6566" w="4682">
                  <a:moveTo>
                    <a:pt x="4681" y="0"/>
                  </a:moveTo>
                  <a:lnTo>
                    <a:pt x="1" y="656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9"/>
          <p:cNvGrpSpPr/>
          <p:nvPr/>
        </p:nvGrpSpPr>
        <p:grpSpPr>
          <a:xfrm>
            <a:off x="-5907" y="1615974"/>
            <a:ext cx="1758527" cy="2978398"/>
            <a:chOff x="70293" y="1615974"/>
            <a:chExt cx="1758527" cy="2978398"/>
          </a:xfrm>
        </p:grpSpPr>
        <p:sp>
          <p:nvSpPr>
            <p:cNvPr id="218" name="Google Shape;218;p9"/>
            <p:cNvSpPr/>
            <p:nvPr/>
          </p:nvSpPr>
          <p:spPr>
            <a:xfrm>
              <a:off x="70293" y="1615974"/>
              <a:ext cx="1758527" cy="1755514"/>
            </a:xfrm>
            <a:custGeom>
              <a:rect b="b" l="l" r="r" t="t"/>
              <a:pathLst>
                <a:path extrusionOk="0" h="17235" w="17265">
                  <a:moveTo>
                    <a:pt x="8632" y="0"/>
                  </a:moveTo>
                  <a:cubicBezTo>
                    <a:pt x="3860" y="0"/>
                    <a:pt x="0" y="3861"/>
                    <a:pt x="0" y="8602"/>
                  </a:cubicBezTo>
                  <a:cubicBezTo>
                    <a:pt x="0" y="13374"/>
                    <a:pt x="3860" y="17235"/>
                    <a:pt x="8632" y="17235"/>
                  </a:cubicBezTo>
                  <a:cubicBezTo>
                    <a:pt x="13405" y="17235"/>
                    <a:pt x="17265" y="13374"/>
                    <a:pt x="17265" y="8602"/>
                  </a:cubicBezTo>
                  <a:cubicBezTo>
                    <a:pt x="17265" y="3861"/>
                    <a:pt x="13405" y="0"/>
                    <a:pt x="86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p:nvPr/>
          </p:nvSpPr>
          <p:spPr>
            <a:xfrm>
              <a:off x="949506" y="2625263"/>
              <a:ext cx="102" cy="1969109"/>
            </a:xfrm>
            <a:custGeom>
              <a:rect b="b" l="l" r="r" t="t"/>
              <a:pathLst>
                <a:path extrusionOk="0" fill="none" h="19332" w="1">
                  <a:moveTo>
                    <a:pt x="0" y="0"/>
                  </a:moveTo>
                  <a:lnTo>
                    <a:pt x="0" y="1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p:nvPr/>
          </p:nvSpPr>
          <p:spPr>
            <a:xfrm>
              <a:off x="689470" y="4594237"/>
              <a:ext cx="495423" cy="102"/>
            </a:xfrm>
            <a:custGeom>
              <a:rect b="b" l="l" r="r" t="t"/>
              <a:pathLst>
                <a:path extrusionOk="0" fill="none" h="1" w="4864">
                  <a:moveTo>
                    <a:pt x="0" y="1"/>
                  </a:moveTo>
                  <a:lnTo>
                    <a:pt x="4863"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503686" y="2547853"/>
              <a:ext cx="102" cy="10847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p:nvPr/>
          </p:nvSpPr>
          <p:spPr>
            <a:xfrm>
              <a:off x="1181735" y="2761444"/>
              <a:ext cx="3158" cy="105423"/>
            </a:xfrm>
            <a:custGeom>
              <a:rect b="b" l="l" r="r" t="t"/>
              <a:pathLst>
                <a:path extrusionOk="0" fill="none" h="1035" w="31">
                  <a:moveTo>
                    <a:pt x="0" y="1"/>
                  </a:moveTo>
                  <a:lnTo>
                    <a:pt x="3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p:nvPr/>
          </p:nvSpPr>
          <p:spPr>
            <a:xfrm>
              <a:off x="1382899" y="2414727"/>
              <a:ext cx="3259" cy="108478"/>
            </a:xfrm>
            <a:custGeom>
              <a:rect b="b" l="l" r="r" t="t"/>
              <a:pathLst>
                <a:path extrusionOk="0" fill="none" h="1065" w="32">
                  <a:moveTo>
                    <a:pt x="1" y="0"/>
                  </a:moveTo>
                  <a:lnTo>
                    <a:pt x="3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p:nvPr/>
          </p:nvSpPr>
          <p:spPr>
            <a:xfrm>
              <a:off x="664719" y="2894570"/>
              <a:ext cx="3158" cy="108478"/>
            </a:xfrm>
            <a:custGeom>
              <a:rect b="b" l="l" r="r" t="t"/>
              <a:pathLst>
                <a:path extrusionOk="0" fill="none" h="1065" w="31">
                  <a:moveTo>
                    <a:pt x="0" y="1"/>
                  </a:moveTo>
                  <a:lnTo>
                    <a:pt x="3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p:nvPr/>
          </p:nvSpPr>
          <p:spPr>
            <a:xfrm>
              <a:off x="949506" y="2625263"/>
              <a:ext cx="102" cy="1969109"/>
            </a:xfrm>
            <a:custGeom>
              <a:rect b="b" l="l" r="r" t="t"/>
              <a:pathLst>
                <a:path extrusionOk="0" fill="none" h="19332" w="1">
                  <a:moveTo>
                    <a:pt x="0" y="0"/>
                  </a:moveTo>
                  <a:lnTo>
                    <a:pt x="0" y="1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a:off x="689470" y="4594237"/>
              <a:ext cx="495423" cy="102"/>
            </a:xfrm>
            <a:custGeom>
              <a:rect b="b" l="l" r="r" t="t"/>
              <a:pathLst>
                <a:path extrusionOk="0" fill="none" h="1" w="4864">
                  <a:moveTo>
                    <a:pt x="0" y="1"/>
                  </a:moveTo>
                  <a:lnTo>
                    <a:pt x="4863"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a:off x="503686" y="2547853"/>
              <a:ext cx="102" cy="10847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a:off x="1181735" y="2761444"/>
              <a:ext cx="3158" cy="105423"/>
            </a:xfrm>
            <a:custGeom>
              <a:rect b="b" l="l" r="r" t="t"/>
              <a:pathLst>
                <a:path extrusionOk="0" fill="none" h="1035" w="31">
                  <a:moveTo>
                    <a:pt x="0" y="1"/>
                  </a:moveTo>
                  <a:lnTo>
                    <a:pt x="3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p:nvPr/>
          </p:nvSpPr>
          <p:spPr>
            <a:xfrm>
              <a:off x="1382899" y="2414727"/>
              <a:ext cx="3259" cy="108478"/>
            </a:xfrm>
            <a:custGeom>
              <a:rect b="b" l="l" r="r" t="t"/>
              <a:pathLst>
                <a:path extrusionOk="0" fill="none" h="1065" w="32">
                  <a:moveTo>
                    <a:pt x="1" y="0"/>
                  </a:moveTo>
                  <a:lnTo>
                    <a:pt x="3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p:nvPr/>
          </p:nvSpPr>
          <p:spPr>
            <a:xfrm>
              <a:off x="664719" y="2894570"/>
              <a:ext cx="3158" cy="108478"/>
            </a:xfrm>
            <a:custGeom>
              <a:rect b="b" l="l" r="r" t="t"/>
              <a:pathLst>
                <a:path extrusionOk="0" fill="none" h="1065" w="31">
                  <a:moveTo>
                    <a:pt x="0" y="1"/>
                  </a:moveTo>
                  <a:lnTo>
                    <a:pt x="3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9"/>
          <p:cNvSpPr/>
          <p:nvPr/>
        </p:nvSpPr>
        <p:spPr>
          <a:xfrm>
            <a:off x="1603802" y="1145309"/>
            <a:ext cx="622307" cy="178668"/>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
          <p:cNvSpPr/>
          <p:nvPr/>
        </p:nvSpPr>
        <p:spPr>
          <a:xfrm>
            <a:off x="-284299" y="161925"/>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txBox="1"/>
          <p:nvPr>
            <p:ph idx="1" type="subTitle"/>
          </p:nvPr>
        </p:nvSpPr>
        <p:spPr>
          <a:xfrm>
            <a:off x="2297163" y="2481725"/>
            <a:ext cx="4567800" cy="117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atin typeface="Kanit Light"/>
                <a:ea typeface="Kanit Light"/>
                <a:cs typeface="Kanit Light"/>
                <a:sym typeface="Kanit Light"/>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234" name="Google Shape;234;p9"/>
          <p:cNvSpPr txBox="1"/>
          <p:nvPr>
            <p:ph type="title"/>
          </p:nvPr>
        </p:nvSpPr>
        <p:spPr>
          <a:xfrm>
            <a:off x="1943125" y="1239200"/>
            <a:ext cx="5265900" cy="1170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7200"/>
            </a:lvl1pPr>
            <a:lvl2pPr lvl="1" rtl="0" algn="ctr">
              <a:spcBef>
                <a:spcPts val="0"/>
              </a:spcBef>
              <a:spcAft>
                <a:spcPts val="0"/>
              </a:spcAft>
              <a:buNone/>
              <a:defRPr sz="7200"/>
            </a:lvl2pPr>
            <a:lvl3pPr lvl="2" rtl="0" algn="ctr">
              <a:spcBef>
                <a:spcPts val="0"/>
              </a:spcBef>
              <a:spcAft>
                <a:spcPts val="0"/>
              </a:spcAft>
              <a:buNone/>
              <a:defRPr sz="7200"/>
            </a:lvl3pPr>
            <a:lvl4pPr lvl="3" rtl="0" algn="ctr">
              <a:spcBef>
                <a:spcPts val="0"/>
              </a:spcBef>
              <a:spcAft>
                <a:spcPts val="0"/>
              </a:spcAft>
              <a:buNone/>
              <a:defRPr sz="7200"/>
            </a:lvl4pPr>
            <a:lvl5pPr lvl="4" rtl="0" algn="ctr">
              <a:spcBef>
                <a:spcPts val="0"/>
              </a:spcBef>
              <a:spcAft>
                <a:spcPts val="0"/>
              </a:spcAft>
              <a:buNone/>
              <a:defRPr sz="7200"/>
            </a:lvl5pPr>
            <a:lvl6pPr lvl="5" rtl="0" algn="ctr">
              <a:spcBef>
                <a:spcPts val="0"/>
              </a:spcBef>
              <a:spcAft>
                <a:spcPts val="0"/>
              </a:spcAft>
              <a:buNone/>
              <a:defRPr sz="7200"/>
            </a:lvl6pPr>
            <a:lvl7pPr lvl="6" rtl="0" algn="ctr">
              <a:spcBef>
                <a:spcPts val="0"/>
              </a:spcBef>
              <a:spcAft>
                <a:spcPts val="0"/>
              </a:spcAft>
              <a:buNone/>
              <a:defRPr sz="7200"/>
            </a:lvl7pPr>
            <a:lvl8pPr lvl="7" rtl="0" algn="ctr">
              <a:spcBef>
                <a:spcPts val="0"/>
              </a:spcBef>
              <a:spcAft>
                <a:spcPts val="0"/>
              </a:spcAft>
              <a:buNone/>
              <a:defRPr sz="7200"/>
            </a:lvl8pPr>
            <a:lvl9pPr lvl="8" rtl="0" algn="ctr">
              <a:spcBef>
                <a:spcPts val="0"/>
              </a:spcBef>
              <a:spcAft>
                <a:spcPts val="0"/>
              </a:spcAft>
              <a:buNone/>
              <a:defRPr sz="7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5" name="Shape 235"/>
        <p:cNvGrpSpPr/>
        <p:nvPr/>
      </p:nvGrpSpPr>
      <p:grpSpPr>
        <a:xfrm>
          <a:off x="0" y="0"/>
          <a:ext cx="0" cy="0"/>
          <a:chOff x="0" y="0"/>
          <a:chExt cx="0" cy="0"/>
        </a:xfrm>
      </p:grpSpPr>
      <p:grpSp>
        <p:nvGrpSpPr>
          <p:cNvPr id="236" name="Google Shape;236;p10"/>
          <p:cNvGrpSpPr/>
          <p:nvPr/>
        </p:nvGrpSpPr>
        <p:grpSpPr>
          <a:xfrm>
            <a:off x="5942326" y="751762"/>
            <a:ext cx="3732921" cy="3847676"/>
            <a:chOff x="5942326" y="751762"/>
            <a:chExt cx="3732921" cy="3847676"/>
          </a:xfrm>
        </p:grpSpPr>
        <p:sp>
          <p:nvSpPr>
            <p:cNvPr id="237" name="Google Shape;237;p10"/>
            <p:cNvSpPr/>
            <p:nvPr/>
          </p:nvSpPr>
          <p:spPr>
            <a:xfrm flipH="1">
              <a:off x="5942326" y="1774025"/>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0"/>
            <p:cNvSpPr/>
            <p:nvPr/>
          </p:nvSpPr>
          <p:spPr>
            <a:xfrm flipH="1">
              <a:off x="7121176" y="884725"/>
              <a:ext cx="1829419" cy="572359"/>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0"/>
            <p:cNvSpPr/>
            <p:nvPr/>
          </p:nvSpPr>
          <p:spPr>
            <a:xfrm>
              <a:off x="7292465" y="1217335"/>
              <a:ext cx="1029421" cy="2388157"/>
            </a:xfrm>
            <a:custGeom>
              <a:rect b="b" l="l" r="r" t="t"/>
              <a:pathLst>
                <a:path extrusionOk="0" h="26658" w="11491">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0"/>
            <p:cNvSpPr/>
            <p:nvPr/>
          </p:nvSpPr>
          <p:spPr>
            <a:xfrm>
              <a:off x="7807130" y="1715696"/>
              <a:ext cx="90" cy="2883741"/>
            </a:xfrm>
            <a:custGeom>
              <a:rect b="b" l="l" r="r" t="t"/>
              <a:pathLst>
                <a:path extrusionOk="0" fill="none" h="32190" w="1">
                  <a:moveTo>
                    <a:pt x="1" y="0"/>
                  </a:moveTo>
                  <a:lnTo>
                    <a:pt x="1" y="3218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0"/>
            <p:cNvSpPr/>
            <p:nvPr/>
          </p:nvSpPr>
          <p:spPr>
            <a:xfrm>
              <a:off x="7507648" y="4599348"/>
              <a:ext cx="637218" cy="90"/>
            </a:xfrm>
            <a:custGeom>
              <a:rect b="b" l="l" r="r" t="t"/>
              <a:pathLst>
                <a:path extrusionOk="0" fill="none" h="1" w="7113">
                  <a:moveTo>
                    <a:pt x="0" y="0"/>
                  </a:moveTo>
                  <a:lnTo>
                    <a:pt x="711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0"/>
            <p:cNvSpPr/>
            <p:nvPr/>
          </p:nvSpPr>
          <p:spPr>
            <a:xfrm>
              <a:off x="7807130" y="1568598"/>
              <a:ext cx="147188" cy="514755"/>
            </a:xfrm>
            <a:custGeom>
              <a:rect b="b" l="l" r="r" t="t"/>
              <a:pathLst>
                <a:path extrusionOk="0" fill="none" h="5746" w="1643">
                  <a:moveTo>
                    <a:pt x="1642" y="1"/>
                  </a:moveTo>
                  <a:lnTo>
                    <a:pt x="1" y="574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0"/>
            <p:cNvSpPr/>
            <p:nvPr/>
          </p:nvSpPr>
          <p:spPr>
            <a:xfrm>
              <a:off x="7592037" y="1824632"/>
              <a:ext cx="215183" cy="887787"/>
            </a:xfrm>
            <a:custGeom>
              <a:rect b="b" l="l" r="r" t="t"/>
              <a:pathLst>
                <a:path extrusionOk="0" fill="none" h="9910" w="2402">
                  <a:moveTo>
                    <a:pt x="0" y="0"/>
                  </a:moveTo>
                  <a:lnTo>
                    <a:pt x="2402" y="990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
            <p:cNvSpPr/>
            <p:nvPr/>
          </p:nvSpPr>
          <p:spPr>
            <a:xfrm>
              <a:off x="7807130" y="2410070"/>
              <a:ext cx="305037" cy="1002098"/>
            </a:xfrm>
            <a:custGeom>
              <a:rect b="b" l="l" r="r" t="t"/>
              <a:pathLst>
                <a:path extrusionOk="0" fill="none" h="11186" w="3405">
                  <a:moveTo>
                    <a:pt x="3405" y="0"/>
                  </a:moveTo>
                  <a:lnTo>
                    <a:pt x="1" y="1118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0"/>
            <p:cNvSpPr/>
            <p:nvPr/>
          </p:nvSpPr>
          <p:spPr>
            <a:xfrm>
              <a:off x="7954229" y="2194886"/>
              <a:ext cx="90" cy="92720"/>
            </a:xfrm>
            <a:custGeom>
              <a:rect b="b" l="l" r="r" t="t"/>
              <a:pathLst>
                <a:path extrusionOk="0" fill="none" h="1035" w="1">
                  <a:moveTo>
                    <a:pt x="0" y="1"/>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0"/>
            <p:cNvSpPr/>
            <p:nvPr/>
          </p:nvSpPr>
          <p:spPr>
            <a:xfrm>
              <a:off x="8084933" y="2862026"/>
              <a:ext cx="0" cy="95408"/>
            </a:xfrm>
            <a:custGeom>
              <a:rect b="b" l="l" r="r" t="t"/>
              <a:pathLst>
                <a:path extrusionOk="0" fill="none" h="1065" w="0">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
            <p:cNvSpPr/>
            <p:nvPr/>
          </p:nvSpPr>
          <p:spPr>
            <a:xfrm>
              <a:off x="7635575" y="2911029"/>
              <a:ext cx="90" cy="95408"/>
            </a:xfrm>
            <a:custGeom>
              <a:rect b="b" l="l" r="r" t="t"/>
              <a:pathLst>
                <a:path extrusionOk="0" fill="none" h="1065" w="1">
                  <a:moveTo>
                    <a:pt x="1" y="1"/>
                  </a:moveTo>
                  <a:lnTo>
                    <a:pt x="1"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0"/>
            <p:cNvSpPr/>
            <p:nvPr/>
          </p:nvSpPr>
          <p:spPr>
            <a:xfrm>
              <a:off x="7700972" y="3270533"/>
              <a:ext cx="90" cy="95318"/>
            </a:xfrm>
            <a:custGeom>
              <a:rect b="b" l="l" r="r" t="t"/>
              <a:pathLst>
                <a:path extrusionOk="0" fill="none" h="1064"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0"/>
            <p:cNvSpPr/>
            <p:nvPr/>
          </p:nvSpPr>
          <p:spPr>
            <a:xfrm>
              <a:off x="7907913" y="2480842"/>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
            <p:cNvSpPr/>
            <p:nvPr/>
          </p:nvSpPr>
          <p:spPr>
            <a:xfrm>
              <a:off x="7551186" y="1522372"/>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
            <p:cNvSpPr/>
            <p:nvPr/>
          </p:nvSpPr>
          <p:spPr>
            <a:xfrm>
              <a:off x="8084933" y="2012491"/>
              <a:ext cx="0" cy="95408"/>
            </a:xfrm>
            <a:custGeom>
              <a:rect b="b" l="l" r="r" t="t"/>
              <a:pathLst>
                <a:path extrusionOk="0" fill="none" h="1065" w="0">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0"/>
            <p:cNvSpPr/>
            <p:nvPr/>
          </p:nvSpPr>
          <p:spPr>
            <a:xfrm>
              <a:off x="8035841" y="3177903"/>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0"/>
            <p:cNvSpPr/>
            <p:nvPr/>
          </p:nvSpPr>
          <p:spPr>
            <a:xfrm>
              <a:off x="7521265" y="2390988"/>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0"/>
            <p:cNvSpPr/>
            <p:nvPr/>
          </p:nvSpPr>
          <p:spPr>
            <a:xfrm>
              <a:off x="7455868" y="1963488"/>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
            <p:cNvSpPr/>
            <p:nvPr/>
          </p:nvSpPr>
          <p:spPr>
            <a:xfrm>
              <a:off x="7455868" y="2818488"/>
              <a:ext cx="90" cy="92631"/>
            </a:xfrm>
            <a:custGeom>
              <a:rect b="b" l="l" r="r" t="t"/>
              <a:pathLst>
                <a:path extrusionOk="0" fill="none" h="1034"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0"/>
            <p:cNvSpPr/>
            <p:nvPr/>
          </p:nvSpPr>
          <p:spPr>
            <a:xfrm>
              <a:off x="7771744" y="1405284"/>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0"/>
            <p:cNvSpPr/>
            <p:nvPr/>
          </p:nvSpPr>
          <p:spPr>
            <a:xfrm>
              <a:off x="8112078" y="1601296"/>
              <a:ext cx="90" cy="89943"/>
            </a:xfrm>
            <a:custGeom>
              <a:rect b="b" l="l" r="r" t="t"/>
              <a:pathLst>
                <a:path extrusionOk="0" fill="none" h="1004" w="1">
                  <a:moveTo>
                    <a:pt x="1" y="1"/>
                  </a:moveTo>
                  <a:lnTo>
                    <a:pt x="1"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
            <p:cNvSpPr/>
            <p:nvPr/>
          </p:nvSpPr>
          <p:spPr>
            <a:xfrm>
              <a:off x="8648513" y="751762"/>
              <a:ext cx="1026734" cy="2853730"/>
            </a:xfrm>
            <a:custGeom>
              <a:rect b="b" l="l" r="r" t="t"/>
              <a:pathLst>
                <a:path extrusionOk="0" h="31855" w="11461">
                  <a:moveTo>
                    <a:pt x="5746" y="0"/>
                  </a:moveTo>
                  <a:cubicBezTo>
                    <a:pt x="2585" y="0"/>
                    <a:pt x="1" y="2584"/>
                    <a:pt x="1" y="5745"/>
                  </a:cubicBezTo>
                  <a:lnTo>
                    <a:pt x="1" y="26110"/>
                  </a:lnTo>
                  <a:cubicBezTo>
                    <a:pt x="1" y="29271"/>
                    <a:pt x="2585" y="31855"/>
                    <a:pt x="5746" y="31855"/>
                  </a:cubicBezTo>
                  <a:cubicBezTo>
                    <a:pt x="8937" y="31855"/>
                    <a:pt x="11460" y="29271"/>
                    <a:pt x="11460" y="26110"/>
                  </a:cubicBezTo>
                  <a:lnTo>
                    <a:pt x="11460" y="5745"/>
                  </a:lnTo>
                  <a:cubicBezTo>
                    <a:pt x="11460" y="2584"/>
                    <a:pt x="8876" y="0"/>
                    <a:pt x="57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
            <p:cNvSpPr/>
            <p:nvPr/>
          </p:nvSpPr>
          <p:spPr>
            <a:xfrm>
              <a:off x="9144097" y="1132946"/>
              <a:ext cx="90" cy="3466492"/>
            </a:xfrm>
            <a:custGeom>
              <a:rect b="b" l="l" r="r" t="t"/>
              <a:pathLst>
                <a:path extrusionOk="0" fill="none" h="38695" w="1">
                  <a:moveTo>
                    <a:pt x="1" y="1"/>
                  </a:moveTo>
                  <a:lnTo>
                    <a:pt x="1" y="3869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0"/>
            <p:cNvSpPr/>
            <p:nvPr/>
          </p:nvSpPr>
          <p:spPr>
            <a:xfrm>
              <a:off x="8844614" y="4599348"/>
              <a:ext cx="637218" cy="90"/>
            </a:xfrm>
            <a:custGeom>
              <a:rect b="b" l="l" r="r" t="t"/>
              <a:pathLst>
                <a:path extrusionOk="0" fill="none" h="1" w="7113">
                  <a:moveTo>
                    <a:pt x="0" y="0"/>
                  </a:moveTo>
                  <a:lnTo>
                    <a:pt x="7113"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0"/>
            <p:cNvSpPr/>
            <p:nvPr/>
          </p:nvSpPr>
          <p:spPr>
            <a:xfrm>
              <a:off x="9144097" y="1165644"/>
              <a:ext cx="188039" cy="917709"/>
            </a:xfrm>
            <a:custGeom>
              <a:rect b="b" l="l" r="r" t="t"/>
              <a:pathLst>
                <a:path extrusionOk="0" fill="none" h="10244" w="2099">
                  <a:moveTo>
                    <a:pt x="2098" y="0"/>
                  </a:moveTo>
                  <a:lnTo>
                    <a:pt x="1" y="1024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0"/>
            <p:cNvSpPr/>
            <p:nvPr/>
          </p:nvSpPr>
          <p:spPr>
            <a:xfrm>
              <a:off x="8896305" y="1454287"/>
              <a:ext cx="247882" cy="1211816"/>
            </a:xfrm>
            <a:custGeom>
              <a:rect b="b" l="l" r="r" t="t"/>
              <a:pathLst>
                <a:path extrusionOk="0" fill="none" h="13527" w="2767">
                  <a:moveTo>
                    <a:pt x="1" y="0"/>
                  </a:moveTo>
                  <a:lnTo>
                    <a:pt x="2767" y="13526"/>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0"/>
            <p:cNvSpPr/>
            <p:nvPr/>
          </p:nvSpPr>
          <p:spPr>
            <a:xfrm>
              <a:off x="9144097" y="2410070"/>
              <a:ext cx="217960" cy="882323"/>
            </a:xfrm>
            <a:custGeom>
              <a:rect b="b" l="l" r="r" t="t"/>
              <a:pathLst>
                <a:path extrusionOk="0" fill="none" h="9849" w="2433">
                  <a:moveTo>
                    <a:pt x="2433" y="0"/>
                  </a:moveTo>
                  <a:lnTo>
                    <a:pt x="1" y="984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0"/>
            <p:cNvSpPr/>
            <p:nvPr/>
          </p:nvSpPr>
          <p:spPr>
            <a:xfrm>
              <a:off x="8967166" y="1192878"/>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0"/>
            <p:cNvSpPr/>
            <p:nvPr/>
          </p:nvSpPr>
          <p:spPr>
            <a:xfrm>
              <a:off x="9054243" y="1620378"/>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0"/>
            <p:cNvSpPr/>
            <p:nvPr/>
          </p:nvSpPr>
          <p:spPr>
            <a:xfrm>
              <a:off x="9332046" y="931469"/>
              <a:ext cx="90" cy="92631"/>
            </a:xfrm>
            <a:custGeom>
              <a:rect b="b" l="l" r="r" t="t"/>
              <a:pathLst>
                <a:path extrusionOk="0" fill="none" h="1034" w="1">
                  <a:moveTo>
                    <a:pt x="0" y="0"/>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
            <p:cNvSpPr/>
            <p:nvPr/>
          </p:nvSpPr>
          <p:spPr>
            <a:xfrm>
              <a:off x="9253032" y="2083263"/>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0"/>
            <p:cNvSpPr/>
            <p:nvPr/>
          </p:nvSpPr>
          <p:spPr>
            <a:xfrm>
              <a:off x="9239415" y="2505388"/>
              <a:ext cx="90" cy="92631"/>
            </a:xfrm>
            <a:custGeom>
              <a:rect b="b" l="l" r="r" t="t"/>
              <a:pathLst>
                <a:path extrusionOk="0" fill="none" h="1034" w="1">
                  <a:moveTo>
                    <a:pt x="1" y="0"/>
                  </a:moveTo>
                  <a:lnTo>
                    <a:pt x="1" y="103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0"/>
            <p:cNvSpPr/>
            <p:nvPr/>
          </p:nvSpPr>
          <p:spPr>
            <a:xfrm>
              <a:off x="9361968" y="2935575"/>
              <a:ext cx="90" cy="95408"/>
            </a:xfrm>
            <a:custGeom>
              <a:rect b="b" l="l" r="r" t="t"/>
              <a:pathLst>
                <a:path extrusionOk="0" fill="none" h="1065" w="1">
                  <a:moveTo>
                    <a:pt x="1" y="1"/>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0"/>
            <p:cNvSpPr/>
            <p:nvPr/>
          </p:nvSpPr>
          <p:spPr>
            <a:xfrm>
              <a:off x="9579838" y="2867491"/>
              <a:ext cx="90" cy="89943"/>
            </a:xfrm>
            <a:custGeom>
              <a:rect b="b" l="l" r="r" t="t"/>
              <a:pathLst>
                <a:path extrusionOk="0" fill="none" h="1004" w="1">
                  <a:moveTo>
                    <a:pt x="0" y="1"/>
                  </a:moveTo>
                  <a:lnTo>
                    <a:pt x="0" y="100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0"/>
            <p:cNvSpPr/>
            <p:nvPr/>
          </p:nvSpPr>
          <p:spPr>
            <a:xfrm>
              <a:off x="9397354" y="1715696"/>
              <a:ext cx="90" cy="92631"/>
            </a:xfrm>
            <a:custGeom>
              <a:rect b="b" l="l" r="r" t="t"/>
              <a:pathLst>
                <a:path extrusionOk="0" fill="none" h="1034" w="1">
                  <a:moveTo>
                    <a:pt x="1" y="0"/>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0"/>
            <p:cNvSpPr/>
            <p:nvPr/>
          </p:nvSpPr>
          <p:spPr>
            <a:xfrm>
              <a:off x="9468215" y="2148660"/>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0"/>
            <p:cNvSpPr/>
            <p:nvPr/>
          </p:nvSpPr>
          <p:spPr>
            <a:xfrm>
              <a:off x="9503601" y="1315430"/>
              <a:ext cx="90" cy="89943"/>
            </a:xfrm>
            <a:custGeom>
              <a:rect b="b" l="l" r="r" t="t"/>
              <a:pathLst>
                <a:path extrusionOk="0" fill="none" h="1004" w="1">
                  <a:moveTo>
                    <a:pt x="0" y="0"/>
                  </a:moveTo>
                  <a:lnTo>
                    <a:pt x="0" y="1003"/>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0"/>
            <p:cNvSpPr/>
            <p:nvPr/>
          </p:nvSpPr>
          <p:spPr>
            <a:xfrm>
              <a:off x="9070637" y="857920"/>
              <a:ext cx="90" cy="95408"/>
            </a:xfrm>
            <a:custGeom>
              <a:rect b="b" l="l" r="r" t="t"/>
              <a:pathLst>
                <a:path extrusionOk="0" fill="none" h="1065" w="1">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0"/>
            <p:cNvSpPr/>
            <p:nvPr/>
          </p:nvSpPr>
          <p:spPr>
            <a:xfrm>
              <a:off x="8787459" y="1669381"/>
              <a:ext cx="90" cy="92720"/>
            </a:xfrm>
            <a:custGeom>
              <a:rect b="b" l="l" r="r" t="t"/>
              <a:pathLst>
                <a:path extrusionOk="0" fill="none" h="1035" w="1">
                  <a:moveTo>
                    <a:pt x="0" y="1"/>
                  </a:moveTo>
                  <a:lnTo>
                    <a:pt x="0"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0"/>
            <p:cNvSpPr/>
            <p:nvPr/>
          </p:nvSpPr>
          <p:spPr>
            <a:xfrm>
              <a:off x="8814693" y="1987945"/>
              <a:ext cx="90" cy="95408"/>
            </a:xfrm>
            <a:custGeom>
              <a:rect b="b" l="l" r="r" t="t"/>
              <a:pathLst>
                <a:path extrusionOk="0" fill="none" h="1065" w="1">
                  <a:moveTo>
                    <a:pt x="0" y="1"/>
                  </a:moveTo>
                  <a:lnTo>
                    <a:pt x="0"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0"/>
            <p:cNvSpPr/>
            <p:nvPr/>
          </p:nvSpPr>
          <p:spPr>
            <a:xfrm>
              <a:off x="8937156" y="2287517"/>
              <a:ext cx="90" cy="95408"/>
            </a:xfrm>
            <a:custGeom>
              <a:rect b="b" l="l" r="r" t="t"/>
              <a:pathLst>
                <a:path extrusionOk="0" fill="none" h="1065" w="1">
                  <a:moveTo>
                    <a:pt x="1" y="0"/>
                  </a:moveTo>
                  <a:lnTo>
                    <a:pt x="1"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0"/>
            <p:cNvSpPr/>
            <p:nvPr/>
          </p:nvSpPr>
          <p:spPr>
            <a:xfrm>
              <a:off x="9018857" y="2862026"/>
              <a:ext cx="90" cy="95408"/>
            </a:xfrm>
            <a:custGeom>
              <a:rect b="b" l="l" r="r" t="t"/>
              <a:pathLst>
                <a:path extrusionOk="0" fill="none" h="1065" w="1">
                  <a:moveTo>
                    <a:pt x="1" y="1"/>
                  </a:moveTo>
                  <a:lnTo>
                    <a:pt x="1" y="1065"/>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0"/>
            <p:cNvSpPr/>
            <p:nvPr/>
          </p:nvSpPr>
          <p:spPr>
            <a:xfrm>
              <a:off x="9269426" y="3224218"/>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0"/>
            <p:cNvSpPr/>
            <p:nvPr/>
          </p:nvSpPr>
          <p:spPr>
            <a:xfrm>
              <a:off x="8814693" y="2617011"/>
              <a:ext cx="90" cy="95408"/>
            </a:xfrm>
            <a:custGeom>
              <a:rect b="b" l="l" r="r" t="t"/>
              <a:pathLst>
                <a:path extrusionOk="0" fill="none" h="1065" w="1">
                  <a:moveTo>
                    <a:pt x="0" y="0"/>
                  </a:moveTo>
                  <a:lnTo>
                    <a:pt x="0" y="106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0"/>
            <p:cNvSpPr/>
            <p:nvPr/>
          </p:nvSpPr>
          <p:spPr>
            <a:xfrm>
              <a:off x="8896305" y="3131587"/>
              <a:ext cx="90" cy="92720"/>
            </a:xfrm>
            <a:custGeom>
              <a:rect b="b" l="l" r="r" t="t"/>
              <a:pathLst>
                <a:path extrusionOk="0" fill="none" h="1035" w="1">
                  <a:moveTo>
                    <a:pt x="1" y="1"/>
                  </a:moveTo>
                  <a:lnTo>
                    <a:pt x="1" y="103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10"/>
          <p:cNvSpPr txBox="1"/>
          <p:nvPr>
            <p:ph idx="1" type="body"/>
          </p:nvPr>
        </p:nvSpPr>
        <p:spPr>
          <a:xfrm>
            <a:off x="4027925" y="2732525"/>
            <a:ext cx="3049200" cy="1866900"/>
          </a:xfrm>
          <a:prstGeom prst="rect">
            <a:avLst/>
          </a:prstGeom>
        </p:spPr>
        <p:txBody>
          <a:bodyPr anchorCtr="0" anchor="ctr" bIns="91425" lIns="91425" spcFirstLastPara="1" rIns="91425" wrap="square" tIns="91425">
            <a:noAutofit/>
          </a:bodyPr>
          <a:lstStyle>
            <a:lvl1pPr indent="-228600" lvl="0" marL="457200" algn="r">
              <a:lnSpc>
                <a:spcPct val="100000"/>
              </a:lnSpc>
              <a:spcBef>
                <a:spcPts val="0"/>
              </a:spcBef>
              <a:spcAft>
                <a:spcPts val="0"/>
              </a:spcAft>
              <a:buSzPts val="1600"/>
              <a:buFont typeface="Bree Serif"/>
              <a:buNone/>
              <a:defRPr sz="3000">
                <a:solidFill>
                  <a:schemeClr val="lt1"/>
                </a:solidFill>
                <a:latin typeface="Bree Serif"/>
                <a:ea typeface="Bree Serif"/>
                <a:cs typeface="Bree Serif"/>
                <a:sym typeface="Bree Serif"/>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1pPr>
            <a:lvl2pPr lvl="1">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2pPr>
            <a:lvl3pPr lvl="2">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3pPr>
            <a:lvl4pPr lvl="3">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4pPr>
            <a:lvl5pPr lvl="4">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5pPr>
            <a:lvl6pPr lvl="5">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6pPr>
            <a:lvl7pPr lvl="6">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7pPr>
            <a:lvl8pPr lvl="7">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8pPr>
            <a:lvl9pPr lvl="8">
              <a:spcBef>
                <a:spcPts val="0"/>
              </a:spcBef>
              <a:spcAft>
                <a:spcPts val="0"/>
              </a:spcAft>
              <a:buClr>
                <a:schemeClr val="dk1"/>
              </a:buClr>
              <a:buSzPts val="3000"/>
              <a:buFont typeface="Bree Serif"/>
              <a:buNone/>
              <a:defRPr sz="3000">
                <a:solidFill>
                  <a:schemeClr val="dk1"/>
                </a:solidFill>
                <a:latin typeface="Bree Serif"/>
                <a:ea typeface="Bree Serif"/>
                <a:cs typeface="Bree Serif"/>
                <a:sym typeface="Bree Serif"/>
              </a:defRPr>
            </a:lvl9pPr>
          </a:lstStyle>
          <a:p/>
        </p:txBody>
      </p:sp>
      <p:sp>
        <p:nvSpPr>
          <p:cNvPr id="7" name="Google Shape;7;p1"/>
          <p:cNvSpPr txBox="1"/>
          <p:nvPr>
            <p:ph idx="1" type="body"/>
          </p:nvPr>
        </p:nvSpPr>
        <p:spPr>
          <a:xfrm>
            <a:off x="713225" y="1152475"/>
            <a:ext cx="7717500" cy="34470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1pPr>
            <a:lvl2pPr indent="-330200" lvl="1" marL="9144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2pPr>
            <a:lvl3pPr indent="-330200" lvl="2" marL="13716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3pPr>
            <a:lvl4pPr indent="-330200" lvl="3" marL="18288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4pPr>
            <a:lvl5pPr indent="-330200" lvl="4" marL="22860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5pPr>
            <a:lvl6pPr indent="-330200" lvl="5" marL="27432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6pPr>
            <a:lvl7pPr indent="-330200" lvl="6" marL="32004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7pPr>
            <a:lvl8pPr indent="-330200" lvl="7" marL="3657600">
              <a:lnSpc>
                <a:spcPct val="100000"/>
              </a:lnSpc>
              <a:spcBef>
                <a:spcPts val="1600"/>
              </a:spcBef>
              <a:spcAft>
                <a:spcPts val="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8pPr>
            <a:lvl9pPr indent="-330200" lvl="8" marL="4114800">
              <a:lnSpc>
                <a:spcPct val="100000"/>
              </a:lnSpc>
              <a:spcBef>
                <a:spcPts val="1600"/>
              </a:spcBef>
              <a:spcAft>
                <a:spcPts val="1600"/>
              </a:spcAft>
              <a:buClr>
                <a:schemeClr val="dk1"/>
              </a:buClr>
              <a:buSzPts val="1600"/>
              <a:buFont typeface="Kanit ExtraLight"/>
              <a:buChar char="■"/>
              <a:defRPr sz="1600">
                <a:solidFill>
                  <a:schemeClr val="dk1"/>
                </a:solidFill>
                <a:latin typeface="Kanit ExtraLight"/>
                <a:ea typeface="Kanit ExtraLight"/>
                <a:cs typeface="Kanit ExtraLight"/>
                <a:sym typeface="Kanit Extra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slide" Target="/ppt/slid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slide" Target="/ppt/slid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slide" Target="/ppt/slid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slide" Target="/ppt/slid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slide" Target="/ppt/slid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4.xml"/><Relationship Id="rId4" Type="http://schemas.openxmlformats.org/officeDocument/2006/relationships/slide" Target="/ppt/slides/slide6.xml"/><Relationship Id="rId5" Type="http://schemas.openxmlformats.org/officeDocument/2006/relationships/slide" Target="/ppt/slides/slide6.xml"/><Relationship Id="rId6" Type="http://schemas.openxmlformats.org/officeDocument/2006/relationships/slide" Target="/ppt/slides/slide5.xml"/><Relationship Id="rId7" Type="http://schemas.openxmlformats.org/officeDocument/2006/relationships/slide" Target="/ppt/slid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7.xml"/><Relationship Id="rId4" Type="http://schemas.openxmlformats.org/officeDocument/2006/relationships/slide" Target="/ppt/slides/slide14.xml"/><Relationship Id="rId5" Type="http://schemas.openxmlformats.org/officeDocument/2006/relationships/slide" Target="/ppt/slides/slid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slide" Target="/ppt/slid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hyperlink" Target="https://divvy-tripdata.s3.amazonaws.com/index.html" TargetMode="External"/><Relationship Id="rId4" Type="http://schemas.openxmlformats.org/officeDocument/2006/relationships/hyperlink" Target="https://divvybikes.com/data-license-agreement" TargetMode="External"/><Relationship Id="rId5" Type="http://schemas.openxmlformats.org/officeDocument/2006/relationships/slide" Target="/ppt/slid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hyperlink" Target="https://docs.google.com/document/d/1bFtxfEmcEgeZikCZ_hAwc3H-dYw6C3MxW9PTEmSOxBM/edit" TargetMode="External"/><Relationship Id="rId4" Type="http://schemas.openxmlformats.org/officeDocument/2006/relationships/slide" Target="/ppt/slid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slide" Target="/ppt/slid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slide" Target="/ppt/slid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slide" Target="/ppt/slid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grpSp>
        <p:nvGrpSpPr>
          <p:cNvPr id="1007" name="Google Shape;1007;p34"/>
          <p:cNvGrpSpPr/>
          <p:nvPr/>
        </p:nvGrpSpPr>
        <p:grpSpPr>
          <a:xfrm>
            <a:off x="1982237" y="3703413"/>
            <a:ext cx="2951705" cy="896015"/>
            <a:chOff x="1282025" y="2872613"/>
            <a:chExt cx="671025" cy="203700"/>
          </a:xfrm>
        </p:grpSpPr>
        <p:sp>
          <p:nvSpPr>
            <p:cNvPr id="1008" name="Google Shape;1008;p34"/>
            <p:cNvSpPr/>
            <p:nvPr/>
          </p:nvSpPr>
          <p:spPr>
            <a:xfrm>
              <a:off x="1324575" y="2872613"/>
              <a:ext cx="592000" cy="203700"/>
            </a:xfrm>
            <a:custGeom>
              <a:rect b="b" l="l" r="r" t="t"/>
              <a:pathLst>
                <a:path extrusionOk="0" h="8148" w="23680">
                  <a:moveTo>
                    <a:pt x="12204" y="0"/>
                  </a:moveTo>
                  <a:cubicBezTo>
                    <a:pt x="7920" y="0"/>
                    <a:pt x="6202" y="3437"/>
                    <a:pt x="6202" y="3437"/>
                  </a:cubicBezTo>
                  <a:cubicBezTo>
                    <a:pt x="6202" y="3437"/>
                    <a:pt x="305" y="3558"/>
                    <a:pt x="1" y="8148"/>
                  </a:cubicBezTo>
                  <a:lnTo>
                    <a:pt x="23679" y="8148"/>
                  </a:lnTo>
                  <a:cubicBezTo>
                    <a:pt x="23679" y="8148"/>
                    <a:pt x="23115" y="4566"/>
                    <a:pt x="19804" y="4566"/>
                  </a:cubicBezTo>
                  <a:cubicBezTo>
                    <a:pt x="19429" y="4566"/>
                    <a:pt x="19020" y="4611"/>
                    <a:pt x="18573" y="4713"/>
                  </a:cubicBezTo>
                  <a:cubicBezTo>
                    <a:pt x="18573" y="4713"/>
                    <a:pt x="16840" y="93"/>
                    <a:pt x="12372" y="2"/>
                  </a:cubicBezTo>
                  <a:cubicBezTo>
                    <a:pt x="12316" y="1"/>
                    <a:pt x="12260" y="0"/>
                    <a:pt x="12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4"/>
            <p:cNvSpPr/>
            <p:nvPr/>
          </p:nvSpPr>
          <p:spPr>
            <a:xfrm>
              <a:off x="1282025" y="3076288"/>
              <a:ext cx="671025" cy="25"/>
            </a:xfrm>
            <a:custGeom>
              <a:rect b="b" l="l" r="r" t="t"/>
              <a:pathLst>
                <a:path extrusionOk="0" fill="none" h="1" w="26841">
                  <a:moveTo>
                    <a:pt x="1" y="1"/>
                  </a:moveTo>
                  <a:lnTo>
                    <a:pt x="26840"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0" name="Google Shape;1010;p34"/>
          <p:cNvGrpSpPr/>
          <p:nvPr/>
        </p:nvGrpSpPr>
        <p:grpSpPr>
          <a:xfrm>
            <a:off x="4886332" y="1209285"/>
            <a:ext cx="3864527" cy="3437754"/>
            <a:chOff x="4886332" y="1161660"/>
            <a:chExt cx="3864527" cy="3437754"/>
          </a:xfrm>
        </p:grpSpPr>
        <p:sp>
          <p:nvSpPr>
            <p:cNvPr id="1011" name="Google Shape;1011;p34"/>
            <p:cNvSpPr/>
            <p:nvPr/>
          </p:nvSpPr>
          <p:spPr>
            <a:xfrm>
              <a:off x="4916003" y="4507881"/>
              <a:ext cx="1223171" cy="91533"/>
            </a:xfrm>
            <a:custGeom>
              <a:rect b="b" l="l" r="r" t="t"/>
              <a:pathLst>
                <a:path extrusionOk="0" h="1126" w="15047">
                  <a:moveTo>
                    <a:pt x="7508" y="1"/>
                  </a:moveTo>
                  <a:cubicBezTo>
                    <a:pt x="3374" y="1"/>
                    <a:pt x="0" y="274"/>
                    <a:pt x="0" y="578"/>
                  </a:cubicBezTo>
                  <a:cubicBezTo>
                    <a:pt x="0" y="882"/>
                    <a:pt x="3374" y="1125"/>
                    <a:pt x="7508" y="1125"/>
                  </a:cubicBezTo>
                  <a:cubicBezTo>
                    <a:pt x="11642" y="1125"/>
                    <a:pt x="15046" y="882"/>
                    <a:pt x="15046" y="578"/>
                  </a:cubicBezTo>
                  <a:cubicBezTo>
                    <a:pt x="15046" y="213"/>
                    <a:pt x="11642" y="1"/>
                    <a:pt x="75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4"/>
            <p:cNvSpPr/>
            <p:nvPr/>
          </p:nvSpPr>
          <p:spPr>
            <a:xfrm>
              <a:off x="6682678" y="3489886"/>
              <a:ext cx="148354" cy="358326"/>
            </a:xfrm>
            <a:custGeom>
              <a:rect b="b" l="l" r="r" t="t"/>
              <a:pathLst>
                <a:path extrusionOk="0" fill="none" h="4408" w="1825">
                  <a:moveTo>
                    <a:pt x="0" y="1"/>
                  </a:moveTo>
                  <a:lnTo>
                    <a:pt x="1824" y="4408"/>
                  </a:lnTo>
                </a:path>
              </a:pathLst>
            </a:custGeom>
            <a:noFill/>
            <a:ln cap="flat" cmpd="sng" w="91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4"/>
            <p:cNvSpPr/>
            <p:nvPr/>
          </p:nvSpPr>
          <p:spPr>
            <a:xfrm>
              <a:off x="6573912" y="3467694"/>
              <a:ext cx="220052" cy="44547"/>
            </a:xfrm>
            <a:custGeom>
              <a:rect b="b" l="l" r="r" t="t"/>
              <a:pathLst>
                <a:path extrusionOk="0" h="548" w="2707">
                  <a:moveTo>
                    <a:pt x="1" y="0"/>
                  </a:moveTo>
                  <a:lnTo>
                    <a:pt x="1" y="547"/>
                  </a:lnTo>
                  <a:lnTo>
                    <a:pt x="2706" y="547"/>
                  </a:lnTo>
                  <a:lnTo>
                    <a:pt x="27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4"/>
            <p:cNvSpPr/>
            <p:nvPr/>
          </p:nvSpPr>
          <p:spPr>
            <a:xfrm>
              <a:off x="6527008" y="3339175"/>
              <a:ext cx="217532" cy="123642"/>
            </a:xfrm>
            <a:custGeom>
              <a:rect b="b" l="l" r="r" t="t"/>
              <a:pathLst>
                <a:path extrusionOk="0" h="1521" w="2676">
                  <a:moveTo>
                    <a:pt x="1915" y="0"/>
                  </a:moveTo>
                  <a:lnTo>
                    <a:pt x="1095" y="274"/>
                  </a:lnTo>
                  <a:cubicBezTo>
                    <a:pt x="1611" y="1034"/>
                    <a:pt x="0" y="1520"/>
                    <a:pt x="0" y="1520"/>
                  </a:cubicBezTo>
                  <a:lnTo>
                    <a:pt x="2675" y="1520"/>
                  </a:lnTo>
                  <a:lnTo>
                    <a:pt x="19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4"/>
            <p:cNvSpPr/>
            <p:nvPr/>
          </p:nvSpPr>
          <p:spPr>
            <a:xfrm>
              <a:off x="6250297" y="2368084"/>
              <a:ext cx="1087254" cy="1030432"/>
            </a:xfrm>
            <a:custGeom>
              <a:rect b="b" l="l" r="r" t="t"/>
              <a:pathLst>
                <a:path extrusionOk="0" h="12676" w="13375">
                  <a:moveTo>
                    <a:pt x="8663" y="1"/>
                  </a:moveTo>
                  <a:cubicBezTo>
                    <a:pt x="8663" y="1"/>
                    <a:pt x="517" y="2949"/>
                    <a:pt x="243" y="5776"/>
                  </a:cubicBezTo>
                  <a:cubicBezTo>
                    <a:pt x="0" y="8573"/>
                    <a:pt x="4012" y="12676"/>
                    <a:pt x="4012" y="12676"/>
                  </a:cubicBezTo>
                  <a:lnTo>
                    <a:pt x="5715" y="12676"/>
                  </a:lnTo>
                  <a:lnTo>
                    <a:pt x="4012" y="7478"/>
                  </a:lnTo>
                  <a:lnTo>
                    <a:pt x="13374" y="2828"/>
                  </a:lnTo>
                  <a:lnTo>
                    <a:pt x="86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4"/>
            <p:cNvSpPr/>
            <p:nvPr/>
          </p:nvSpPr>
          <p:spPr>
            <a:xfrm>
              <a:off x="5921641" y="2973451"/>
              <a:ext cx="872323" cy="842652"/>
            </a:xfrm>
            <a:custGeom>
              <a:rect b="b" l="l" r="r" t="t"/>
              <a:pathLst>
                <a:path extrusionOk="0" fill="none" h="10366" w="10731">
                  <a:moveTo>
                    <a:pt x="1" y="1"/>
                  </a:moveTo>
                  <a:cubicBezTo>
                    <a:pt x="1" y="1"/>
                    <a:pt x="10639" y="1065"/>
                    <a:pt x="10730" y="10366"/>
                  </a:cubicBezTo>
                </a:path>
              </a:pathLst>
            </a:custGeom>
            <a:noFill/>
            <a:ln cap="rnd" cmpd="sng" w="190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4"/>
            <p:cNvSpPr/>
            <p:nvPr/>
          </p:nvSpPr>
          <p:spPr>
            <a:xfrm>
              <a:off x="6830951" y="3630762"/>
              <a:ext cx="1299746" cy="420107"/>
            </a:xfrm>
            <a:custGeom>
              <a:rect b="b" l="l" r="r" t="t"/>
              <a:pathLst>
                <a:path extrusionOk="0" fill="none" h="5168" w="15989">
                  <a:moveTo>
                    <a:pt x="213" y="0"/>
                  </a:moveTo>
                  <a:lnTo>
                    <a:pt x="15988" y="1641"/>
                  </a:lnTo>
                  <a:lnTo>
                    <a:pt x="15988" y="3404"/>
                  </a:lnTo>
                  <a:lnTo>
                    <a:pt x="0" y="5167"/>
                  </a:lnTo>
                </a:path>
              </a:pathLst>
            </a:custGeom>
            <a:no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4"/>
            <p:cNvSpPr/>
            <p:nvPr/>
          </p:nvSpPr>
          <p:spPr>
            <a:xfrm>
              <a:off x="4886332" y="3198299"/>
              <a:ext cx="1279992" cy="1277554"/>
            </a:xfrm>
            <a:custGeom>
              <a:rect b="b" l="l" r="r" t="t"/>
              <a:pathLst>
                <a:path extrusionOk="0" fill="none" h="15716" w="15746">
                  <a:moveTo>
                    <a:pt x="15746" y="7873"/>
                  </a:moveTo>
                  <a:cubicBezTo>
                    <a:pt x="15746" y="12190"/>
                    <a:pt x="12220" y="15715"/>
                    <a:pt x="7873" y="15715"/>
                  </a:cubicBezTo>
                  <a:cubicBezTo>
                    <a:pt x="3557" y="15715"/>
                    <a:pt x="1" y="12190"/>
                    <a:pt x="1" y="7873"/>
                  </a:cubicBezTo>
                  <a:cubicBezTo>
                    <a:pt x="1" y="3527"/>
                    <a:pt x="3557" y="1"/>
                    <a:pt x="7873" y="1"/>
                  </a:cubicBezTo>
                  <a:cubicBezTo>
                    <a:pt x="12250" y="31"/>
                    <a:pt x="15746" y="3527"/>
                    <a:pt x="15746" y="7873"/>
                  </a:cubicBezTo>
                  <a:close/>
                </a:path>
              </a:pathLst>
            </a:custGeom>
            <a:noFill/>
            <a:ln cap="flat" cmpd="sng" w="3800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4"/>
            <p:cNvSpPr/>
            <p:nvPr/>
          </p:nvSpPr>
          <p:spPr>
            <a:xfrm>
              <a:off x="4945673" y="3252682"/>
              <a:ext cx="1168788" cy="1168788"/>
            </a:xfrm>
            <a:custGeom>
              <a:rect b="b" l="l" r="r" t="t"/>
              <a:pathLst>
                <a:path extrusionOk="0" fill="none" h="14378" w="14378">
                  <a:moveTo>
                    <a:pt x="14377" y="7204"/>
                  </a:moveTo>
                  <a:cubicBezTo>
                    <a:pt x="14377" y="11186"/>
                    <a:pt x="11125" y="14378"/>
                    <a:pt x="7174" y="14378"/>
                  </a:cubicBezTo>
                  <a:cubicBezTo>
                    <a:pt x="3192" y="14378"/>
                    <a:pt x="0" y="11156"/>
                    <a:pt x="0" y="7204"/>
                  </a:cubicBezTo>
                  <a:cubicBezTo>
                    <a:pt x="0" y="3192"/>
                    <a:pt x="3222" y="1"/>
                    <a:pt x="7174" y="1"/>
                  </a:cubicBezTo>
                  <a:cubicBezTo>
                    <a:pt x="11125" y="1"/>
                    <a:pt x="14377" y="3253"/>
                    <a:pt x="14377" y="7204"/>
                  </a:cubicBezTo>
                  <a:close/>
                </a:path>
              </a:pathLst>
            </a:custGeom>
            <a:noFill/>
            <a:ln cap="flat" cmpd="sng" w="182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4"/>
            <p:cNvSpPr/>
            <p:nvPr/>
          </p:nvSpPr>
          <p:spPr>
            <a:xfrm>
              <a:off x="5432438" y="3741885"/>
              <a:ext cx="192820" cy="190381"/>
            </a:xfrm>
            <a:custGeom>
              <a:rect b="b" l="l" r="r" t="t"/>
              <a:pathLst>
                <a:path extrusionOk="0" h="2342" w="2372">
                  <a:moveTo>
                    <a:pt x="1186" y="1"/>
                  </a:moveTo>
                  <a:cubicBezTo>
                    <a:pt x="547" y="1"/>
                    <a:pt x="0" y="518"/>
                    <a:pt x="0" y="1186"/>
                  </a:cubicBezTo>
                  <a:cubicBezTo>
                    <a:pt x="0" y="1825"/>
                    <a:pt x="547" y="2341"/>
                    <a:pt x="1186" y="2341"/>
                  </a:cubicBezTo>
                  <a:cubicBezTo>
                    <a:pt x="1854" y="2341"/>
                    <a:pt x="2371" y="1825"/>
                    <a:pt x="2371" y="1186"/>
                  </a:cubicBezTo>
                  <a:cubicBezTo>
                    <a:pt x="2371" y="518"/>
                    <a:pt x="1854" y="1"/>
                    <a:pt x="1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4"/>
            <p:cNvSpPr/>
            <p:nvPr/>
          </p:nvSpPr>
          <p:spPr>
            <a:xfrm>
              <a:off x="7500537" y="4507881"/>
              <a:ext cx="1223171" cy="91533"/>
            </a:xfrm>
            <a:custGeom>
              <a:rect b="b" l="l" r="r" t="t"/>
              <a:pathLst>
                <a:path extrusionOk="0" h="1126" w="15047">
                  <a:moveTo>
                    <a:pt x="7508" y="1"/>
                  </a:moveTo>
                  <a:cubicBezTo>
                    <a:pt x="3374" y="1"/>
                    <a:pt x="0" y="274"/>
                    <a:pt x="0" y="578"/>
                  </a:cubicBezTo>
                  <a:cubicBezTo>
                    <a:pt x="0" y="882"/>
                    <a:pt x="3374" y="1125"/>
                    <a:pt x="7508" y="1125"/>
                  </a:cubicBezTo>
                  <a:cubicBezTo>
                    <a:pt x="11672" y="1125"/>
                    <a:pt x="15046" y="882"/>
                    <a:pt x="15046" y="578"/>
                  </a:cubicBezTo>
                  <a:cubicBezTo>
                    <a:pt x="15046" y="213"/>
                    <a:pt x="11672" y="1"/>
                    <a:pt x="75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4"/>
            <p:cNvSpPr/>
            <p:nvPr/>
          </p:nvSpPr>
          <p:spPr>
            <a:xfrm>
              <a:off x="7473386" y="3198299"/>
              <a:ext cx="1277472" cy="1277554"/>
            </a:xfrm>
            <a:custGeom>
              <a:rect b="b" l="l" r="r" t="t"/>
              <a:pathLst>
                <a:path extrusionOk="0" fill="none" h="15716" w="15715">
                  <a:moveTo>
                    <a:pt x="15715" y="7873"/>
                  </a:moveTo>
                  <a:cubicBezTo>
                    <a:pt x="15715" y="12190"/>
                    <a:pt x="12189" y="15715"/>
                    <a:pt x="7842" y="15715"/>
                  </a:cubicBezTo>
                  <a:cubicBezTo>
                    <a:pt x="3526" y="15715"/>
                    <a:pt x="0" y="12190"/>
                    <a:pt x="0" y="7873"/>
                  </a:cubicBezTo>
                  <a:cubicBezTo>
                    <a:pt x="0" y="3527"/>
                    <a:pt x="3526" y="1"/>
                    <a:pt x="7842" y="1"/>
                  </a:cubicBezTo>
                  <a:cubicBezTo>
                    <a:pt x="12219" y="31"/>
                    <a:pt x="15715" y="3527"/>
                    <a:pt x="15715" y="7873"/>
                  </a:cubicBezTo>
                  <a:close/>
                </a:path>
              </a:pathLst>
            </a:custGeom>
            <a:noFill/>
            <a:ln cap="flat" cmpd="sng" w="3800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4"/>
            <p:cNvSpPr/>
            <p:nvPr/>
          </p:nvSpPr>
          <p:spPr>
            <a:xfrm>
              <a:off x="7530208" y="3252682"/>
              <a:ext cx="1168788" cy="1168788"/>
            </a:xfrm>
            <a:custGeom>
              <a:rect b="b" l="l" r="r" t="t"/>
              <a:pathLst>
                <a:path extrusionOk="0" fill="none" h="14378" w="14378">
                  <a:moveTo>
                    <a:pt x="14377" y="7204"/>
                  </a:moveTo>
                  <a:cubicBezTo>
                    <a:pt x="14377" y="11186"/>
                    <a:pt x="11155" y="14378"/>
                    <a:pt x="7204" y="14378"/>
                  </a:cubicBezTo>
                  <a:cubicBezTo>
                    <a:pt x="3192" y="14378"/>
                    <a:pt x="0" y="11156"/>
                    <a:pt x="0" y="7204"/>
                  </a:cubicBezTo>
                  <a:cubicBezTo>
                    <a:pt x="0" y="3192"/>
                    <a:pt x="3252" y="1"/>
                    <a:pt x="7204" y="1"/>
                  </a:cubicBezTo>
                  <a:cubicBezTo>
                    <a:pt x="11155" y="1"/>
                    <a:pt x="14377" y="3253"/>
                    <a:pt x="14377" y="7204"/>
                  </a:cubicBezTo>
                  <a:close/>
                </a:path>
              </a:pathLst>
            </a:custGeom>
            <a:noFill/>
            <a:ln cap="flat" cmpd="sng" w="182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4"/>
            <p:cNvSpPr/>
            <p:nvPr/>
          </p:nvSpPr>
          <p:spPr>
            <a:xfrm>
              <a:off x="8019411" y="3741885"/>
              <a:ext cx="190300" cy="190381"/>
            </a:xfrm>
            <a:custGeom>
              <a:rect b="b" l="l" r="r" t="t"/>
              <a:pathLst>
                <a:path extrusionOk="0" h="2342" w="2341">
                  <a:moveTo>
                    <a:pt x="1186" y="1"/>
                  </a:moveTo>
                  <a:cubicBezTo>
                    <a:pt x="517" y="1"/>
                    <a:pt x="0" y="518"/>
                    <a:pt x="0" y="1186"/>
                  </a:cubicBezTo>
                  <a:cubicBezTo>
                    <a:pt x="0" y="1825"/>
                    <a:pt x="517" y="2341"/>
                    <a:pt x="1186" y="2341"/>
                  </a:cubicBezTo>
                  <a:cubicBezTo>
                    <a:pt x="1824" y="2341"/>
                    <a:pt x="2341" y="1825"/>
                    <a:pt x="2341" y="1186"/>
                  </a:cubicBezTo>
                  <a:cubicBezTo>
                    <a:pt x="2341" y="518"/>
                    <a:pt x="1824" y="1"/>
                    <a:pt x="1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4"/>
            <p:cNvSpPr/>
            <p:nvPr/>
          </p:nvSpPr>
          <p:spPr>
            <a:xfrm>
              <a:off x="6875417" y="2701699"/>
              <a:ext cx="358326" cy="1136678"/>
            </a:xfrm>
            <a:custGeom>
              <a:rect b="b" l="l" r="r" t="t"/>
              <a:pathLst>
                <a:path extrusionOk="0" fill="none" h="13983" w="4408">
                  <a:moveTo>
                    <a:pt x="4408" y="0"/>
                  </a:moveTo>
                  <a:lnTo>
                    <a:pt x="0" y="13982"/>
                  </a:lnTo>
                </a:path>
              </a:pathLst>
            </a:custGeom>
            <a:noFill/>
            <a:ln cap="rnd" cmpd="sng" w="19000">
              <a:solidFill>
                <a:srgbClr val="C76C1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4"/>
            <p:cNvSpPr/>
            <p:nvPr/>
          </p:nvSpPr>
          <p:spPr>
            <a:xfrm>
              <a:off x="5528767" y="2536111"/>
              <a:ext cx="511558" cy="1304704"/>
            </a:xfrm>
            <a:custGeom>
              <a:rect b="b" l="l" r="r" t="t"/>
              <a:pathLst>
                <a:path extrusionOk="0" fill="none" h="16050" w="6293">
                  <a:moveTo>
                    <a:pt x="6293" y="1"/>
                  </a:moveTo>
                  <a:lnTo>
                    <a:pt x="3162" y="11734"/>
                  </a:lnTo>
                  <a:cubicBezTo>
                    <a:pt x="2797" y="13162"/>
                    <a:pt x="1976" y="14439"/>
                    <a:pt x="852" y="15351"/>
                  </a:cubicBezTo>
                  <a:lnTo>
                    <a:pt x="1" y="16050"/>
                  </a:lnTo>
                </a:path>
              </a:pathLst>
            </a:custGeom>
            <a:noFill/>
            <a:ln cap="rnd" cmpd="sng" w="190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4"/>
            <p:cNvSpPr/>
            <p:nvPr/>
          </p:nvSpPr>
          <p:spPr>
            <a:xfrm>
              <a:off x="5756135" y="2499043"/>
              <a:ext cx="644955" cy="81"/>
            </a:xfrm>
            <a:custGeom>
              <a:rect b="b" l="l" r="r" t="t"/>
              <a:pathLst>
                <a:path extrusionOk="0" fill="none" h="1" w="7934">
                  <a:moveTo>
                    <a:pt x="0" y="1"/>
                  </a:moveTo>
                  <a:lnTo>
                    <a:pt x="7933" y="1"/>
                  </a:lnTo>
                </a:path>
              </a:pathLst>
            </a:custGeom>
            <a:noFill/>
            <a:ln cap="rnd" cmpd="sng" w="190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4"/>
            <p:cNvSpPr/>
            <p:nvPr/>
          </p:nvSpPr>
          <p:spPr>
            <a:xfrm>
              <a:off x="7033526" y="2622603"/>
              <a:ext cx="397915" cy="106327"/>
            </a:xfrm>
            <a:custGeom>
              <a:rect b="b" l="l" r="r" t="t"/>
              <a:pathLst>
                <a:path extrusionOk="0" h="1308" w="4895">
                  <a:moveTo>
                    <a:pt x="639" y="1"/>
                  </a:moveTo>
                  <a:cubicBezTo>
                    <a:pt x="305" y="1"/>
                    <a:pt x="1" y="305"/>
                    <a:pt x="1" y="669"/>
                  </a:cubicBezTo>
                  <a:cubicBezTo>
                    <a:pt x="1" y="1004"/>
                    <a:pt x="305" y="1308"/>
                    <a:pt x="639" y="1308"/>
                  </a:cubicBezTo>
                  <a:lnTo>
                    <a:pt x="4256" y="1308"/>
                  </a:lnTo>
                  <a:cubicBezTo>
                    <a:pt x="4590" y="1308"/>
                    <a:pt x="4894" y="1034"/>
                    <a:pt x="4894" y="669"/>
                  </a:cubicBezTo>
                  <a:cubicBezTo>
                    <a:pt x="4894" y="305"/>
                    <a:pt x="4590" y="1"/>
                    <a:pt x="4256" y="1"/>
                  </a:cubicBezTo>
                  <a:close/>
                </a:path>
              </a:pathLst>
            </a:custGeom>
            <a:solidFill>
              <a:srgbClr val="C76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4"/>
            <p:cNvSpPr/>
            <p:nvPr/>
          </p:nvSpPr>
          <p:spPr>
            <a:xfrm>
              <a:off x="5971066" y="2795589"/>
              <a:ext cx="1233007" cy="81"/>
            </a:xfrm>
            <a:custGeom>
              <a:rect b="b" l="l" r="r" t="t"/>
              <a:pathLst>
                <a:path extrusionOk="0" fill="none" h="1" w="15168">
                  <a:moveTo>
                    <a:pt x="0" y="0"/>
                  </a:moveTo>
                  <a:lnTo>
                    <a:pt x="15168" y="0"/>
                  </a:lnTo>
                </a:path>
              </a:pathLst>
            </a:custGeom>
            <a:noFill/>
            <a:ln cap="rnd" cmpd="sng" w="190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4"/>
            <p:cNvSpPr/>
            <p:nvPr/>
          </p:nvSpPr>
          <p:spPr>
            <a:xfrm>
              <a:off x="6961909" y="2862328"/>
              <a:ext cx="1153912" cy="976049"/>
            </a:xfrm>
            <a:custGeom>
              <a:rect b="b" l="l" r="r" t="t"/>
              <a:pathLst>
                <a:path extrusionOk="0" fill="none" h="12007" w="14195">
                  <a:moveTo>
                    <a:pt x="2736" y="0"/>
                  </a:moveTo>
                  <a:cubicBezTo>
                    <a:pt x="2736" y="0"/>
                    <a:pt x="14195" y="1125"/>
                    <a:pt x="14195" y="12006"/>
                  </a:cubicBezTo>
                  <a:lnTo>
                    <a:pt x="0" y="12006"/>
                  </a:lnTo>
                </a:path>
              </a:pathLst>
            </a:custGeom>
            <a:noFill/>
            <a:ln cap="rnd" cmpd="sng" w="190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4"/>
            <p:cNvSpPr/>
            <p:nvPr/>
          </p:nvSpPr>
          <p:spPr>
            <a:xfrm>
              <a:off x="6573912" y="3601823"/>
              <a:ext cx="514078" cy="475465"/>
            </a:xfrm>
            <a:custGeom>
              <a:rect b="b" l="l" r="r" t="t"/>
              <a:pathLst>
                <a:path extrusionOk="0" h="5849" w="6324">
                  <a:moveTo>
                    <a:pt x="3128" y="0"/>
                  </a:moveTo>
                  <a:cubicBezTo>
                    <a:pt x="1735" y="0"/>
                    <a:pt x="517" y="997"/>
                    <a:pt x="275" y="2423"/>
                  </a:cubicBezTo>
                  <a:cubicBezTo>
                    <a:pt x="1" y="4004"/>
                    <a:pt x="1034" y="5523"/>
                    <a:pt x="2645" y="5797"/>
                  </a:cubicBezTo>
                  <a:cubicBezTo>
                    <a:pt x="2828" y="5832"/>
                    <a:pt x="3009" y="5849"/>
                    <a:pt x="3188" y="5849"/>
                  </a:cubicBezTo>
                  <a:cubicBezTo>
                    <a:pt x="4560" y="5849"/>
                    <a:pt x="5777" y="4855"/>
                    <a:pt x="6019" y="3456"/>
                  </a:cubicBezTo>
                  <a:cubicBezTo>
                    <a:pt x="6323" y="1846"/>
                    <a:pt x="5259" y="326"/>
                    <a:pt x="3679" y="52"/>
                  </a:cubicBezTo>
                  <a:cubicBezTo>
                    <a:pt x="3493" y="17"/>
                    <a:pt x="3309" y="0"/>
                    <a:pt x="31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4"/>
            <p:cNvSpPr/>
            <p:nvPr/>
          </p:nvSpPr>
          <p:spPr>
            <a:xfrm>
              <a:off x="6850705" y="4174348"/>
              <a:ext cx="219971" cy="44547"/>
            </a:xfrm>
            <a:custGeom>
              <a:rect b="b" l="l" r="r" t="t"/>
              <a:pathLst>
                <a:path extrusionOk="0" h="548" w="2706">
                  <a:moveTo>
                    <a:pt x="0" y="0"/>
                  </a:moveTo>
                  <a:lnTo>
                    <a:pt x="0" y="547"/>
                  </a:lnTo>
                  <a:lnTo>
                    <a:pt x="2706" y="547"/>
                  </a:lnTo>
                  <a:lnTo>
                    <a:pt x="27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4"/>
            <p:cNvSpPr/>
            <p:nvPr/>
          </p:nvSpPr>
          <p:spPr>
            <a:xfrm>
              <a:off x="6830951" y="3838295"/>
              <a:ext cx="150793" cy="360846"/>
            </a:xfrm>
            <a:custGeom>
              <a:rect b="b" l="l" r="r" t="t"/>
              <a:pathLst>
                <a:path extrusionOk="0" fill="none" h="4439" w="1855">
                  <a:moveTo>
                    <a:pt x="0" y="0"/>
                  </a:moveTo>
                  <a:lnTo>
                    <a:pt x="1854" y="4438"/>
                  </a:lnTo>
                </a:path>
              </a:pathLst>
            </a:custGeom>
            <a:noFill/>
            <a:ln cap="flat" cmpd="sng" w="91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4"/>
            <p:cNvSpPr/>
            <p:nvPr/>
          </p:nvSpPr>
          <p:spPr>
            <a:xfrm>
              <a:off x="5071673" y="2634960"/>
              <a:ext cx="714133" cy="400353"/>
            </a:xfrm>
            <a:custGeom>
              <a:rect b="b" l="l" r="r" t="t"/>
              <a:pathLst>
                <a:path extrusionOk="0" h="4925" w="8785">
                  <a:moveTo>
                    <a:pt x="0" y="1"/>
                  </a:moveTo>
                  <a:lnTo>
                    <a:pt x="0" y="2128"/>
                  </a:lnTo>
                  <a:cubicBezTo>
                    <a:pt x="0" y="3648"/>
                    <a:pt x="1277" y="4925"/>
                    <a:pt x="2797" y="4925"/>
                  </a:cubicBezTo>
                  <a:lnTo>
                    <a:pt x="8785" y="4925"/>
                  </a:lnTo>
                  <a:lnTo>
                    <a:pt x="87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4"/>
            <p:cNvSpPr/>
            <p:nvPr/>
          </p:nvSpPr>
          <p:spPr>
            <a:xfrm>
              <a:off x="5415123" y="2728849"/>
              <a:ext cx="570818" cy="81"/>
            </a:xfrm>
            <a:custGeom>
              <a:rect b="b" l="l" r="r" t="t"/>
              <a:pathLst>
                <a:path extrusionOk="0" fill="none" h="1" w="7022">
                  <a:moveTo>
                    <a:pt x="7022" y="1"/>
                  </a:moveTo>
                  <a:lnTo>
                    <a:pt x="0" y="1"/>
                  </a:lnTo>
                </a:path>
              </a:pathLst>
            </a:custGeom>
            <a:noFill/>
            <a:ln cap="rnd" cmpd="sng" w="190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4"/>
            <p:cNvSpPr/>
            <p:nvPr/>
          </p:nvSpPr>
          <p:spPr>
            <a:xfrm>
              <a:off x="6796322" y="4038431"/>
              <a:ext cx="249642" cy="135998"/>
            </a:xfrm>
            <a:custGeom>
              <a:rect b="b" l="l" r="r" t="t"/>
              <a:pathLst>
                <a:path extrusionOk="0" h="1673" w="3071">
                  <a:moveTo>
                    <a:pt x="1885" y="0"/>
                  </a:moveTo>
                  <a:cubicBezTo>
                    <a:pt x="1885" y="0"/>
                    <a:pt x="1885" y="335"/>
                    <a:pt x="1703" y="882"/>
                  </a:cubicBezTo>
                  <a:cubicBezTo>
                    <a:pt x="1520" y="1368"/>
                    <a:pt x="1" y="1581"/>
                    <a:pt x="1" y="1581"/>
                  </a:cubicBezTo>
                  <a:lnTo>
                    <a:pt x="2797" y="1672"/>
                  </a:lnTo>
                  <a:lnTo>
                    <a:pt x="3071" y="61"/>
                  </a:lnTo>
                  <a:lnTo>
                    <a:pt x="18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4"/>
            <p:cNvSpPr/>
            <p:nvPr/>
          </p:nvSpPr>
          <p:spPr>
            <a:xfrm>
              <a:off x="6907526" y="2385399"/>
              <a:ext cx="627640" cy="1690182"/>
            </a:xfrm>
            <a:custGeom>
              <a:rect b="b" l="l" r="r" t="t"/>
              <a:pathLst>
                <a:path extrusionOk="0" h="20792" w="7721">
                  <a:moveTo>
                    <a:pt x="1824" y="1"/>
                  </a:moveTo>
                  <a:lnTo>
                    <a:pt x="0" y="20791"/>
                  </a:lnTo>
                  <a:lnTo>
                    <a:pt x="2007" y="20791"/>
                  </a:lnTo>
                  <a:cubicBezTo>
                    <a:pt x="2007" y="20791"/>
                    <a:pt x="6262" y="6961"/>
                    <a:pt x="6991" y="4226"/>
                  </a:cubicBezTo>
                  <a:cubicBezTo>
                    <a:pt x="7721" y="1490"/>
                    <a:pt x="7326" y="426"/>
                    <a:pt x="7326" y="426"/>
                  </a:cubicBezTo>
                  <a:lnTo>
                    <a:pt x="18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4"/>
            <p:cNvSpPr/>
            <p:nvPr/>
          </p:nvSpPr>
          <p:spPr>
            <a:xfrm>
              <a:off x="6615939" y="1431116"/>
              <a:ext cx="375641" cy="373202"/>
            </a:xfrm>
            <a:custGeom>
              <a:rect b="b" l="l" r="r" t="t"/>
              <a:pathLst>
                <a:path extrusionOk="0" h="4591" w="4621">
                  <a:moveTo>
                    <a:pt x="2037" y="1"/>
                  </a:moveTo>
                  <a:lnTo>
                    <a:pt x="700" y="913"/>
                  </a:lnTo>
                  <a:lnTo>
                    <a:pt x="913" y="1217"/>
                  </a:lnTo>
                  <a:cubicBezTo>
                    <a:pt x="913" y="1217"/>
                    <a:pt x="1" y="1916"/>
                    <a:pt x="244" y="2524"/>
                  </a:cubicBezTo>
                  <a:cubicBezTo>
                    <a:pt x="457" y="3131"/>
                    <a:pt x="973" y="2888"/>
                    <a:pt x="1338" y="3192"/>
                  </a:cubicBezTo>
                  <a:cubicBezTo>
                    <a:pt x="1733" y="3496"/>
                    <a:pt x="2098" y="4590"/>
                    <a:pt x="2098" y="4590"/>
                  </a:cubicBezTo>
                  <a:lnTo>
                    <a:pt x="4195" y="4408"/>
                  </a:lnTo>
                  <a:lnTo>
                    <a:pt x="4013" y="2979"/>
                  </a:lnTo>
                  <a:cubicBezTo>
                    <a:pt x="4013" y="2979"/>
                    <a:pt x="4621" y="1976"/>
                    <a:pt x="4438" y="1399"/>
                  </a:cubicBezTo>
                  <a:cubicBezTo>
                    <a:pt x="4347" y="821"/>
                    <a:pt x="2037" y="1"/>
                    <a:pt x="20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4"/>
            <p:cNvSpPr/>
            <p:nvPr/>
          </p:nvSpPr>
          <p:spPr>
            <a:xfrm>
              <a:off x="6665363" y="1326821"/>
              <a:ext cx="560982" cy="430512"/>
            </a:xfrm>
            <a:custGeom>
              <a:rect b="b" l="l" r="r" t="t"/>
              <a:pathLst>
                <a:path extrusionOk="0" h="5296" w="6901">
                  <a:moveTo>
                    <a:pt x="3322" y="1"/>
                  </a:moveTo>
                  <a:cubicBezTo>
                    <a:pt x="2916" y="1"/>
                    <a:pt x="2671" y="348"/>
                    <a:pt x="2402" y="463"/>
                  </a:cubicBezTo>
                  <a:cubicBezTo>
                    <a:pt x="1976" y="676"/>
                    <a:pt x="1672" y="615"/>
                    <a:pt x="852" y="1041"/>
                  </a:cubicBezTo>
                  <a:cubicBezTo>
                    <a:pt x="1" y="1466"/>
                    <a:pt x="578" y="1892"/>
                    <a:pt x="578" y="1892"/>
                  </a:cubicBezTo>
                  <a:lnTo>
                    <a:pt x="1460" y="1344"/>
                  </a:lnTo>
                  <a:cubicBezTo>
                    <a:pt x="1642" y="2317"/>
                    <a:pt x="2675" y="2712"/>
                    <a:pt x="3131" y="2925"/>
                  </a:cubicBezTo>
                  <a:cubicBezTo>
                    <a:pt x="3587" y="3168"/>
                    <a:pt x="3131" y="3989"/>
                    <a:pt x="3253" y="4414"/>
                  </a:cubicBezTo>
                  <a:cubicBezTo>
                    <a:pt x="3344" y="4840"/>
                    <a:pt x="4013" y="5266"/>
                    <a:pt x="4499" y="5296"/>
                  </a:cubicBezTo>
                  <a:cubicBezTo>
                    <a:pt x="4986" y="5296"/>
                    <a:pt x="4317" y="4749"/>
                    <a:pt x="4317" y="4749"/>
                  </a:cubicBezTo>
                  <a:lnTo>
                    <a:pt x="4317" y="4749"/>
                  </a:lnTo>
                  <a:cubicBezTo>
                    <a:pt x="4317" y="4749"/>
                    <a:pt x="4737" y="4841"/>
                    <a:pt x="5185" y="4841"/>
                  </a:cubicBezTo>
                  <a:cubicBezTo>
                    <a:pt x="5508" y="4841"/>
                    <a:pt x="5845" y="4793"/>
                    <a:pt x="6049" y="4627"/>
                  </a:cubicBezTo>
                  <a:cubicBezTo>
                    <a:pt x="6536" y="4202"/>
                    <a:pt x="5745" y="3776"/>
                    <a:pt x="5745" y="3776"/>
                  </a:cubicBezTo>
                  <a:cubicBezTo>
                    <a:pt x="5745" y="3776"/>
                    <a:pt x="6505" y="3746"/>
                    <a:pt x="6688" y="2803"/>
                  </a:cubicBezTo>
                  <a:cubicBezTo>
                    <a:pt x="6900" y="1800"/>
                    <a:pt x="5138" y="1770"/>
                    <a:pt x="5138" y="1770"/>
                  </a:cubicBezTo>
                  <a:cubicBezTo>
                    <a:pt x="5138" y="1770"/>
                    <a:pt x="5259" y="1436"/>
                    <a:pt x="4226" y="463"/>
                  </a:cubicBezTo>
                  <a:cubicBezTo>
                    <a:pt x="3846" y="117"/>
                    <a:pt x="3557" y="1"/>
                    <a:pt x="3322" y="1"/>
                  </a:cubicBezTo>
                  <a:close/>
                </a:path>
              </a:pathLst>
            </a:custGeom>
            <a:solidFill>
              <a:srgbClr val="0B2B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4"/>
            <p:cNvSpPr/>
            <p:nvPr/>
          </p:nvSpPr>
          <p:spPr>
            <a:xfrm>
              <a:off x="7325113" y="1161660"/>
              <a:ext cx="694379" cy="628372"/>
            </a:xfrm>
            <a:custGeom>
              <a:rect b="b" l="l" r="r" t="t"/>
              <a:pathLst>
                <a:path extrusionOk="0" h="7730" w="8542">
                  <a:moveTo>
                    <a:pt x="8062" y="0"/>
                  </a:moveTo>
                  <a:cubicBezTo>
                    <a:pt x="7856" y="0"/>
                    <a:pt x="7295" y="1711"/>
                    <a:pt x="7295" y="1711"/>
                  </a:cubicBezTo>
                  <a:lnTo>
                    <a:pt x="0" y="6210"/>
                  </a:lnTo>
                  <a:lnTo>
                    <a:pt x="791" y="7729"/>
                  </a:lnTo>
                  <a:lnTo>
                    <a:pt x="7660" y="2289"/>
                  </a:lnTo>
                  <a:cubicBezTo>
                    <a:pt x="7680" y="2294"/>
                    <a:pt x="7700" y="2296"/>
                    <a:pt x="7719" y="2296"/>
                  </a:cubicBezTo>
                  <a:cubicBezTo>
                    <a:pt x="8152" y="2296"/>
                    <a:pt x="8541" y="1073"/>
                    <a:pt x="8541" y="1073"/>
                  </a:cubicBezTo>
                  <a:lnTo>
                    <a:pt x="8541" y="1073"/>
                  </a:lnTo>
                  <a:lnTo>
                    <a:pt x="8086" y="1103"/>
                  </a:lnTo>
                  <a:cubicBezTo>
                    <a:pt x="8086" y="1103"/>
                    <a:pt x="8268" y="161"/>
                    <a:pt x="8086" y="9"/>
                  </a:cubicBezTo>
                  <a:cubicBezTo>
                    <a:pt x="8078" y="3"/>
                    <a:pt x="8071" y="0"/>
                    <a:pt x="8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4"/>
            <p:cNvSpPr/>
            <p:nvPr/>
          </p:nvSpPr>
          <p:spPr>
            <a:xfrm>
              <a:off x="5817834" y="1238235"/>
              <a:ext cx="694460" cy="628372"/>
            </a:xfrm>
            <a:custGeom>
              <a:rect b="b" l="l" r="r" t="t"/>
              <a:pathLst>
                <a:path extrusionOk="0" h="7730" w="8543">
                  <a:moveTo>
                    <a:pt x="480" y="0"/>
                  </a:moveTo>
                  <a:cubicBezTo>
                    <a:pt x="472" y="0"/>
                    <a:pt x="464" y="3"/>
                    <a:pt x="457" y="9"/>
                  </a:cubicBezTo>
                  <a:cubicBezTo>
                    <a:pt x="244" y="161"/>
                    <a:pt x="457" y="1103"/>
                    <a:pt x="457" y="1103"/>
                  </a:cubicBezTo>
                  <a:lnTo>
                    <a:pt x="1" y="1073"/>
                  </a:lnTo>
                  <a:lnTo>
                    <a:pt x="1" y="1073"/>
                  </a:lnTo>
                  <a:cubicBezTo>
                    <a:pt x="1" y="1073"/>
                    <a:pt x="362" y="2297"/>
                    <a:pt x="793" y="2297"/>
                  </a:cubicBezTo>
                  <a:cubicBezTo>
                    <a:pt x="812" y="2297"/>
                    <a:pt x="832" y="2294"/>
                    <a:pt x="852" y="2289"/>
                  </a:cubicBezTo>
                  <a:lnTo>
                    <a:pt x="7752" y="7730"/>
                  </a:lnTo>
                  <a:lnTo>
                    <a:pt x="8542" y="6210"/>
                  </a:lnTo>
                  <a:lnTo>
                    <a:pt x="1247" y="1742"/>
                  </a:lnTo>
                  <a:cubicBezTo>
                    <a:pt x="1247" y="1742"/>
                    <a:pt x="685" y="0"/>
                    <a:pt x="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4"/>
            <p:cNvSpPr/>
            <p:nvPr/>
          </p:nvSpPr>
          <p:spPr>
            <a:xfrm>
              <a:off x="6420762" y="1639238"/>
              <a:ext cx="1163829" cy="816802"/>
            </a:xfrm>
            <a:custGeom>
              <a:rect b="b" l="l" r="r" t="t"/>
              <a:pathLst>
                <a:path extrusionOk="0" h="10048" w="14317">
                  <a:moveTo>
                    <a:pt x="11216" y="0"/>
                  </a:moveTo>
                  <a:cubicBezTo>
                    <a:pt x="11216" y="0"/>
                    <a:pt x="9302" y="1125"/>
                    <a:pt x="8329" y="1429"/>
                  </a:cubicBezTo>
                  <a:cubicBezTo>
                    <a:pt x="7535" y="1711"/>
                    <a:pt x="6202" y="1906"/>
                    <a:pt x="4801" y="1906"/>
                  </a:cubicBezTo>
                  <a:cubicBezTo>
                    <a:pt x="4540" y="1906"/>
                    <a:pt x="4276" y="1899"/>
                    <a:pt x="4013" y="1885"/>
                  </a:cubicBezTo>
                  <a:cubicBezTo>
                    <a:pt x="2680" y="1826"/>
                    <a:pt x="972" y="1276"/>
                    <a:pt x="829" y="1276"/>
                  </a:cubicBezTo>
                  <a:cubicBezTo>
                    <a:pt x="825" y="1276"/>
                    <a:pt x="823" y="1276"/>
                    <a:pt x="821" y="1277"/>
                  </a:cubicBezTo>
                  <a:lnTo>
                    <a:pt x="0" y="3070"/>
                  </a:lnTo>
                  <a:cubicBezTo>
                    <a:pt x="1611" y="3709"/>
                    <a:pt x="3010" y="5684"/>
                    <a:pt x="3922" y="6930"/>
                  </a:cubicBezTo>
                  <a:cubicBezTo>
                    <a:pt x="4894" y="8207"/>
                    <a:pt x="5320" y="9940"/>
                    <a:pt x="6839" y="9940"/>
                  </a:cubicBezTo>
                  <a:cubicBezTo>
                    <a:pt x="7853" y="9940"/>
                    <a:pt x="10217" y="10048"/>
                    <a:pt x="11887" y="10048"/>
                  </a:cubicBezTo>
                  <a:cubicBezTo>
                    <a:pt x="12723" y="10048"/>
                    <a:pt x="13385" y="10021"/>
                    <a:pt x="13618" y="9940"/>
                  </a:cubicBezTo>
                  <a:cubicBezTo>
                    <a:pt x="14317" y="9727"/>
                    <a:pt x="13739" y="9180"/>
                    <a:pt x="12706" y="8572"/>
                  </a:cubicBezTo>
                  <a:cubicBezTo>
                    <a:pt x="11733" y="7964"/>
                    <a:pt x="9970" y="3861"/>
                    <a:pt x="9970" y="3861"/>
                  </a:cubicBezTo>
                  <a:lnTo>
                    <a:pt x="12280" y="1885"/>
                  </a:lnTo>
                  <a:lnTo>
                    <a:pt x="112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3" name="Google Shape;1043;p34"/>
          <p:cNvSpPr txBox="1"/>
          <p:nvPr>
            <p:ph type="ctrTitle"/>
          </p:nvPr>
        </p:nvSpPr>
        <p:spPr>
          <a:xfrm>
            <a:off x="713225" y="533400"/>
            <a:ext cx="4449300" cy="201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t>Cyclistic Capstone Project</a:t>
            </a:r>
            <a:endParaRPr sz="4400">
              <a:solidFill>
                <a:schemeClr val="dk1"/>
              </a:solidFill>
            </a:endParaRPr>
          </a:p>
        </p:txBody>
      </p:sp>
      <p:sp>
        <p:nvSpPr>
          <p:cNvPr id="1044" name="Google Shape;1044;p34"/>
          <p:cNvSpPr txBox="1"/>
          <p:nvPr>
            <p:ph idx="1" type="subTitle"/>
          </p:nvPr>
        </p:nvSpPr>
        <p:spPr>
          <a:xfrm>
            <a:off x="713225" y="2469250"/>
            <a:ext cx="2951700" cy="76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Gian Taparan, last updated April 17, 2024</a:t>
            </a:r>
            <a:endParaRPr/>
          </a:p>
        </p:txBody>
      </p:sp>
      <p:grpSp>
        <p:nvGrpSpPr>
          <p:cNvPr id="1045" name="Google Shape;1045;p34"/>
          <p:cNvGrpSpPr/>
          <p:nvPr/>
        </p:nvGrpSpPr>
        <p:grpSpPr>
          <a:xfrm>
            <a:off x="91393" y="3904366"/>
            <a:ext cx="2289672" cy="695065"/>
            <a:chOff x="1282025" y="2872613"/>
            <a:chExt cx="671025" cy="203700"/>
          </a:xfrm>
        </p:grpSpPr>
        <p:sp>
          <p:nvSpPr>
            <p:cNvPr id="1046" name="Google Shape;1046;p34"/>
            <p:cNvSpPr/>
            <p:nvPr/>
          </p:nvSpPr>
          <p:spPr>
            <a:xfrm>
              <a:off x="1324575" y="2872613"/>
              <a:ext cx="592000" cy="203700"/>
            </a:xfrm>
            <a:custGeom>
              <a:rect b="b" l="l" r="r" t="t"/>
              <a:pathLst>
                <a:path extrusionOk="0" h="8148" w="23680">
                  <a:moveTo>
                    <a:pt x="12204" y="0"/>
                  </a:moveTo>
                  <a:cubicBezTo>
                    <a:pt x="7920" y="0"/>
                    <a:pt x="6202" y="3437"/>
                    <a:pt x="6202" y="3437"/>
                  </a:cubicBezTo>
                  <a:cubicBezTo>
                    <a:pt x="6202" y="3437"/>
                    <a:pt x="305" y="3558"/>
                    <a:pt x="1" y="8148"/>
                  </a:cubicBezTo>
                  <a:lnTo>
                    <a:pt x="23679" y="8148"/>
                  </a:lnTo>
                  <a:cubicBezTo>
                    <a:pt x="23679" y="8148"/>
                    <a:pt x="23115" y="4566"/>
                    <a:pt x="19804" y="4566"/>
                  </a:cubicBezTo>
                  <a:cubicBezTo>
                    <a:pt x="19429" y="4566"/>
                    <a:pt x="19020" y="4611"/>
                    <a:pt x="18573" y="4713"/>
                  </a:cubicBezTo>
                  <a:cubicBezTo>
                    <a:pt x="18573" y="4713"/>
                    <a:pt x="16840" y="93"/>
                    <a:pt x="12372" y="2"/>
                  </a:cubicBezTo>
                  <a:cubicBezTo>
                    <a:pt x="12316" y="1"/>
                    <a:pt x="12260" y="0"/>
                    <a:pt x="12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4"/>
            <p:cNvSpPr/>
            <p:nvPr/>
          </p:nvSpPr>
          <p:spPr>
            <a:xfrm>
              <a:off x="1282025" y="3076288"/>
              <a:ext cx="671025" cy="25"/>
            </a:xfrm>
            <a:custGeom>
              <a:rect b="b" l="l" r="r" t="t"/>
              <a:pathLst>
                <a:path extrusionOk="0" fill="none" h="1" w="26841">
                  <a:moveTo>
                    <a:pt x="1" y="1"/>
                  </a:moveTo>
                  <a:lnTo>
                    <a:pt x="26840" y="1"/>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8" name="Google Shape;1048;p34"/>
          <p:cNvSpPr/>
          <p:nvPr/>
        </p:nvSpPr>
        <p:spPr>
          <a:xfrm>
            <a:off x="8460229" y="161925"/>
            <a:ext cx="1378557" cy="431300"/>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43"/>
          <p:cNvSpPr txBox="1"/>
          <p:nvPr>
            <p:ph type="title"/>
          </p:nvPr>
        </p:nvSpPr>
        <p:spPr>
          <a:xfrm>
            <a:off x="4572000" y="362625"/>
            <a:ext cx="3840300" cy="4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Visualizations</a:t>
            </a:r>
            <a:endParaRPr/>
          </a:p>
        </p:txBody>
      </p:sp>
      <p:sp>
        <p:nvSpPr>
          <p:cNvPr id="1291" name="Google Shape;1291;p43"/>
          <p:cNvSpPr txBox="1"/>
          <p:nvPr>
            <p:ph idx="1" type="subTitle"/>
          </p:nvPr>
        </p:nvSpPr>
        <p:spPr>
          <a:xfrm>
            <a:off x="4572000" y="1226400"/>
            <a:ext cx="3840300" cy="27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Median Ride Length (in seconds) by Day of the Week - 2019 Q4</a:t>
            </a:r>
            <a:endParaRPr>
              <a:solidFill>
                <a:schemeClr val="accent2"/>
              </a:solidFill>
            </a:endParaRPr>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Saturday (1426 sec) and Sunday (1427 sec) are the days with the highest median ride length for customers</a:t>
            </a:r>
            <a:br>
              <a:rPr lang="en" sz="1400"/>
            </a:br>
            <a:endParaRPr sz="1400"/>
          </a:p>
          <a:p>
            <a:pPr indent="-317500" lvl="0" marL="457200" rtl="0" algn="l">
              <a:spcBef>
                <a:spcPts val="0"/>
              </a:spcBef>
              <a:spcAft>
                <a:spcPts val="0"/>
              </a:spcAft>
              <a:buSzPts val="1400"/>
              <a:buChar char="●"/>
            </a:pPr>
            <a:r>
              <a:rPr lang="en" sz="1400"/>
              <a:t>s</a:t>
            </a:r>
            <a:r>
              <a:rPr lang="en" sz="1400"/>
              <a:t>ubscriber median ride length only ranges from 513 sec (Friday) to 554 sec (Sunday)</a:t>
            </a:r>
            <a:endParaRPr sz="1400"/>
          </a:p>
        </p:txBody>
      </p:sp>
      <p:pic>
        <p:nvPicPr>
          <p:cNvPr id="1292" name="Google Shape;1292;p43"/>
          <p:cNvPicPr preferRelativeResize="0"/>
          <p:nvPr/>
        </p:nvPicPr>
        <p:blipFill>
          <a:blip r:embed="rId3">
            <a:alphaModFix/>
          </a:blip>
          <a:stretch>
            <a:fillRect/>
          </a:stretch>
        </p:blipFill>
        <p:spPr>
          <a:xfrm>
            <a:off x="1271100" y="630475"/>
            <a:ext cx="3056700" cy="3920426"/>
          </a:xfrm>
          <a:prstGeom prst="rect">
            <a:avLst/>
          </a:prstGeom>
          <a:noFill/>
          <a:ln>
            <a:noFill/>
          </a:ln>
        </p:spPr>
      </p:pic>
      <p:grpSp>
        <p:nvGrpSpPr>
          <p:cNvPr id="1293" name="Google Shape;1293;p43"/>
          <p:cNvGrpSpPr/>
          <p:nvPr/>
        </p:nvGrpSpPr>
        <p:grpSpPr>
          <a:xfrm>
            <a:off x="4385021" y="4676821"/>
            <a:ext cx="373963" cy="343119"/>
            <a:chOff x="6319908" y="3696721"/>
            <a:chExt cx="373963" cy="343119"/>
          </a:xfrm>
        </p:grpSpPr>
        <p:sp>
          <p:nvSpPr>
            <p:cNvPr id="1294" name="Google Shape;1294;p43"/>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3"/>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3"/>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3"/>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3"/>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3"/>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3"/>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3"/>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3"/>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3" name="Google Shape;1303;p43">
            <a:hlinkClick action="ppaction://hlinksldjump" r:id="rId4"/>
          </p:cNvPr>
          <p:cNvSpPr txBox="1"/>
          <p:nvPr/>
        </p:nvSpPr>
        <p:spPr>
          <a:xfrm>
            <a:off x="4323200" y="4687625"/>
            <a:ext cx="4878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Kanit ExtraLight"/>
              <a:ea typeface="Kanit ExtraLight"/>
              <a:cs typeface="Kanit ExtraLight"/>
              <a:sym typeface="Kanit Extra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44"/>
          <p:cNvSpPr txBox="1"/>
          <p:nvPr>
            <p:ph idx="1" type="subTitle"/>
          </p:nvPr>
        </p:nvSpPr>
        <p:spPr>
          <a:xfrm>
            <a:off x="4114800" y="1226400"/>
            <a:ext cx="3840300" cy="27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Total Time Spent</a:t>
            </a:r>
            <a:r>
              <a:rPr lang="en">
                <a:solidFill>
                  <a:schemeClr val="accent2"/>
                </a:solidFill>
              </a:rPr>
              <a:t> Riding (in seconds) by Day of the Week - 2019 Q4</a:t>
            </a:r>
            <a:endParaRPr>
              <a:solidFill>
                <a:schemeClr val="accent2"/>
              </a:solidFill>
            </a:endParaRPr>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Saturday (~75 million) and Sunday (~94 million) see the most total customer bike usage</a:t>
            </a:r>
            <a:br>
              <a:rPr lang="en" sz="1400"/>
            </a:br>
            <a:endParaRPr sz="1400"/>
          </a:p>
          <a:p>
            <a:pPr indent="-317500" lvl="0" marL="457200" rtl="0" algn="l">
              <a:spcBef>
                <a:spcPts val="0"/>
              </a:spcBef>
              <a:spcAft>
                <a:spcPts val="0"/>
              </a:spcAft>
              <a:buSzPts val="1400"/>
              <a:buChar char="●"/>
            </a:pPr>
            <a:r>
              <a:rPr lang="en" sz="1400"/>
              <a:t>Monday (~85 million) and Tuesday (~70 million) see the most total subscriber bike usage</a:t>
            </a:r>
            <a:endParaRPr sz="1400"/>
          </a:p>
        </p:txBody>
      </p:sp>
      <p:pic>
        <p:nvPicPr>
          <p:cNvPr id="1309" name="Google Shape;1309;p44"/>
          <p:cNvPicPr preferRelativeResize="0"/>
          <p:nvPr/>
        </p:nvPicPr>
        <p:blipFill>
          <a:blip r:embed="rId3">
            <a:alphaModFix/>
          </a:blip>
          <a:stretch>
            <a:fillRect/>
          </a:stretch>
        </p:blipFill>
        <p:spPr>
          <a:xfrm>
            <a:off x="943950" y="685800"/>
            <a:ext cx="3008376" cy="3835680"/>
          </a:xfrm>
          <a:prstGeom prst="rect">
            <a:avLst/>
          </a:prstGeom>
          <a:noFill/>
          <a:ln>
            <a:noFill/>
          </a:ln>
        </p:spPr>
      </p:pic>
      <p:grpSp>
        <p:nvGrpSpPr>
          <p:cNvPr id="1310" name="Google Shape;1310;p44"/>
          <p:cNvGrpSpPr/>
          <p:nvPr/>
        </p:nvGrpSpPr>
        <p:grpSpPr>
          <a:xfrm>
            <a:off x="4385021" y="4600621"/>
            <a:ext cx="373963" cy="343119"/>
            <a:chOff x="6319908" y="3696721"/>
            <a:chExt cx="373963" cy="343119"/>
          </a:xfrm>
        </p:grpSpPr>
        <p:sp>
          <p:nvSpPr>
            <p:cNvPr id="1311" name="Google Shape;1311;p44"/>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4"/>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4"/>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4"/>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4"/>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4"/>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4"/>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4"/>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4"/>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0" name="Google Shape;1320;p44">
            <a:hlinkClick action="ppaction://hlinksldjump" r:id="rId4"/>
          </p:cNvPr>
          <p:cNvSpPr txBox="1"/>
          <p:nvPr/>
        </p:nvSpPr>
        <p:spPr>
          <a:xfrm>
            <a:off x="4323200" y="4611425"/>
            <a:ext cx="4878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Kanit ExtraLight"/>
              <a:ea typeface="Kanit ExtraLight"/>
              <a:cs typeface="Kanit ExtraLight"/>
              <a:sym typeface="Kanit Extra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4" name="Shape 1324"/>
        <p:cNvGrpSpPr/>
        <p:nvPr/>
      </p:nvGrpSpPr>
      <p:grpSpPr>
        <a:xfrm>
          <a:off x="0" y="0"/>
          <a:ext cx="0" cy="0"/>
          <a:chOff x="0" y="0"/>
          <a:chExt cx="0" cy="0"/>
        </a:xfrm>
      </p:grpSpPr>
      <p:grpSp>
        <p:nvGrpSpPr>
          <p:cNvPr id="1325" name="Google Shape;1325;p45"/>
          <p:cNvGrpSpPr/>
          <p:nvPr/>
        </p:nvGrpSpPr>
        <p:grpSpPr>
          <a:xfrm>
            <a:off x="-1026850" y="3566336"/>
            <a:ext cx="2031212" cy="1033143"/>
            <a:chOff x="1189475" y="3564161"/>
            <a:chExt cx="2031212" cy="1033143"/>
          </a:xfrm>
        </p:grpSpPr>
        <p:sp>
          <p:nvSpPr>
            <p:cNvPr id="1326" name="Google Shape;1326;p45"/>
            <p:cNvSpPr/>
            <p:nvPr/>
          </p:nvSpPr>
          <p:spPr>
            <a:xfrm>
              <a:off x="1354391" y="3564161"/>
              <a:ext cx="1708613" cy="1031717"/>
            </a:xfrm>
            <a:custGeom>
              <a:rect b="b" l="l" r="r" t="t"/>
              <a:pathLst>
                <a:path extrusionOk="0" h="21677" w="35899">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5"/>
            <p:cNvSpPr/>
            <p:nvPr/>
          </p:nvSpPr>
          <p:spPr>
            <a:xfrm>
              <a:off x="2216617" y="3633791"/>
              <a:ext cx="33317" cy="963513"/>
            </a:xfrm>
            <a:custGeom>
              <a:rect b="b" l="l" r="r" t="t"/>
              <a:pathLst>
                <a:path extrusionOk="0" fill="none" h="20244" w="700">
                  <a:moveTo>
                    <a:pt x="700" y="0"/>
                  </a:moveTo>
                  <a:lnTo>
                    <a:pt x="1" y="2024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5"/>
            <p:cNvSpPr/>
            <p:nvPr/>
          </p:nvSpPr>
          <p:spPr>
            <a:xfrm>
              <a:off x="2232513" y="3791471"/>
              <a:ext cx="215605" cy="358819"/>
            </a:xfrm>
            <a:custGeom>
              <a:rect b="b" l="l" r="r" t="t"/>
              <a:pathLst>
                <a:path extrusionOk="0" fill="none" h="7539" w="4530">
                  <a:moveTo>
                    <a:pt x="4530" y="0"/>
                  </a:moveTo>
                  <a:lnTo>
                    <a:pt x="1" y="753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5"/>
            <p:cNvSpPr/>
            <p:nvPr/>
          </p:nvSpPr>
          <p:spPr>
            <a:xfrm>
              <a:off x="1849185" y="3849345"/>
              <a:ext cx="376143" cy="502032"/>
            </a:xfrm>
            <a:custGeom>
              <a:rect b="b" l="l" r="r" t="t"/>
              <a:pathLst>
                <a:path extrusionOk="0" fill="none" h="10548" w="7903">
                  <a:moveTo>
                    <a:pt x="0" y="0"/>
                  </a:moveTo>
                  <a:lnTo>
                    <a:pt x="7903" y="1054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5"/>
            <p:cNvSpPr/>
            <p:nvPr/>
          </p:nvSpPr>
          <p:spPr>
            <a:xfrm>
              <a:off x="2607227" y="4150235"/>
              <a:ext cx="111420" cy="444204"/>
            </a:xfrm>
            <a:custGeom>
              <a:rect b="b" l="l" r="r" t="t"/>
              <a:pathLst>
                <a:path extrusionOk="0" fill="none" h="9333" w="2341">
                  <a:moveTo>
                    <a:pt x="2341" y="1"/>
                  </a:moveTo>
                  <a:lnTo>
                    <a:pt x="0" y="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5"/>
            <p:cNvSpPr/>
            <p:nvPr/>
          </p:nvSpPr>
          <p:spPr>
            <a:xfrm>
              <a:off x="2672336" y="4238474"/>
              <a:ext cx="114323" cy="96999"/>
            </a:xfrm>
            <a:custGeom>
              <a:rect b="b" l="l" r="r" t="t"/>
              <a:pathLst>
                <a:path extrusionOk="0" fill="none" h="2038" w="2402">
                  <a:moveTo>
                    <a:pt x="2401" y="1"/>
                  </a:moveTo>
                  <a:lnTo>
                    <a:pt x="0" y="203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5"/>
            <p:cNvSpPr/>
            <p:nvPr/>
          </p:nvSpPr>
          <p:spPr>
            <a:xfrm>
              <a:off x="2505945" y="4106829"/>
              <a:ext cx="136027" cy="355963"/>
            </a:xfrm>
            <a:custGeom>
              <a:rect b="b" l="l" r="r" t="t"/>
              <a:pathLst>
                <a:path extrusionOk="0" fill="none" h="7479" w="2858">
                  <a:moveTo>
                    <a:pt x="1" y="1"/>
                  </a:moveTo>
                  <a:lnTo>
                    <a:pt x="2858" y="747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5"/>
            <p:cNvSpPr/>
            <p:nvPr/>
          </p:nvSpPr>
          <p:spPr>
            <a:xfrm>
              <a:off x="1656760" y="4312245"/>
              <a:ext cx="76723" cy="279287"/>
            </a:xfrm>
            <a:custGeom>
              <a:rect b="b" l="l" r="r" t="t"/>
              <a:pathLst>
                <a:path extrusionOk="0" fill="none" h="5868" w="1612">
                  <a:moveTo>
                    <a:pt x="0" y="1"/>
                  </a:moveTo>
                  <a:lnTo>
                    <a:pt x="1611" y="586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5"/>
            <p:cNvSpPr/>
            <p:nvPr/>
          </p:nvSpPr>
          <p:spPr>
            <a:xfrm>
              <a:off x="1695835" y="4180600"/>
              <a:ext cx="89717" cy="282191"/>
            </a:xfrm>
            <a:custGeom>
              <a:rect b="b" l="l" r="r" t="t"/>
              <a:pathLst>
                <a:path extrusionOk="0" fill="none" h="5929" w="1885">
                  <a:moveTo>
                    <a:pt x="1885" y="1"/>
                  </a:moveTo>
                  <a:lnTo>
                    <a:pt x="0" y="592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5"/>
            <p:cNvSpPr/>
            <p:nvPr/>
          </p:nvSpPr>
          <p:spPr>
            <a:xfrm>
              <a:off x="1189475" y="4594383"/>
              <a:ext cx="2031212" cy="48"/>
            </a:xfrm>
            <a:custGeom>
              <a:rect b="b" l="l" r="r" t="t"/>
              <a:pathLst>
                <a:path extrusionOk="0" fill="none" h="1" w="42677">
                  <a:moveTo>
                    <a:pt x="1" y="0"/>
                  </a:moveTo>
                  <a:lnTo>
                    <a:pt x="42676"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6" name="Google Shape;1336;p45"/>
          <p:cNvSpPr/>
          <p:nvPr/>
        </p:nvSpPr>
        <p:spPr>
          <a:xfrm>
            <a:off x="9380084" y="4698164"/>
            <a:ext cx="1424311" cy="109424"/>
          </a:xfrm>
          <a:custGeom>
            <a:rect b="b" l="l" r="r" t="t"/>
            <a:pathLst>
              <a:path extrusionOk="0" h="1156" w="15047">
                <a:moveTo>
                  <a:pt x="7508" y="1"/>
                </a:moveTo>
                <a:cubicBezTo>
                  <a:pt x="3375" y="1"/>
                  <a:pt x="1" y="274"/>
                  <a:pt x="1" y="578"/>
                </a:cubicBezTo>
                <a:cubicBezTo>
                  <a:pt x="1" y="882"/>
                  <a:pt x="3375" y="1156"/>
                  <a:pt x="7508" y="1156"/>
                </a:cubicBezTo>
                <a:cubicBezTo>
                  <a:pt x="11673" y="1156"/>
                  <a:pt x="15047" y="882"/>
                  <a:pt x="15047" y="578"/>
                </a:cubicBezTo>
                <a:cubicBezTo>
                  <a:pt x="15047" y="274"/>
                  <a:pt x="11703" y="1"/>
                  <a:pt x="75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5"/>
          <p:cNvSpPr/>
          <p:nvPr/>
        </p:nvSpPr>
        <p:spPr>
          <a:xfrm>
            <a:off x="7596247" y="4698164"/>
            <a:ext cx="1424311" cy="109424"/>
          </a:xfrm>
          <a:custGeom>
            <a:rect b="b" l="l" r="r" t="t"/>
            <a:pathLst>
              <a:path extrusionOk="0" h="1156" w="15047">
                <a:moveTo>
                  <a:pt x="7508" y="1"/>
                </a:moveTo>
                <a:cubicBezTo>
                  <a:pt x="3374" y="1"/>
                  <a:pt x="0" y="274"/>
                  <a:pt x="0" y="578"/>
                </a:cubicBezTo>
                <a:cubicBezTo>
                  <a:pt x="0" y="882"/>
                  <a:pt x="3374" y="1156"/>
                  <a:pt x="7508" y="1156"/>
                </a:cubicBezTo>
                <a:cubicBezTo>
                  <a:pt x="11672" y="1156"/>
                  <a:pt x="15046" y="882"/>
                  <a:pt x="15046" y="578"/>
                </a:cubicBezTo>
                <a:cubicBezTo>
                  <a:pt x="15046" y="274"/>
                  <a:pt x="11703" y="1"/>
                  <a:pt x="75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8" name="Google Shape;1338;p45"/>
          <p:cNvGrpSpPr/>
          <p:nvPr/>
        </p:nvGrpSpPr>
        <p:grpSpPr>
          <a:xfrm>
            <a:off x="7348810" y="2520168"/>
            <a:ext cx="3150601" cy="2183855"/>
            <a:chOff x="1287135" y="2373543"/>
            <a:chExt cx="3150601" cy="2183855"/>
          </a:xfrm>
        </p:grpSpPr>
        <p:sp>
          <p:nvSpPr>
            <p:cNvPr id="1339" name="Google Shape;1339;p45"/>
            <p:cNvSpPr/>
            <p:nvPr/>
          </p:nvSpPr>
          <p:spPr>
            <a:xfrm>
              <a:off x="1712908" y="3564725"/>
              <a:ext cx="992768" cy="992673"/>
            </a:xfrm>
            <a:custGeom>
              <a:rect b="b" l="l" r="r" t="t"/>
              <a:pathLst>
                <a:path extrusionOk="0" fill="none" h="10487" w="10488">
                  <a:moveTo>
                    <a:pt x="1" y="5228"/>
                  </a:moveTo>
                  <a:cubicBezTo>
                    <a:pt x="1" y="8116"/>
                    <a:pt x="2372" y="10487"/>
                    <a:pt x="5259" y="10487"/>
                  </a:cubicBezTo>
                  <a:cubicBezTo>
                    <a:pt x="8147" y="10487"/>
                    <a:pt x="10487" y="8116"/>
                    <a:pt x="10487" y="5228"/>
                  </a:cubicBezTo>
                  <a:cubicBezTo>
                    <a:pt x="10487" y="2341"/>
                    <a:pt x="8147" y="0"/>
                    <a:pt x="5259" y="0"/>
                  </a:cubicBezTo>
                  <a:cubicBezTo>
                    <a:pt x="2372" y="0"/>
                    <a:pt x="1" y="2341"/>
                    <a:pt x="1" y="5228"/>
                  </a:cubicBezTo>
                  <a:close/>
                </a:path>
              </a:pathLst>
            </a:custGeom>
            <a:noFill/>
            <a:ln cap="flat" cmpd="sng" w="182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5"/>
            <p:cNvSpPr/>
            <p:nvPr/>
          </p:nvSpPr>
          <p:spPr>
            <a:xfrm>
              <a:off x="1761846" y="3610729"/>
              <a:ext cx="897826" cy="897732"/>
            </a:xfrm>
            <a:custGeom>
              <a:rect b="b" l="l" r="r" t="t"/>
              <a:pathLst>
                <a:path extrusionOk="0" fill="none" h="9484" w="9485">
                  <a:moveTo>
                    <a:pt x="1" y="4742"/>
                  </a:moveTo>
                  <a:cubicBezTo>
                    <a:pt x="1" y="7356"/>
                    <a:pt x="2128" y="9484"/>
                    <a:pt x="4742" y="9484"/>
                  </a:cubicBezTo>
                  <a:cubicBezTo>
                    <a:pt x="7356" y="9484"/>
                    <a:pt x="9484" y="7356"/>
                    <a:pt x="9484" y="4742"/>
                  </a:cubicBezTo>
                  <a:cubicBezTo>
                    <a:pt x="9484" y="2128"/>
                    <a:pt x="7356" y="1"/>
                    <a:pt x="4742" y="1"/>
                  </a:cubicBezTo>
                  <a:cubicBezTo>
                    <a:pt x="2128" y="1"/>
                    <a:pt x="1" y="2128"/>
                    <a:pt x="1" y="4742"/>
                  </a:cubicBezTo>
                  <a:close/>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5"/>
            <p:cNvSpPr/>
            <p:nvPr/>
          </p:nvSpPr>
          <p:spPr>
            <a:xfrm>
              <a:off x="1287135" y="2401656"/>
              <a:ext cx="891958" cy="423971"/>
            </a:xfrm>
            <a:custGeom>
              <a:rect b="b" l="l" r="r" t="t"/>
              <a:pathLst>
                <a:path extrusionOk="0" h="4479" w="9423">
                  <a:moveTo>
                    <a:pt x="7001" y="1"/>
                  </a:moveTo>
                  <a:cubicBezTo>
                    <a:pt x="6745" y="1"/>
                    <a:pt x="6404" y="48"/>
                    <a:pt x="5958" y="190"/>
                  </a:cubicBezTo>
                  <a:cubicBezTo>
                    <a:pt x="4655" y="604"/>
                    <a:pt x="4564" y="2260"/>
                    <a:pt x="3322" y="2260"/>
                  </a:cubicBezTo>
                  <a:cubicBezTo>
                    <a:pt x="3290" y="2260"/>
                    <a:pt x="3256" y="2259"/>
                    <a:pt x="3222" y="2257"/>
                  </a:cubicBezTo>
                  <a:cubicBezTo>
                    <a:pt x="2336" y="2178"/>
                    <a:pt x="1692" y="1729"/>
                    <a:pt x="1059" y="1729"/>
                  </a:cubicBezTo>
                  <a:cubicBezTo>
                    <a:pt x="715" y="1729"/>
                    <a:pt x="375" y="1861"/>
                    <a:pt x="0" y="2257"/>
                  </a:cubicBezTo>
                  <a:cubicBezTo>
                    <a:pt x="0" y="2257"/>
                    <a:pt x="185" y="2161"/>
                    <a:pt x="448" y="2161"/>
                  </a:cubicBezTo>
                  <a:cubicBezTo>
                    <a:pt x="738" y="2161"/>
                    <a:pt x="1124" y="2278"/>
                    <a:pt x="1459" y="2773"/>
                  </a:cubicBezTo>
                  <a:cubicBezTo>
                    <a:pt x="2066" y="3592"/>
                    <a:pt x="2605" y="4479"/>
                    <a:pt x="3871" y="4479"/>
                  </a:cubicBezTo>
                  <a:cubicBezTo>
                    <a:pt x="4063" y="4479"/>
                    <a:pt x="4271" y="4459"/>
                    <a:pt x="4499" y="4415"/>
                  </a:cubicBezTo>
                  <a:cubicBezTo>
                    <a:pt x="5753" y="4138"/>
                    <a:pt x="6472" y="3268"/>
                    <a:pt x="7622" y="3268"/>
                  </a:cubicBezTo>
                  <a:cubicBezTo>
                    <a:pt x="8117" y="3268"/>
                    <a:pt x="8692" y="3429"/>
                    <a:pt x="9423" y="3868"/>
                  </a:cubicBezTo>
                  <a:lnTo>
                    <a:pt x="7690" y="190"/>
                  </a:lnTo>
                  <a:cubicBezTo>
                    <a:pt x="7690" y="190"/>
                    <a:pt x="7515" y="1"/>
                    <a:pt x="70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5"/>
            <p:cNvSpPr/>
            <p:nvPr/>
          </p:nvSpPr>
          <p:spPr>
            <a:xfrm>
              <a:off x="1997830" y="2373543"/>
              <a:ext cx="586971" cy="1280432"/>
            </a:xfrm>
            <a:custGeom>
              <a:rect b="b" l="l" r="r" t="t"/>
              <a:pathLst>
                <a:path extrusionOk="0" fill="none" h="13527" w="6201">
                  <a:moveTo>
                    <a:pt x="6201" y="13526"/>
                  </a:moveTo>
                  <a:lnTo>
                    <a:pt x="0" y="0"/>
                  </a:lnTo>
                </a:path>
              </a:pathLst>
            </a:custGeom>
            <a:no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5"/>
            <p:cNvSpPr/>
            <p:nvPr/>
          </p:nvSpPr>
          <p:spPr>
            <a:xfrm>
              <a:off x="2210717" y="3886942"/>
              <a:ext cx="748173" cy="345311"/>
            </a:xfrm>
            <a:custGeom>
              <a:rect b="b" l="l" r="r" t="t"/>
              <a:pathLst>
                <a:path extrusionOk="0" fill="none" h="3648" w="7904">
                  <a:moveTo>
                    <a:pt x="7721" y="0"/>
                  </a:moveTo>
                  <a:lnTo>
                    <a:pt x="0" y="1064"/>
                  </a:lnTo>
                  <a:lnTo>
                    <a:pt x="0" y="2554"/>
                  </a:lnTo>
                  <a:lnTo>
                    <a:pt x="7903" y="3648"/>
                  </a:lnTo>
                </a:path>
              </a:pathLst>
            </a:custGeom>
            <a:no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5"/>
            <p:cNvSpPr/>
            <p:nvPr/>
          </p:nvSpPr>
          <p:spPr>
            <a:xfrm>
              <a:off x="2976030" y="3717219"/>
              <a:ext cx="143974" cy="342471"/>
            </a:xfrm>
            <a:custGeom>
              <a:rect b="b" l="l" r="r" t="t"/>
              <a:pathLst>
                <a:path extrusionOk="0" fill="none" h="3618" w="1521">
                  <a:moveTo>
                    <a:pt x="1520" y="0"/>
                  </a:moveTo>
                  <a:lnTo>
                    <a:pt x="1" y="3617"/>
                  </a:lnTo>
                </a:path>
              </a:pathLst>
            </a:custGeom>
            <a:noFill/>
            <a:ln cap="flat" cmpd="sng" w="760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5"/>
            <p:cNvSpPr/>
            <p:nvPr/>
          </p:nvSpPr>
          <p:spPr>
            <a:xfrm>
              <a:off x="3010580" y="3697057"/>
              <a:ext cx="210140" cy="43258"/>
            </a:xfrm>
            <a:custGeom>
              <a:rect b="b" l="l" r="r" t="t"/>
              <a:pathLst>
                <a:path extrusionOk="0" h="457" w="2220">
                  <a:moveTo>
                    <a:pt x="0" y="0"/>
                  </a:moveTo>
                  <a:lnTo>
                    <a:pt x="0" y="456"/>
                  </a:lnTo>
                  <a:lnTo>
                    <a:pt x="2219" y="456"/>
                  </a:lnTo>
                  <a:lnTo>
                    <a:pt x="221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5"/>
            <p:cNvSpPr/>
            <p:nvPr/>
          </p:nvSpPr>
          <p:spPr>
            <a:xfrm>
              <a:off x="3445062" y="3564725"/>
              <a:ext cx="992673" cy="992673"/>
            </a:xfrm>
            <a:custGeom>
              <a:rect b="b" l="l" r="r" t="t"/>
              <a:pathLst>
                <a:path extrusionOk="0" fill="none" h="10487" w="10487">
                  <a:moveTo>
                    <a:pt x="0" y="5228"/>
                  </a:moveTo>
                  <a:cubicBezTo>
                    <a:pt x="0" y="8116"/>
                    <a:pt x="2341" y="10487"/>
                    <a:pt x="5228" y="10487"/>
                  </a:cubicBezTo>
                  <a:cubicBezTo>
                    <a:pt x="8116" y="10487"/>
                    <a:pt x="10487" y="8116"/>
                    <a:pt x="10487" y="5228"/>
                  </a:cubicBezTo>
                  <a:cubicBezTo>
                    <a:pt x="10487" y="2341"/>
                    <a:pt x="8116" y="0"/>
                    <a:pt x="5228" y="0"/>
                  </a:cubicBezTo>
                  <a:cubicBezTo>
                    <a:pt x="2341" y="0"/>
                    <a:pt x="0" y="2341"/>
                    <a:pt x="0" y="5228"/>
                  </a:cubicBezTo>
                  <a:close/>
                </a:path>
              </a:pathLst>
            </a:custGeom>
            <a:noFill/>
            <a:ln cap="flat" cmpd="sng" w="182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5"/>
            <p:cNvSpPr/>
            <p:nvPr/>
          </p:nvSpPr>
          <p:spPr>
            <a:xfrm>
              <a:off x="3491066" y="3610729"/>
              <a:ext cx="897732" cy="897732"/>
            </a:xfrm>
            <a:custGeom>
              <a:rect b="b" l="l" r="r" t="t"/>
              <a:pathLst>
                <a:path extrusionOk="0" fill="none" h="9484" w="9484">
                  <a:moveTo>
                    <a:pt x="0" y="4742"/>
                  </a:moveTo>
                  <a:cubicBezTo>
                    <a:pt x="0" y="7356"/>
                    <a:pt x="2128" y="9484"/>
                    <a:pt x="4742" y="9484"/>
                  </a:cubicBezTo>
                  <a:cubicBezTo>
                    <a:pt x="7356" y="9484"/>
                    <a:pt x="9484" y="7356"/>
                    <a:pt x="9484" y="4742"/>
                  </a:cubicBezTo>
                  <a:cubicBezTo>
                    <a:pt x="9484" y="2128"/>
                    <a:pt x="7356" y="1"/>
                    <a:pt x="4742" y="1"/>
                  </a:cubicBezTo>
                  <a:cubicBezTo>
                    <a:pt x="2128" y="1"/>
                    <a:pt x="0" y="2128"/>
                    <a:pt x="0" y="4742"/>
                  </a:cubicBezTo>
                  <a:close/>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5"/>
            <p:cNvSpPr/>
            <p:nvPr/>
          </p:nvSpPr>
          <p:spPr>
            <a:xfrm>
              <a:off x="3850674" y="3970336"/>
              <a:ext cx="178524" cy="178524"/>
            </a:xfrm>
            <a:custGeom>
              <a:rect b="b" l="l" r="r" t="t"/>
              <a:pathLst>
                <a:path extrusionOk="0" h="1886" w="1886">
                  <a:moveTo>
                    <a:pt x="943" y="1"/>
                  </a:moveTo>
                  <a:cubicBezTo>
                    <a:pt x="426" y="1"/>
                    <a:pt x="1" y="426"/>
                    <a:pt x="1" y="943"/>
                  </a:cubicBezTo>
                  <a:cubicBezTo>
                    <a:pt x="1" y="1490"/>
                    <a:pt x="426" y="1885"/>
                    <a:pt x="943" y="1885"/>
                  </a:cubicBezTo>
                  <a:cubicBezTo>
                    <a:pt x="1490" y="1885"/>
                    <a:pt x="1885" y="1490"/>
                    <a:pt x="1885" y="943"/>
                  </a:cubicBezTo>
                  <a:cubicBezTo>
                    <a:pt x="1885" y="426"/>
                    <a:pt x="1490" y="1"/>
                    <a:pt x="9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5"/>
            <p:cNvSpPr/>
            <p:nvPr/>
          </p:nvSpPr>
          <p:spPr>
            <a:xfrm>
              <a:off x="2731433" y="3173407"/>
              <a:ext cx="227462" cy="860342"/>
            </a:xfrm>
            <a:custGeom>
              <a:rect b="b" l="l" r="r" t="t"/>
              <a:pathLst>
                <a:path extrusionOk="0" fill="none" h="9089" w="2403">
                  <a:moveTo>
                    <a:pt x="2402" y="9089"/>
                  </a:moveTo>
                  <a:lnTo>
                    <a:pt x="1" y="0"/>
                  </a:lnTo>
                </a:path>
              </a:pathLst>
            </a:custGeom>
            <a:noFill/>
            <a:ln cap="rnd" cmpd="sng" w="190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5"/>
            <p:cNvSpPr/>
            <p:nvPr/>
          </p:nvSpPr>
          <p:spPr>
            <a:xfrm>
              <a:off x="3712567" y="3020912"/>
              <a:ext cx="227462" cy="1012835"/>
            </a:xfrm>
            <a:custGeom>
              <a:rect b="b" l="l" r="r" t="t"/>
              <a:pathLst>
                <a:path extrusionOk="0" fill="none" h="10700" w="2403">
                  <a:moveTo>
                    <a:pt x="2402" y="10700"/>
                  </a:moveTo>
                  <a:lnTo>
                    <a:pt x="1" y="1642"/>
                  </a:lnTo>
                  <a:lnTo>
                    <a:pt x="1" y="0"/>
                  </a:lnTo>
                </a:path>
              </a:pathLst>
            </a:custGeom>
            <a:noFill/>
            <a:ln cap="rnd" cmpd="sng" w="190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5"/>
            <p:cNvSpPr/>
            <p:nvPr/>
          </p:nvSpPr>
          <p:spPr>
            <a:xfrm>
              <a:off x="2121548" y="3970336"/>
              <a:ext cx="178429" cy="178524"/>
            </a:xfrm>
            <a:custGeom>
              <a:rect b="b" l="l" r="r" t="t"/>
              <a:pathLst>
                <a:path extrusionOk="0" h="1886" w="1885">
                  <a:moveTo>
                    <a:pt x="942" y="1"/>
                  </a:moveTo>
                  <a:cubicBezTo>
                    <a:pt x="395" y="1"/>
                    <a:pt x="0" y="426"/>
                    <a:pt x="0" y="943"/>
                  </a:cubicBezTo>
                  <a:cubicBezTo>
                    <a:pt x="0" y="1490"/>
                    <a:pt x="395" y="1885"/>
                    <a:pt x="942" y="1885"/>
                  </a:cubicBezTo>
                  <a:cubicBezTo>
                    <a:pt x="1459" y="1885"/>
                    <a:pt x="1885" y="1490"/>
                    <a:pt x="1885" y="943"/>
                  </a:cubicBezTo>
                  <a:cubicBezTo>
                    <a:pt x="1885" y="426"/>
                    <a:pt x="1459" y="1"/>
                    <a:pt x="9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5"/>
            <p:cNvSpPr/>
            <p:nvPr/>
          </p:nvSpPr>
          <p:spPr>
            <a:xfrm>
              <a:off x="3350025" y="3020912"/>
              <a:ext cx="448961" cy="95"/>
            </a:xfrm>
            <a:custGeom>
              <a:rect b="b" l="l" r="r" t="t"/>
              <a:pathLst>
                <a:path extrusionOk="0" fill="none" h="1" w="4743">
                  <a:moveTo>
                    <a:pt x="1" y="0"/>
                  </a:moveTo>
                  <a:lnTo>
                    <a:pt x="4743" y="0"/>
                  </a:lnTo>
                </a:path>
              </a:pathLst>
            </a:custGeom>
            <a:noFill/>
            <a:ln cap="rnd" cmpd="sng" w="190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5"/>
            <p:cNvSpPr/>
            <p:nvPr/>
          </p:nvSpPr>
          <p:spPr>
            <a:xfrm>
              <a:off x="2210717" y="3239573"/>
              <a:ext cx="1553708" cy="834501"/>
            </a:xfrm>
            <a:custGeom>
              <a:rect b="b" l="l" r="r" t="t"/>
              <a:pathLst>
                <a:path extrusionOk="0" fill="none" h="8816" w="16414">
                  <a:moveTo>
                    <a:pt x="16414" y="1459"/>
                  </a:moveTo>
                  <a:lnTo>
                    <a:pt x="8055" y="8815"/>
                  </a:lnTo>
                  <a:lnTo>
                    <a:pt x="0" y="8663"/>
                  </a:lnTo>
                  <a:lnTo>
                    <a:pt x="6201" y="1946"/>
                  </a:lnTo>
                  <a:lnTo>
                    <a:pt x="16019" y="0"/>
                  </a:lnTo>
                </a:path>
              </a:pathLst>
            </a:custGeom>
            <a:noFill/>
            <a:ln cap="rnd" cmpd="sng" w="190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5"/>
            <p:cNvSpPr/>
            <p:nvPr/>
          </p:nvSpPr>
          <p:spPr>
            <a:xfrm>
              <a:off x="2751595" y="4381816"/>
              <a:ext cx="207300" cy="43258"/>
            </a:xfrm>
            <a:custGeom>
              <a:rect b="b" l="l" r="r" t="t"/>
              <a:pathLst>
                <a:path extrusionOk="0" h="457" w="2190">
                  <a:moveTo>
                    <a:pt x="1" y="1"/>
                  </a:moveTo>
                  <a:lnTo>
                    <a:pt x="1" y="456"/>
                  </a:lnTo>
                  <a:lnTo>
                    <a:pt x="2189" y="456"/>
                  </a:lnTo>
                  <a:lnTo>
                    <a:pt x="2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5"/>
            <p:cNvSpPr/>
            <p:nvPr/>
          </p:nvSpPr>
          <p:spPr>
            <a:xfrm>
              <a:off x="2777531" y="3861005"/>
              <a:ext cx="397088" cy="397183"/>
            </a:xfrm>
            <a:custGeom>
              <a:rect b="b" l="l" r="r" t="t"/>
              <a:pathLst>
                <a:path extrusionOk="0" h="4196" w="4195">
                  <a:moveTo>
                    <a:pt x="2098" y="1"/>
                  </a:moveTo>
                  <a:cubicBezTo>
                    <a:pt x="973" y="1"/>
                    <a:pt x="0" y="913"/>
                    <a:pt x="0" y="2098"/>
                  </a:cubicBezTo>
                  <a:cubicBezTo>
                    <a:pt x="0" y="3284"/>
                    <a:pt x="973" y="4196"/>
                    <a:pt x="2098" y="4196"/>
                  </a:cubicBezTo>
                  <a:cubicBezTo>
                    <a:pt x="3253" y="4196"/>
                    <a:pt x="4195" y="3253"/>
                    <a:pt x="4195" y="2098"/>
                  </a:cubicBezTo>
                  <a:cubicBezTo>
                    <a:pt x="4195" y="913"/>
                    <a:pt x="3253" y="1"/>
                    <a:pt x="20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5"/>
            <p:cNvSpPr/>
            <p:nvPr/>
          </p:nvSpPr>
          <p:spPr>
            <a:xfrm>
              <a:off x="2835084" y="4062439"/>
              <a:ext cx="141040" cy="342471"/>
            </a:xfrm>
            <a:custGeom>
              <a:rect b="b" l="l" r="r" t="t"/>
              <a:pathLst>
                <a:path extrusionOk="0" fill="none" h="3618" w="1490">
                  <a:moveTo>
                    <a:pt x="1490" y="1"/>
                  </a:moveTo>
                  <a:lnTo>
                    <a:pt x="0" y="3618"/>
                  </a:lnTo>
                </a:path>
              </a:pathLst>
            </a:custGeom>
            <a:noFill/>
            <a:ln cap="flat" cmpd="sng" w="760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5"/>
            <p:cNvSpPr/>
            <p:nvPr/>
          </p:nvSpPr>
          <p:spPr>
            <a:xfrm>
              <a:off x="2509944" y="3066019"/>
              <a:ext cx="448947" cy="126443"/>
            </a:xfrm>
            <a:custGeom>
              <a:rect b="b" l="l" r="r" t="t"/>
              <a:pathLst>
                <a:path extrusionOk="0" h="2330" w="8274">
                  <a:moveTo>
                    <a:pt x="4196" y="1"/>
                  </a:moveTo>
                  <a:cubicBezTo>
                    <a:pt x="2113" y="1"/>
                    <a:pt x="1" y="299"/>
                    <a:pt x="195" y="1011"/>
                  </a:cubicBezTo>
                  <a:cubicBezTo>
                    <a:pt x="484" y="1986"/>
                    <a:pt x="1588" y="2330"/>
                    <a:pt x="2882" y="2330"/>
                  </a:cubicBezTo>
                  <a:cubicBezTo>
                    <a:pt x="5259" y="2330"/>
                    <a:pt x="8273" y="1167"/>
                    <a:pt x="8037" y="616"/>
                  </a:cubicBezTo>
                  <a:cubicBezTo>
                    <a:pt x="7838" y="232"/>
                    <a:pt x="6028" y="1"/>
                    <a:pt x="41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8" name="Google Shape;1358;p45"/>
          <p:cNvCxnSpPr/>
          <p:nvPr/>
        </p:nvCxnSpPr>
        <p:spPr>
          <a:xfrm flipH="1" rot="10800000">
            <a:off x="8843073" y="1854400"/>
            <a:ext cx="2202900" cy="1397400"/>
          </a:xfrm>
          <a:prstGeom prst="straightConnector1">
            <a:avLst/>
          </a:prstGeom>
          <a:noFill/>
          <a:ln cap="flat" cmpd="sng" w="9525">
            <a:solidFill>
              <a:schemeClr val="dk1"/>
            </a:solidFill>
            <a:prstDash val="solid"/>
            <a:round/>
            <a:headEnd len="med" w="med" type="none"/>
            <a:tailEnd len="med" w="med" type="triangle"/>
          </a:ln>
        </p:spPr>
      </p:cxnSp>
      <p:cxnSp>
        <p:nvCxnSpPr>
          <p:cNvPr id="1359" name="Google Shape;1359;p45"/>
          <p:cNvCxnSpPr/>
          <p:nvPr/>
        </p:nvCxnSpPr>
        <p:spPr>
          <a:xfrm flipH="1" rot="10800000">
            <a:off x="10195173" y="3522325"/>
            <a:ext cx="850800" cy="207300"/>
          </a:xfrm>
          <a:prstGeom prst="straightConnector1">
            <a:avLst/>
          </a:prstGeom>
          <a:noFill/>
          <a:ln cap="flat" cmpd="sng" w="9525">
            <a:solidFill>
              <a:schemeClr val="dk1"/>
            </a:solidFill>
            <a:prstDash val="solid"/>
            <a:round/>
            <a:headEnd len="med" w="med" type="none"/>
            <a:tailEnd len="med" w="med" type="triangle"/>
          </a:ln>
        </p:spPr>
      </p:cxnSp>
      <p:pic>
        <p:nvPicPr>
          <p:cNvPr id="1360" name="Google Shape;1360;p45"/>
          <p:cNvPicPr preferRelativeResize="0"/>
          <p:nvPr/>
        </p:nvPicPr>
        <p:blipFill>
          <a:blip r:embed="rId3">
            <a:alphaModFix/>
          </a:blip>
          <a:stretch>
            <a:fillRect/>
          </a:stretch>
        </p:blipFill>
        <p:spPr>
          <a:xfrm>
            <a:off x="4311700" y="399225"/>
            <a:ext cx="3150600" cy="4040847"/>
          </a:xfrm>
          <a:prstGeom prst="rect">
            <a:avLst/>
          </a:prstGeom>
          <a:noFill/>
          <a:ln>
            <a:noFill/>
          </a:ln>
        </p:spPr>
      </p:pic>
      <p:grpSp>
        <p:nvGrpSpPr>
          <p:cNvPr id="1361" name="Google Shape;1361;p45"/>
          <p:cNvGrpSpPr/>
          <p:nvPr/>
        </p:nvGrpSpPr>
        <p:grpSpPr>
          <a:xfrm>
            <a:off x="4385021" y="4600621"/>
            <a:ext cx="373963" cy="343119"/>
            <a:chOff x="6319908" y="3696721"/>
            <a:chExt cx="373963" cy="343119"/>
          </a:xfrm>
        </p:grpSpPr>
        <p:sp>
          <p:nvSpPr>
            <p:cNvPr id="1362" name="Google Shape;1362;p45"/>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5"/>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5"/>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5"/>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5"/>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5"/>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5"/>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5"/>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5"/>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1" name="Google Shape;1371;p45">
            <a:hlinkClick action="ppaction://hlinksldjump" r:id="rId4"/>
          </p:cNvPr>
          <p:cNvSpPr txBox="1"/>
          <p:nvPr/>
        </p:nvSpPr>
        <p:spPr>
          <a:xfrm>
            <a:off x="4323200" y="4611425"/>
            <a:ext cx="4878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Kanit ExtraLight"/>
              <a:ea typeface="Kanit ExtraLight"/>
              <a:cs typeface="Kanit ExtraLight"/>
              <a:sym typeface="Kanit ExtraLight"/>
            </a:endParaRPr>
          </a:p>
        </p:txBody>
      </p:sp>
      <p:sp>
        <p:nvSpPr>
          <p:cNvPr id="1372" name="Google Shape;1372;p45"/>
          <p:cNvSpPr txBox="1"/>
          <p:nvPr/>
        </p:nvSpPr>
        <p:spPr>
          <a:xfrm>
            <a:off x="517300" y="992850"/>
            <a:ext cx="3569400" cy="28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ED0F51"/>
                </a:solidFill>
                <a:latin typeface="Kanit"/>
                <a:ea typeface="Kanit"/>
                <a:cs typeface="Kanit"/>
                <a:sym typeface="Kanit"/>
              </a:rPr>
              <a:t>Median Ride Length (in seconds) by Day of the Week - 2020 Q1</a:t>
            </a:r>
            <a:endParaRPr sz="1600">
              <a:solidFill>
                <a:srgbClr val="ED0F51"/>
              </a:solidFill>
              <a:latin typeface="Kanit"/>
              <a:ea typeface="Kanit"/>
              <a:cs typeface="Kanit"/>
              <a:sym typeface="Kanit"/>
            </a:endParaRPr>
          </a:p>
          <a:p>
            <a:pPr indent="-317500" lvl="0" marL="457200" rtl="0" algn="l">
              <a:spcBef>
                <a:spcPts val="1600"/>
              </a:spcBef>
              <a:spcAft>
                <a:spcPts val="0"/>
              </a:spcAft>
              <a:buClr>
                <a:schemeClr val="dk1"/>
              </a:buClr>
              <a:buSzPts val="1400"/>
              <a:buFont typeface="Kanit"/>
              <a:buChar char="●"/>
            </a:pPr>
            <a:r>
              <a:rPr lang="en">
                <a:solidFill>
                  <a:schemeClr val="dk1"/>
                </a:solidFill>
                <a:latin typeface="Kanit"/>
                <a:ea typeface="Kanit"/>
                <a:cs typeface="Kanit"/>
                <a:sym typeface="Kanit"/>
              </a:rPr>
              <a:t>j</a:t>
            </a:r>
            <a:r>
              <a:rPr lang="en">
                <a:solidFill>
                  <a:schemeClr val="dk1"/>
                </a:solidFill>
                <a:latin typeface="Kanit"/>
                <a:ea typeface="Kanit"/>
                <a:cs typeface="Kanit"/>
                <a:sym typeface="Kanit"/>
              </a:rPr>
              <a:t>ust as in Q4 2019, Saturday (1392 sec) and Sunday (1654 sec) are the days with the highest median customer ride lengths</a:t>
            </a:r>
            <a:br>
              <a:rPr lang="en">
                <a:solidFill>
                  <a:schemeClr val="dk1"/>
                </a:solidFill>
                <a:latin typeface="Kanit"/>
                <a:ea typeface="Kanit"/>
                <a:cs typeface="Kanit"/>
                <a:sym typeface="Kanit"/>
              </a:rPr>
            </a:br>
            <a:endParaRPr>
              <a:solidFill>
                <a:schemeClr val="dk1"/>
              </a:solidFill>
              <a:latin typeface="Kanit"/>
              <a:ea typeface="Kanit"/>
              <a:cs typeface="Kanit"/>
              <a:sym typeface="Kanit"/>
            </a:endParaRPr>
          </a:p>
          <a:p>
            <a:pPr indent="-317500" lvl="0" marL="457200" rtl="0" algn="l">
              <a:spcBef>
                <a:spcPts val="0"/>
              </a:spcBef>
              <a:spcAft>
                <a:spcPts val="0"/>
              </a:spcAft>
              <a:buClr>
                <a:schemeClr val="dk1"/>
              </a:buClr>
              <a:buSzPts val="1400"/>
              <a:buFont typeface="Kanit"/>
              <a:buChar char="●"/>
            </a:pPr>
            <a:r>
              <a:rPr lang="en">
                <a:solidFill>
                  <a:schemeClr val="dk1"/>
                </a:solidFill>
                <a:latin typeface="Kanit"/>
                <a:ea typeface="Kanit"/>
                <a:cs typeface="Kanit"/>
                <a:sym typeface="Kanit"/>
              </a:rPr>
              <a:t>s</a:t>
            </a:r>
            <a:r>
              <a:rPr lang="en">
                <a:solidFill>
                  <a:schemeClr val="dk1"/>
                </a:solidFill>
                <a:latin typeface="Kanit"/>
                <a:ea typeface="Kanit"/>
                <a:cs typeface="Kanit"/>
                <a:sym typeface="Kanit"/>
              </a:rPr>
              <a:t>ubscriber ride lengths only range from 493 sec (Friday) to 591 sec (Sunday)</a:t>
            </a:r>
            <a:endParaRPr>
              <a:solidFill>
                <a:schemeClr val="dk1"/>
              </a:solidFill>
              <a:latin typeface="Kanit"/>
              <a:ea typeface="Kanit"/>
              <a:cs typeface="Kanit"/>
              <a:sym typeface="Kani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6" name="Shape 1376"/>
        <p:cNvGrpSpPr/>
        <p:nvPr/>
      </p:nvGrpSpPr>
      <p:grpSpPr>
        <a:xfrm>
          <a:off x="0" y="0"/>
          <a:ext cx="0" cy="0"/>
          <a:chOff x="0" y="0"/>
          <a:chExt cx="0" cy="0"/>
        </a:xfrm>
      </p:grpSpPr>
      <p:sp>
        <p:nvSpPr>
          <p:cNvPr id="1377" name="Google Shape;1377;p46"/>
          <p:cNvSpPr txBox="1"/>
          <p:nvPr>
            <p:ph type="title"/>
          </p:nvPr>
        </p:nvSpPr>
        <p:spPr>
          <a:xfrm>
            <a:off x="901600" y="779200"/>
            <a:ext cx="3606300" cy="30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2"/>
                </a:solidFill>
                <a:latin typeface="Kanit"/>
                <a:ea typeface="Kanit"/>
                <a:cs typeface="Kanit"/>
                <a:sym typeface="Kanit"/>
              </a:rPr>
              <a:t>Total Time Spent Riding (in </a:t>
            </a:r>
            <a:r>
              <a:rPr lang="en" sz="1600">
                <a:solidFill>
                  <a:schemeClr val="accent2"/>
                </a:solidFill>
                <a:latin typeface="Kanit"/>
                <a:ea typeface="Kanit"/>
                <a:cs typeface="Kanit"/>
                <a:sym typeface="Kanit"/>
              </a:rPr>
              <a:t>seconds) by Day of the Week - 2020 Q1</a:t>
            </a:r>
            <a:endParaRPr sz="1600">
              <a:solidFill>
                <a:schemeClr val="accent2"/>
              </a:solidFill>
              <a:latin typeface="Kanit"/>
              <a:ea typeface="Kanit"/>
              <a:cs typeface="Kanit"/>
              <a:sym typeface="Kanit"/>
            </a:endParaRPr>
          </a:p>
          <a:p>
            <a:pPr indent="0" lvl="0" marL="0" rtl="0" algn="l">
              <a:spcBef>
                <a:spcPts val="0"/>
              </a:spcBef>
              <a:spcAft>
                <a:spcPts val="0"/>
              </a:spcAft>
              <a:buNone/>
            </a:pPr>
            <a:r>
              <a:t/>
            </a:r>
            <a:endParaRPr sz="1600">
              <a:solidFill>
                <a:schemeClr val="accent2"/>
              </a:solidFill>
              <a:latin typeface="Kanit"/>
              <a:ea typeface="Kanit"/>
              <a:cs typeface="Kanit"/>
              <a:sym typeface="Kanit"/>
            </a:endParaRPr>
          </a:p>
          <a:p>
            <a:pPr indent="-317500" lvl="0" marL="457200" rtl="0" algn="l">
              <a:spcBef>
                <a:spcPts val="0"/>
              </a:spcBef>
              <a:spcAft>
                <a:spcPts val="0"/>
              </a:spcAft>
              <a:buSzPts val="1400"/>
              <a:buFont typeface="Kanit"/>
              <a:buChar char="●"/>
            </a:pPr>
            <a:r>
              <a:rPr lang="en" sz="1400">
                <a:latin typeface="Kanit"/>
                <a:ea typeface="Kanit"/>
                <a:cs typeface="Kanit"/>
                <a:sym typeface="Kanit"/>
              </a:rPr>
              <a:t>Saturday (~45 million) and Sunday (~85 million) see the most customer bike usage</a:t>
            </a:r>
            <a:endParaRPr sz="1400">
              <a:latin typeface="Kanit"/>
              <a:ea typeface="Kanit"/>
              <a:cs typeface="Kanit"/>
              <a:sym typeface="Kanit"/>
            </a:endParaRPr>
          </a:p>
          <a:p>
            <a:pPr indent="-317500" lvl="1" marL="914400" rtl="0" algn="l">
              <a:spcBef>
                <a:spcPts val="0"/>
              </a:spcBef>
              <a:spcAft>
                <a:spcPts val="0"/>
              </a:spcAft>
              <a:buSzPts val="1400"/>
              <a:buFont typeface="Kanit"/>
              <a:buChar char="○"/>
            </a:pPr>
            <a:r>
              <a:rPr lang="en" sz="1400">
                <a:latin typeface="Kanit"/>
                <a:ea typeface="Kanit"/>
                <a:cs typeface="Kanit"/>
                <a:sym typeface="Kanit"/>
              </a:rPr>
              <a:t>Monday (~21 million) sees the least</a:t>
            </a:r>
            <a:br>
              <a:rPr lang="en" sz="1400">
                <a:latin typeface="Kanit"/>
                <a:ea typeface="Kanit"/>
                <a:cs typeface="Kanit"/>
                <a:sym typeface="Kanit"/>
              </a:rPr>
            </a:br>
            <a:endParaRPr sz="1400">
              <a:latin typeface="Kanit"/>
              <a:ea typeface="Kanit"/>
              <a:cs typeface="Kanit"/>
              <a:sym typeface="Kanit"/>
            </a:endParaRPr>
          </a:p>
          <a:p>
            <a:pPr indent="-317500" lvl="0" marL="457200" rtl="0" algn="l">
              <a:spcBef>
                <a:spcPts val="0"/>
              </a:spcBef>
              <a:spcAft>
                <a:spcPts val="0"/>
              </a:spcAft>
              <a:buSzPts val="1400"/>
              <a:buFont typeface="Kanit"/>
              <a:buChar char="●"/>
            </a:pPr>
            <a:r>
              <a:rPr lang="en" sz="1400">
                <a:latin typeface="Kanit"/>
                <a:ea typeface="Kanit"/>
                <a:cs typeface="Kanit"/>
                <a:sym typeface="Kanit"/>
              </a:rPr>
              <a:t>Monday (~48 million) and Tuesday (~49 million) see the most subscriber bike usage</a:t>
            </a:r>
            <a:endParaRPr sz="1400">
              <a:latin typeface="Kanit"/>
              <a:ea typeface="Kanit"/>
              <a:cs typeface="Kanit"/>
              <a:sym typeface="Kanit"/>
            </a:endParaRPr>
          </a:p>
        </p:txBody>
      </p:sp>
      <p:sp>
        <p:nvSpPr>
          <p:cNvPr id="1378" name="Google Shape;1378;p46"/>
          <p:cNvSpPr/>
          <p:nvPr/>
        </p:nvSpPr>
        <p:spPr>
          <a:xfrm flipH="1">
            <a:off x="8319233" y="1197022"/>
            <a:ext cx="468939" cy="134635"/>
          </a:xfrm>
          <a:custGeom>
            <a:rect b="b" l="l" r="r" t="t"/>
            <a:pathLst>
              <a:path extrusionOk="0" h="2182" w="760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6"/>
          <p:cNvSpPr/>
          <p:nvPr/>
        </p:nvSpPr>
        <p:spPr>
          <a:xfrm flipH="1">
            <a:off x="7384446" y="167563"/>
            <a:ext cx="1378557" cy="431300"/>
          </a:xfrm>
          <a:custGeom>
            <a:rect b="b" l="l" r="r" t="t"/>
            <a:pathLst>
              <a:path extrusionOk="0" h="6990" w="22342">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0" name="Google Shape;1380;p46"/>
          <p:cNvGrpSpPr/>
          <p:nvPr/>
        </p:nvGrpSpPr>
        <p:grpSpPr>
          <a:xfrm>
            <a:off x="427475" y="3574211"/>
            <a:ext cx="2031212" cy="1033143"/>
            <a:chOff x="1189475" y="3564161"/>
            <a:chExt cx="2031212" cy="1033143"/>
          </a:xfrm>
        </p:grpSpPr>
        <p:sp>
          <p:nvSpPr>
            <p:cNvPr id="1381" name="Google Shape;1381;p46"/>
            <p:cNvSpPr/>
            <p:nvPr/>
          </p:nvSpPr>
          <p:spPr>
            <a:xfrm>
              <a:off x="1354391" y="3564161"/>
              <a:ext cx="1708613" cy="1031717"/>
            </a:xfrm>
            <a:custGeom>
              <a:rect b="b" l="l" r="r" t="t"/>
              <a:pathLst>
                <a:path extrusionOk="0" h="21677" w="35899">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6"/>
            <p:cNvSpPr/>
            <p:nvPr/>
          </p:nvSpPr>
          <p:spPr>
            <a:xfrm>
              <a:off x="2216617" y="3633791"/>
              <a:ext cx="33317" cy="963513"/>
            </a:xfrm>
            <a:custGeom>
              <a:rect b="b" l="l" r="r" t="t"/>
              <a:pathLst>
                <a:path extrusionOk="0" fill="none" h="20244" w="700">
                  <a:moveTo>
                    <a:pt x="700" y="0"/>
                  </a:moveTo>
                  <a:lnTo>
                    <a:pt x="1" y="20244"/>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6"/>
            <p:cNvSpPr/>
            <p:nvPr/>
          </p:nvSpPr>
          <p:spPr>
            <a:xfrm>
              <a:off x="2232513" y="3791471"/>
              <a:ext cx="215605" cy="358819"/>
            </a:xfrm>
            <a:custGeom>
              <a:rect b="b" l="l" r="r" t="t"/>
              <a:pathLst>
                <a:path extrusionOk="0" fill="none" h="7539" w="4530">
                  <a:moveTo>
                    <a:pt x="4530" y="0"/>
                  </a:moveTo>
                  <a:lnTo>
                    <a:pt x="1" y="7539"/>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6"/>
            <p:cNvSpPr/>
            <p:nvPr/>
          </p:nvSpPr>
          <p:spPr>
            <a:xfrm>
              <a:off x="1849185" y="3849345"/>
              <a:ext cx="376143" cy="502032"/>
            </a:xfrm>
            <a:custGeom>
              <a:rect b="b" l="l" r="r" t="t"/>
              <a:pathLst>
                <a:path extrusionOk="0" fill="none" h="10548" w="7903">
                  <a:moveTo>
                    <a:pt x="0" y="0"/>
                  </a:moveTo>
                  <a:lnTo>
                    <a:pt x="7903" y="1054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6"/>
            <p:cNvSpPr/>
            <p:nvPr/>
          </p:nvSpPr>
          <p:spPr>
            <a:xfrm>
              <a:off x="2607227" y="4150235"/>
              <a:ext cx="111420" cy="444204"/>
            </a:xfrm>
            <a:custGeom>
              <a:rect b="b" l="l" r="r" t="t"/>
              <a:pathLst>
                <a:path extrusionOk="0" fill="none" h="9333" w="2341">
                  <a:moveTo>
                    <a:pt x="2341" y="1"/>
                  </a:moveTo>
                  <a:lnTo>
                    <a:pt x="0" y="9332"/>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6"/>
            <p:cNvSpPr/>
            <p:nvPr/>
          </p:nvSpPr>
          <p:spPr>
            <a:xfrm>
              <a:off x="2672336" y="4238474"/>
              <a:ext cx="114323" cy="96999"/>
            </a:xfrm>
            <a:custGeom>
              <a:rect b="b" l="l" r="r" t="t"/>
              <a:pathLst>
                <a:path extrusionOk="0" fill="none" h="2038" w="2402">
                  <a:moveTo>
                    <a:pt x="2401" y="1"/>
                  </a:moveTo>
                  <a:lnTo>
                    <a:pt x="0" y="203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6"/>
            <p:cNvSpPr/>
            <p:nvPr/>
          </p:nvSpPr>
          <p:spPr>
            <a:xfrm>
              <a:off x="2505945" y="4106829"/>
              <a:ext cx="136027" cy="355963"/>
            </a:xfrm>
            <a:custGeom>
              <a:rect b="b" l="l" r="r" t="t"/>
              <a:pathLst>
                <a:path extrusionOk="0" fill="none" h="7479" w="2858">
                  <a:moveTo>
                    <a:pt x="1" y="1"/>
                  </a:moveTo>
                  <a:lnTo>
                    <a:pt x="2858" y="747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6"/>
            <p:cNvSpPr/>
            <p:nvPr/>
          </p:nvSpPr>
          <p:spPr>
            <a:xfrm>
              <a:off x="1656760" y="4312245"/>
              <a:ext cx="76723" cy="279287"/>
            </a:xfrm>
            <a:custGeom>
              <a:rect b="b" l="l" r="r" t="t"/>
              <a:pathLst>
                <a:path extrusionOk="0" fill="none" h="5868" w="1612">
                  <a:moveTo>
                    <a:pt x="0" y="1"/>
                  </a:moveTo>
                  <a:lnTo>
                    <a:pt x="1611" y="5867"/>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6"/>
            <p:cNvSpPr/>
            <p:nvPr/>
          </p:nvSpPr>
          <p:spPr>
            <a:xfrm>
              <a:off x="1695835" y="4180600"/>
              <a:ext cx="89717" cy="282191"/>
            </a:xfrm>
            <a:custGeom>
              <a:rect b="b" l="l" r="r" t="t"/>
              <a:pathLst>
                <a:path extrusionOk="0" fill="none" h="5929" w="1885">
                  <a:moveTo>
                    <a:pt x="1885" y="1"/>
                  </a:moveTo>
                  <a:lnTo>
                    <a:pt x="0" y="5928"/>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6"/>
            <p:cNvSpPr/>
            <p:nvPr/>
          </p:nvSpPr>
          <p:spPr>
            <a:xfrm>
              <a:off x="1189475" y="4594383"/>
              <a:ext cx="2031212" cy="48"/>
            </a:xfrm>
            <a:custGeom>
              <a:rect b="b" l="l" r="r" t="t"/>
              <a:pathLst>
                <a:path extrusionOk="0" fill="none" h="1" w="42677">
                  <a:moveTo>
                    <a:pt x="1" y="0"/>
                  </a:moveTo>
                  <a:lnTo>
                    <a:pt x="42676" y="0"/>
                  </a:lnTo>
                </a:path>
              </a:pathLst>
            </a:custGeom>
            <a:solidFill>
              <a:schemeClr val="dk1"/>
            </a:solid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91" name="Google Shape;1391;p46"/>
          <p:cNvPicPr preferRelativeResize="0"/>
          <p:nvPr/>
        </p:nvPicPr>
        <p:blipFill>
          <a:blip r:embed="rId3">
            <a:alphaModFix/>
          </a:blip>
          <a:stretch>
            <a:fillRect/>
          </a:stretch>
        </p:blipFill>
        <p:spPr>
          <a:xfrm>
            <a:off x="4649100" y="299426"/>
            <a:ext cx="3326481" cy="4239836"/>
          </a:xfrm>
          <a:prstGeom prst="rect">
            <a:avLst/>
          </a:prstGeom>
          <a:noFill/>
          <a:ln>
            <a:noFill/>
          </a:ln>
        </p:spPr>
      </p:pic>
      <p:grpSp>
        <p:nvGrpSpPr>
          <p:cNvPr id="1392" name="Google Shape;1392;p46"/>
          <p:cNvGrpSpPr/>
          <p:nvPr/>
        </p:nvGrpSpPr>
        <p:grpSpPr>
          <a:xfrm>
            <a:off x="4385021" y="4600621"/>
            <a:ext cx="373963" cy="343119"/>
            <a:chOff x="6319908" y="3696721"/>
            <a:chExt cx="373963" cy="343119"/>
          </a:xfrm>
        </p:grpSpPr>
        <p:sp>
          <p:nvSpPr>
            <p:cNvPr id="1393" name="Google Shape;1393;p46"/>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6"/>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6"/>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6"/>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6"/>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6"/>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6"/>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6"/>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6"/>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2" name="Google Shape;1402;p46">
            <a:hlinkClick action="ppaction://hlinksldjump" r:id="rId4"/>
          </p:cNvPr>
          <p:cNvSpPr txBox="1"/>
          <p:nvPr/>
        </p:nvSpPr>
        <p:spPr>
          <a:xfrm>
            <a:off x="4323200" y="4611425"/>
            <a:ext cx="4878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Kanit ExtraLight"/>
              <a:ea typeface="Kanit ExtraLight"/>
              <a:cs typeface="Kanit ExtraLight"/>
              <a:sym typeface="Kanit Extra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47"/>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Recommendations</a:t>
            </a:r>
            <a:endParaRPr/>
          </a:p>
        </p:txBody>
      </p:sp>
      <p:grpSp>
        <p:nvGrpSpPr>
          <p:cNvPr id="1408" name="Google Shape;1408;p47"/>
          <p:cNvGrpSpPr/>
          <p:nvPr/>
        </p:nvGrpSpPr>
        <p:grpSpPr>
          <a:xfrm>
            <a:off x="4385021" y="4600621"/>
            <a:ext cx="373963" cy="343119"/>
            <a:chOff x="6319908" y="3696721"/>
            <a:chExt cx="373963" cy="343119"/>
          </a:xfrm>
        </p:grpSpPr>
        <p:sp>
          <p:nvSpPr>
            <p:cNvPr id="1409" name="Google Shape;1409;p47"/>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7"/>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7"/>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7"/>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7"/>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7"/>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7"/>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7"/>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7"/>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8" name="Google Shape;1418;p47">
            <a:hlinkClick action="ppaction://hlinksldjump" r:id="rId3"/>
          </p:cNvPr>
          <p:cNvSpPr txBox="1"/>
          <p:nvPr/>
        </p:nvSpPr>
        <p:spPr>
          <a:xfrm>
            <a:off x="4323200" y="4611425"/>
            <a:ext cx="4878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Kanit ExtraLight"/>
              <a:ea typeface="Kanit ExtraLight"/>
              <a:cs typeface="Kanit ExtraLight"/>
              <a:sym typeface="Kanit ExtraLight"/>
            </a:endParaRPr>
          </a:p>
        </p:txBody>
      </p:sp>
      <p:sp>
        <p:nvSpPr>
          <p:cNvPr id="1419" name="Google Shape;1419;p47"/>
          <p:cNvSpPr txBox="1"/>
          <p:nvPr/>
        </p:nvSpPr>
        <p:spPr>
          <a:xfrm>
            <a:off x="1043250" y="1134450"/>
            <a:ext cx="7057500" cy="30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Kanit ExtraLight"/>
                <a:ea typeface="Kanit ExtraLight"/>
                <a:cs typeface="Kanit ExtraLight"/>
                <a:sym typeface="Kanit ExtraLight"/>
              </a:rPr>
              <a:t>From my analysis, I found that the weekend is the most popular time for customers to ride bikes, and that recreation seems to be an important factor in customers using the service. </a:t>
            </a:r>
            <a:br>
              <a:rPr lang="en" sz="1300">
                <a:solidFill>
                  <a:schemeClr val="dk1"/>
                </a:solidFill>
                <a:latin typeface="Kanit ExtraLight"/>
                <a:ea typeface="Kanit ExtraLight"/>
                <a:cs typeface="Kanit ExtraLight"/>
                <a:sym typeface="Kanit ExtraLight"/>
              </a:rPr>
            </a:br>
            <a:br>
              <a:rPr lang="en" sz="1300">
                <a:solidFill>
                  <a:schemeClr val="dk1"/>
                </a:solidFill>
                <a:latin typeface="Kanit ExtraLight"/>
                <a:ea typeface="Kanit ExtraLight"/>
                <a:cs typeface="Kanit ExtraLight"/>
                <a:sym typeface="Kanit ExtraLight"/>
              </a:rPr>
            </a:br>
            <a:r>
              <a:rPr lang="en" sz="1300">
                <a:solidFill>
                  <a:schemeClr val="dk1"/>
                </a:solidFill>
                <a:latin typeface="Kanit ExtraLight"/>
                <a:ea typeface="Kanit ExtraLight"/>
                <a:cs typeface="Kanit ExtraLight"/>
                <a:sym typeface="Kanit ExtraLight"/>
              </a:rPr>
              <a:t>Keeping these in mind, I would recommend that Cyclistic’s social media team organize recreational group rides with local health organizations or charities. Posts could be made to spread publicity for these events. Promotional subscription offers could also be made exclusively for those that attend group rides and create posts for social media showcasing their attendance.</a:t>
            </a:r>
            <a:endParaRPr sz="1300">
              <a:solidFill>
                <a:schemeClr val="dk1"/>
              </a:solidFill>
              <a:latin typeface="Kanit ExtraLight"/>
              <a:ea typeface="Kanit ExtraLight"/>
              <a:cs typeface="Kanit ExtraLight"/>
              <a:sym typeface="Kanit ExtraLight"/>
            </a:endParaRPr>
          </a:p>
          <a:p>
            <a:pPr indent="0" lvl="0" marL="0" rtl="0" algn="l">
              <a:spcBef>
                <a:spcPts val="0"/>
              </a:spcBef>
              <a:spcAft>
                <a:spcPts val="0"/>
              </a:spcAft>
              <a:buNone/>
            </a:pPr>
            <a:r>
              <a:t/>
            </a:r>
            <a:endParaRPr sz="1300">
              <a:solidFill>
                <a:schemeClr val="dk1"/>
              </a:solidFill>
              <a:latin typeface="Kanit ExtraLight"/>
              <a:ea typeface="Kanit ExtraLight"/>
              <a:cs typeface="Kanit ExtraLight"/>
              <a:sym typeface="Kanit ExtraLight"/>
            </a:endParaRPr>
          </a:p>
          <a:p>
            <a:pPr indent="0" lvl="0" marL="0" rtl="0" algn="l">
              <a:spcBef>
                <a:spcPts val="0"/>
              </a:spcBef>
              <a:spcAft>
                <a:spcPts val="0"/>
              </a:spcAft>
              <a:buNone/>
            </a:pPr>
            <a:r>
              <a:rPr lang="en" sz="1300">
                <a:solidFill>
                  <a:schemeClr val="dk1"/>
                </a:solidFill>
                <a:latin typeface="Kanit ExtraLight"/>
                <a:ea typeface="Kanit ExtraLight"/>
                <a:cs typeface="Kanit ExtraLight"/>
                <a:sym typeface="Kanit ExtraLight"/>
              </a:rPr>
              <a:t>Cyclistic’s marketing team could also promote subscription benefits at these group rides, highlighting features such as unlimited rides or even implement new features such as priority access to bikes or a bike reservation system at each station.</a:t>
            </a:r>
            <a:endParaRPr sz="1300">
              <a:solidFill>
                <a:schemeClr val="dk1"/>
              </a:solidFill>
              <a:latin typeface="Kanit ExtraLight"/>
              <a:ea typeface="Kanit ExtraLight"/>
              <a:cs typeface="Kanit ExtraLight"/>
              <a:sym typeface="Kanit ExtraLight"/>
            </a:endParaRPr>
          </a:p>
          <a:p>
            <a:pPr indent="0" lvl="0" marL="0" rtl="0" algn="l">
              <a:spcBef>
                <a:spcPts val="0"/>
              </a:spcBef>
              <a:spcAft>
                <a:spcPts val="0"/>
              </a:spcAft>
              <a:buNone/>
            </a:pPr>
            <a:r>
              <a:t/>
            </a:r>
            <a:endParaRPr sz="1300">
              <a:solidFill>
                <a:schemeClr val="dk1"/>
              </a:solidFill>
              <a:latin typeface="Kanit ExtraLight"/>
              <a:ea typeface="Kanit ExtraLight"/>
              <a:cs typeface="Kanit ExtraLight"/>
              <a:sym typeface="Kanit ExtraLight"/>
            </a:endParaRPr>
          </a:p>
          <a:p>
            <a:pPr indent="0" lvl="0" marL="0" rtl="0" algn="l">
              <a:spcBef>
                <a:spcPts val="0"/>
              </a:spcBef>
              <a:spcAft>
                <a:spcPts val="0"/>
              </a:spcAft>
              <a:buNone/>
            </a:pPr>
            <a:r>
              <a:rPr lang="en" sz="1300">
                <a:solidFill>
                  <a:schemeClr val="dk1"/>
                </a:solidFill>
                <a:latin typeface="Kanit ExtraLight"/>
                <a:ea typeface="Kanit ExtraLight"/>
                <a:cs typeface="Kanit ExtraLight"/>
                <a:sym typeface="Kanit ExtraLight"/>
              </a:rPr>
              <a:t>This type of community engagement could help boost Cyclistic’s local social media presence as well as encourage customers into becoming subscribers.</a:t>
            </a:r>
            <a:endParaRPr sz="1300">
              <a:solidFill>
                <a:schemeClr val="dk1"/>
              </a:solidFill>
              <a:latin typeface="Kanit ExtraLight"/>
              <a:ea typeface="Kanit ExtraLight"/>
              <a:cs typeface="Kanit ExtraLight"/>
              <a:sym typeface="Kanit Extra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35"/>
          <p:cNvSpPr/>
          <p:nvPr/>
        </p:nvSpPr>
        <p:spPr>
          <a:xfrm>
            <a:off x="2228405" y="1218450"/>
            <a:ext cx="705000" cy="705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5">
            <a:hlinkClick action="ppaction://hlinksldjump" r:id="rId3"/>
          </p:cNvPr>
          <p:cNvSpPr txBox="1"/>
          <p:nvPr>
            <p:ph type="title"/>
          </p:nvPr>
        </p:nvSpPr>
        <p:spPr>
          <a:xfrm>
            <a:off x="2228253" y="1180050"/>
            <a:ext cx="705000" cy="78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 </a:t>
            </a:r>
            <a:endParaRPr/>
          </a:p>
        </p:txBody>
      </p:sp>
      <p:sp>
        <p:nvSpPr>
          <p:cNvPr id="1055" name="Google Shape;1055;p35"/>
          <p:cNvSpPr/>
          <p:nvPr/>
        </p:nvSpPr>
        <p:spPr>
          <a:xfrm>
            <a:off x="2228405" y="3359525"/>
            <a:ext cx="705000" cy="705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5">
            <a:hlinkClick action="ppaction://hlinksldjump" r:id="rId4"/>
          </p:cNvPr>
          <p:cNvSpPr txBox="1"/>
          <p:nvPr>
            <p:ph idx="8" type="title"/>
          </p:nvPr>
        </p:nvSpPr>
        <p:spPr>
          <a:xfrm>
            <a:off x="2228253" y="3321125"/>
            <a:ext cx="705000" cy="78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5"/>
              </a:rPr>
              <a:t>3</a:t>
            </a:r>
            <a:endParaRPr/>
          </a:p>
        </p:txBody>
      </p:sp>
      <p:sp>
        <p:nvSpPr>
          <p:cNvPr id="1057" name="Google Shape;1057;p35"/>
          <p:cNvSpPr/>
          <p:nvPr/>
        </p:nvSpPr>
        <p:spPr>
          <a:xfrm>
            <a:off x="2228405" y="2250000"/>
            <a:ext cx="705000" cy="705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5">
            <a:hlinkClick action="ppaction://hlinksldjump" r:id="rId6"/>
          </p:cNvPr>
          <p:cNvSpPr txBox="1"/>
          <p:nvPr>
            <p:ph idx="5" type="title"/>
          </p:nvPr>
        </p:nvSpPr>
        <p:spPr>
          <a:xfrm>
            <a:off x="2228253" y="2211600"/>
            <a:ext cx="705000" cy="78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7"/>
              </a:rPr>
              <a:t>2</a:t>
            </a:r>
            <a:endParaRPr/>
          </a:p>
        </p:txBody>
      </p:sp>
      <p:sp>
        <p:nvSpPr>
          <p:cNvPr id="1059" name="Google Shape;1059;p35"/>
          <p:cNvSpPr txBox="1"/>
          <p:nvPr>
            <p:ph idx="1" type="subTitle"/>
          </p:nvPr>
        </p:nvSpPr>
        <p:spPr>
          <a:xfrm>
            <a:off x="3140205" y="1040575"/>
            <a:ext cx="3775500" cy="4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Task</a:t>
            </a:r>
            <a:endParaRPr/>
          </a:p>
        </p:txBody>
      </p:sp>
      <p:sp>
        <p:nvSpPr>
          <p:cNvPr id="1060" name="Google Shape;1060;p35"/>
          <p:cNvSpPr txBox="1"/>
          <p:nvPr>
            <p:ph idx="2" type="subTitle"/>
          </p:nvPr>
        </p:nvSpPr>
        <p:spPr>
          <a:xfrm>
            <a:off x="3140216" y="1366375"/>
            <a:ext cx="3287100" cy="57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Identifying Cyclistic’s needs</a:t>
            </a:r>
            <a:endParaRPr/>
          </a:p>
        </p:txBody>
      </p:sp>
      <p:sp>
        <p:nvSpPr>
          <p:cNvPr id="1061" name="Google Shape;1061;p35"/>
          <p:cNvSpPr txBox="1"/>
          <p:nvPr>
            <p:ph idx="3" type="title"/>
          </p:nvPr>
        </p:nvSpPr>
        <p:spPr>
          <a:xfrm>
            <a:off x="713225" y="372390"/>
            <a:ext cx="76992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062" name="Google Shape;1062;p35"/>
          <p:cNvSpPr txBox="1"/>
          <p:nvPr>
            <p:ph idx="4" type="subTitle"/>
          </p:nvPr>
        </p:nvSpPr>
        <p:spPr>
          <a:xfrm>
            <a:off x="3140205" y="2119350"/>
            <a:ext cx="3775500" cy="4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Description</a:t>
            </a:r>
            <a:endParaRPr/>
          </a:p>
        </p:txBody>
      </p:sp>
      <p:sp>
        <p:nvSpPr>
          <p:cNvPr id="1063" name="Google Shape;1063;p35"/>
          <p:cNvSpPr txBox="1"/>
          <p:nvPr>
            <p:ph idx="6" type="subTitle"/>
          </p:nvPr>
        </p:nvSpPr>
        <p:spPr>
          <a:xfrm>
            <a:off x="3140216" y="2445150"/>
            <a:ext cx="3287100" cy="57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Where the data comes from and its credibility</a:t>
            </a:r>
            <a:endParaRPr/>
          </a:p>
        </p:txBody>
      </p:sp>
      <p:sp>
        <p:nvSpPr>
          <p:cNvPr id="1064" name="Google Shape;1064;p35"/>
          <p:cNvSpPr txBox="1"/>
          <p:nvPr>
            <p:ph idx="7" type="subTitle"/>
          </p:nvPr>
        </p:nvSpPr>
        <p:spPr>
          <a:xfrm>
            <a:off x="3140247" y="3198125"/>
            <a:ext cx="3775500" cy="4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Documentation</a:t>
            </a:r>
            <a:endParaRPr/>
          </a:p>
        </p:txBody>
      </p:sp>
      <p:sp>
        <p:nvSpPr>
          <p:cNvPr id="1065" name="Google Shape;1065;p35"/>
          <p:cNvSpPr txBox="1"/>
          <p:nvPr>
            <p:ph idx="9" type="subTitle"/>
          </p:nvPr>
        </p:nvSpPr>
        <p:spPr>
          <a:xfrm>
            <a:off x="3140180" y="3523925"/>
            <a:ext cx="3287100" cy="57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Cleaning and manipulation of the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36"/>
          <p:cNvSpPr/>
          <p:nvPr/>
        </p:nvSpPr>
        <p:spPr>
          <a:xfrm>
            <a:off x="2228405" y="1218450"/>
            <a:ext cx="705000" cy="705000"/>
          </a:xfrm>
          <a:prstGeom prst="ellipse">
            <a:avLst/>
          </a:prstGeom>
          <a:solidFill>
            <a:srgbClr val="F7AC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6">
            <a:hlinkClick action="ppaction://hlinksldjump" r:id="rId3"/>
          </p:cNvPr>
          <p:cNvSpPr txBox="1"/>
          <p:nvPr/>
        </p:nvSpPr>
        <p:spPr>
          <a:xfrm>
            <a:off x="2228253" y="1180050"/>
            <a:ext cx="705000" cy="78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2ECD2"/>
                </a:solidFill>
                <a:latin typeface="Bree Serif"/>
                <a:ea typeface="Bree Serif"/>
                <a:cs typeface="Bree Serif"/>
                <a:sym typeface="Bree Serif"/>
              </a:rPr>
              <a:t>4 </a:t>
            </a:r>
            <a:endParaRPr sz="2400">
              <a:solidFill>
                <a:srgbClr val="F2ECD2"/>
              </a:solidFill>
              <a:latin typeface="Bree Serif"/>
              <a:ea typeface="Bree Serif"/>
              <a:cs typeface="Bree Serif"/>
              <a:sym typeface="Bree Serif"/>
            </a:endParaRPr>
          </a:p>
        </p:txBody>
      </p:sp>
      <p:sp>
        <p:nvSpPr>
          <p:cNvPr id="1072" name="Google Shape;1072;p36"/>
          <p:cNvSpPr/>
          <p:nvPr/>
        </p:nvSpPr>
        <p:spPr>
          <a:xfrm>
            <a:off x="2228405" y="3359525"/>
            <a:ext cx="705000" cy="705000"/>
          </a:xfrm>
          <a:prstGeom prst="ellipse">
            <a:avLst/>
          </a:prstGeom>
          <a:solidFill>
            <a:srgbClr val="C76C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6">
            <a:hlinkClick action="ppaction://hlinksldjump" r:id="rId4"/>
          </p:cNvPr>
          <p:cNvSpPr txBox="1"/>
          <p:nvPr/>
        </p:nvSpPr>
        <p:spPr>
          <a:xfrm>
            <a:off x="2228253" y="3321125"/>
            <a:ext cx="705000" cy="78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2ECD2"/>
                </a:solidFill>
                <a:latin typeface="Bree Serif"/>
                <a:ea typeface="Bree Serif"/>
                <a:cs typeface="Bree Serif"/>
                <a:sym typeface="Bree Serif"/>
              </a:rPr>
              <a:t>6</a:t>
            </a:r>
            <a:endParaRPr sz="2400">
              <a:solidFill>
                <a:srgbClr val="F2ECD2"/>
              </a:solidFill>
              <a:latin typeface="Bree Serif"/>
              <a:ea typeface="Bree Serif"/>
              <a:cs typeface="Bree Serif"/>
              <a:sym typeface="Bree Serif"/>
            </a:endParaRPr>
          </a:p>
        </p:txBody>
      </p:sp>
      <p:sp>
        <p:nvSpPr>
          <p:cNvPr id="1074" name="Google Shape;1074;p36"/>
          <p:cNvSpPr/>
          <p:nvPr/>
        </p:nvSpPr>
        <p:spPr>
          <a:xfrm>
            <a:off x="2228405" y="2250000"/>
            <a:ext cx="705000" cy="705000"/>
          </a:xfrm>
          <a:prstGeom prst="ellipse">
            <a:avLst/>
          </a:prstGeom>
          <a:solidFill>
            <a:srgbClr val="609A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6">
            <a:hlinkClick action="ppaction://hlinksldjump" r:id="rId5"/>
          </p:cNvPr>
          <p:cNvSpPr txBox="1"/>
          <p:nvPr/>
        </p:nvSpPr>
        <p:spPr>
          <a:xfrm>
            <a:off x="2228253" y="2211600"/>
            <a:ext cx="705000" cy="78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2ECD2"/>
                </a:solidFill>
                <a:latin typeface="Bree Serif"/>
                <a:ea typeface="Bree Serif"/>
                <a:cs typeface="Bree Serif"/>
                <a:sym typeface="Bree Serif"/>
              </a:rPr>
              <a:t>5</a:t>
            </a:r>
            <a:endParaRPr sz="2400">
              <a:solidFill>
                <a:srgbClr val="F2ECD2"/>
              </a:solidFill>
              <a:latin typeface="Bree Serif"/>
              <a:ea typeface="Bree Serif"/>
              <a:cs typeface="Bree Serif"/>
              <a:sym typeface="Bree Serif"/>
            </a:endParaRPr>
          </a:p>
        </p:txBody>
      </p:sp>
      <p:sp>
        <p:nvSpPr>
          <p:cNvPr id="1076" name="Google Shape;1076;p36"/>
          <p:cNvSpPr txBox="1"/>
          <p:nvPr/>
        </p:nvSpPr>
        <p:spPr>
          <a:xfrm>
            <a:off x="3140205" y="1040575"/>
            <a:ext cx="37755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ED0F51"/>
                </a:solidFill>
                <a:latin typeface="Bree Serif"/>
                <a:ea typeface="Bree Serif"/>
                <a:cs typeface="Bree Serif"/>
                <a:sym typeface="Bree Serif"/>
              </a:rPr>
              <a:t>Analysis Summary</a:t>
            </a:r>
            <a:endParaRPr sz="2200">
              <a:solidFill>
                <a:srgbClr val="ED0F51"/>
              </a:solidFill>
              <a:latin typeface="Bree Serif"/>
              <a:ea typeface="Bree Serif"/>
              <a:cs typeface="Bree Serif"/>
              <a:sym typeface="Bree Serif"/>
            </a:endParaRPr>
          </a:p>
        </p:txBody>
      </p:sp>
      <p:sp>
        <p:nvSpPr>
          <p:cNvPr id="1077" name="Google Shape;1077;p36"/>
          <p:cNvSpPr txBox="1"/>
          <p:nvPr/>
        </p:nvSpPr>
        <p:spPr>
          <a:xfrm>
            <a:off x="3140216" y="1366375"/>
            <a:ext cx="3287100" cy="5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92242"/>
                </a:solidFill>
                <a:latin typeface="Kanit Light"/>
                <a:ea typeface="Kanit Light"/>
                <a:cs typeface="Kanit Light"/>
                <a:sym typeface="Kanit Light"/>
              </a:rPr>
              <a:t>Key findings and trends in the data</a:t>
            </a:r>
            <a:endParaRPr sz="1600">
              <a:solidFill>
                <a:srgbClr val="092242"/>
              </a:solidFill>
              <a:latin typeface="Kanit Light"/>
              <a:ea typeface="Kanit Light"/>
              <a:cs typeface="Kanit Light"/>
              <a:sym typeface="Kanit Light"/>
            </a:endParaRPr>
          </a:p>
        </p:txBody>
      </p:sp>
      <p:sp>
        <p:nvSpPr>
          <p:cNvPr id="1078" name="Google Shape;1078;p36"/>
          <p:cNvSpPr txBox="1"/>
          <p:nvPr/>
        </p:nvSpPr>
        <p:spPr>
          <a:xfrm>
            <a:off x="3140205" y="2119350"/>
            <a:ext cx="37755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ED0F51"/>
                </a:solidFill>
                <a:latin typeface="Bree Serif"/>
                <a:ea typeface="Bree Serif"/>
                <a:cs typeface="Bree Serif"/>
                <a:sym typeface="Bree Serif"/>
              </a:rPr>
              <a:t>Data Visualizations</a:t>
            </a:r>
            <a:endParaRPr sz="2200">
              <a:solidFill>
                <a:srgbClr val="ED0F51"/>
              </a:solidFill>
              <a:latin typeface="Bree Serif"/>
              <a:ea typeface="Bree Serif"/>
              <a:cs typeface="Bree Serif"/>
              <a:sym typeface="Bree Serif"/>
            </a:endParaRPr>
          </a:p>
        </p:txBody>
      </p:sp>
      <p:sp>
        <p:nvSpPr>
          <p:cNvPr id="1079" name="Google Shape;1079;p36"/>
          <p:cNvSpPr txBox="1"/>
          <p:nvPr/>
        </p:nvSpPr>
        <p:spPr>
          <a:xfrm>
            <a:off x="3140216" y="2445150"/>
            <a:ext cx="3287100" cy="5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92242"/>
                </a:solidFill>
                <a:latin typeface="Kanit Light"/>
                <a:ea typeface="Kanit Light"/>
                <a:cs typeface="Kanit Light"/>
                <a:sym typeface="Kanit Light"/>
              </a:rPr>
              <a:t>Plots, charts, and other graphs</a:t>
            </a:r>
            <a:endParaRPr sz="1600">
              <a:solidFill>
                <a:srgbClr val="092242"/>
              </a:solidFill>
              <a:latin typeface="Kanit Light"/>
              <a:ea typeface="Kanit Light"/>
              <a:cs typeface="Kanit Light"/>
              <a:sym typeface="Kanit Light"/>
            </a:endParaRPr>
          </a:p>
        </p:txBody>
      </p:sp>
      <p:sp>
        <p:nvSpPr>
          <p:cNvPr id="1080" name="Google Shape;1080;p36"/>
          <p:cNvSpPr txBox="1"/>
          <p:nvPr/>
        </p:nvSpPr>
        <p:spPr>
          <a:xfrm>
            <a:off x="3140247" y="3198125"/>
            <a:ext cx="37755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ED0F51"/>
                </a:solidFill>
                <a:latin typeface="Bree Serif"/>
                <a:ea typeface="Bree Serif"/>
                <a:cs typeface="Bree Serif"/>
                <a:sym typeface="Bree Serif"/>
              </a:rPr>
              <a:t>Recommendations</a:t>
            </a:r>
            <a:endParaRPr sz="2200">
              <a:solidFill>
                <a:srgbClr val="ED0F51"/>
              </a:solidFill>
              <a:latin typeface="Bree Serif"/>
              <a:ea typeface="Bree Serif"/>
              <a:cs typeface="Bree Serif"/>
              <a:sym typeface="Bree Serif"/>
            </a:endParaRPr>
          </a:p>
        </p:txBody>
      </p:sp>
      <p:sp>
        <p:nvSpPr>
          <p:cNvPr id="1081" name="Google Shape;1081;p36"/>
          <p:cNvSpPr txBox="1"/>
          <p:nvPr/>
        </p:nvSpPr>
        <p:spPr>
          <a:xfrm>
            <a:off x="3140180" y="3523925"/>
            <a:ext cx="3287100" cy="5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92242"/>
                </a:solidFill>
                <a:latin typeface="Kanit Light"/>
                <a:ea typeface="Kanit Light"/>
                <a:cs typeface="Kanit Light"/>
                <a:sym typeface="Kanit Light"/>
              </a:rPr>
              <a:t>High-level content recommendations</a:t>
            </a:r>
            <a:endParaRPr sz="1600">
              <a:solidFill>
                <a:srgbClr val="092242"/>
              </a:solidFill>
              <a:latin typeface="Kanit Light"/>
              <a:ea typeface="Kanit Light"/>
              <a:cs typeface="Kanit Light"/>
              <a:sym typeface="Kanit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37"/>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Task</a:t>
            </a:r>
            <a:endParaRPr/>
          </a:p>
        </p:txBody>
      </p:sp>
      <p:grpSp>
        <p:nvGrpSpPr>
          <p:cNvPr id="1087" name="Google Shape;1087;p37"/>
          <p:cNvGrpSpPr/>
          <p:nvPr/>
        </p:nvGrpSpPr>
        <p:grpSpPr>
          <a:xfrm>
            <a:off x="5554335" y="1570839"/>
            <a:ext cx="3455586" cy="3090124"/>
            <a:chOff x="5554335" y="1570839"/>
            <a:chExt cx="3455586" cy="3090124"/>
          </a:xfrm>
        </p:grpSpPr>
        <p:sp>
          <p:nvSpPr>
            <p:cNvPr id="1088" name="Google Shape;1088;p37"/>
            <p:cNvSpPr/>
            <p:nvPr/>
          </p:nvSpPr>
          <p:spPr>
            <a:xfrm>
              <a:off x="7585609" y="4551539"/>
              <a:ext cx="1424311" cy="109424"/>
            </a:xfrm>
            <a:custGeom>
              <a:rect b="b" l="l" r="r" t="t"/>
              <a:pathLst>
                <a:path extrusionOk="0" h="1156" w="15047">
                  <a:moveTo>
                    <a:pt x="7508" y="1"/>
                  </a:moveTo>
                  <a:cubicBezTo>
                    <a:pt x="3375" y="1"/>
                    <a:pt x="1" y="274"/>
                    <a:pt x="1" y="578"/>
                  </a:cubicBezTo>
                  <a:cubicBezTo>
                    <a:pt x="1" y="882"/>
                    <a:pt x="3375" y="1156"/>
                    <a:pt x="7508" y="1156"/>
                  </a:cubicBezTo>
                  <a:cubicBezTo>
                    <a:pt x="11673" y="1156"/>
                    <a:pt x="15047" y="882"/>
                    <a:pt x="15047" y="578"/>
                  </a:cubicBezTo>
                  <a:cubicBezTo>
                    <a:pt x="15047" y="274"/>
                    <a:pt x="11703" y="1"/>
                    <a:pt x="75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7"/>
            <p:cNvSpPr/>
            <p:nvPr/>
          </p:nvSpPr>
          <p:spPr>
            <a:xfrm>
              <a:off x="5801772" y="4551539"/>
              <a:ext cx="1424311" cy="109424"/>
            </a:xfrm>
            <a:custGeom>
              <a:rect b="b" l="l" r="r" t="t"/>
              <a:pathLst>
                <a:path extrusionOk="0" h="1156" w="15047">
                  <a:moveTo>
                    <a:pt x="7508" y="1"/>
                  </a:moveTo>
                  <a:cubicBezTo>
                    <a:pt x="3374" y="1"/>
                    <a:pt x="0" y="274"/>
                    <a:pt x="0" y="578"/>
                  </a:cubicBezTo>
                  <a:cubicBezTo>
                    <a:pt x="0" y="882"/>
                    <a:pt x="3374" y="1156"/>
                    <a:pt x="7508" y="1156"/>
                  </a:cubicBezTo>
                  <a:cubicBezTo>
                    <a:pt x="11672" y="1156"/>
                    <a:pt x="15046" y="882"/>
                    <a:pt x="15046" y="578"/>
                  </a:cubicBezTo>
                  <a:cubicBezTo>
                    <a:pt x="15046" y="274"/>
                    <a:pt x="11703" y="1"/>
                    <a:pt x="75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7"/>
            <p:cNvSpPr/>
            <p:nvPr/>
          </p:nvSpPr>
          <p:spPr>
            <a:xfrm>
              <a:off x="5980108" y="3564725"/>
              <a:ext cx="992768" cy="992673"/>
            </a:xfrm>
            <a:custGeom>
              <a:rect b="b" l="l" r="r" t="t"/>
              <a:pathLst>
                <a:path extrusionOk="0" fill="none" h="10487" w="10488">
                  <a:moveTo>
                    <a:pt x="1" y="5228"/>
                  </a:moveTo>
                  <a:cubicBezTo>
                    <a:pt x="1" y="8116"/>
                    <a:pt x="2372" y="10487"/>
                    <a:pt x="5259" y="10487"/>
                  </a:cubicBezTo>
                  <a:cubicBezTo>
                    <a:pt x="8147" y="10487"/>
                    <a:pt x="10487" y="8116"/>
                    <a:pt x="10487" y="5228"/>
                  </a:cubicBezTo>
                  <a:cubicBezTo>
                    <a:pt x="10487" y="2341"/>
                    <a:pt x="8147" y="0"/>
                    <a:pt x="5259" y="0"/>
                  </a:cubicBezTo>
                  <a:cubicBezTo>
                    <a:pt x="2372" y="0"/>
                    <a:pt x="1" y="2341"/>
                    <a:pt x="1" y="5228"/>
                  </a:cubicBezTo>
                  <a:close/>
                </a:path>
              </a:pathLst>
            </a:custGeom>
            <a:noFill/>
            <a:ln cap="flat" cmpd="sng" w="182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7"/>
            <p:cNvSpPr/>
            <p:nvPr/>
          </p:nvSpPr>
          <p:spPr>
            <a:xfrm>
              <a:off x="6029046" y="3610729"/>
              <a:ext cx="897826" cy="897732"/>
            </a:xfrm>
            <a:custGeom>
              <a:rect b="b" l="l" r="r" t="t"/>
              <a:pathLst>
                <a:path extrusionOk="0" fill="none" h="9484" w="9485">
                  <a:moveTo>
                    <a:pt x="1" y="4742"/>
                  </a:moveTo>
                  <a:cubicBezTo>
                    <a:pt x="1" y="7356"/>
                    <a:pt x="2128" y="9484"/>
                    <a:pt x="4742" y="9484"/>
                  </a:cubicBezTo>
                  <a:cubicBezTo>
                    <a:pt x="7356" y="9484"/>
                    <a:pt x="9484" y="7356"/>
                    <a:pt x="9484" y="4742"/>
                  </a:cubicBezTo>
                  <a:cubicBezTo>
                    <a:pt x="9484" y="2128"/>
                    <a:pt x="7356" y="1"/>
                    <a:pt x="4742" y="1"/>
                  </a:cubicBezTo>
                  <a:cubicBezTo>
                    <a:pt x="2128" y="1"/>
                    <a:pt x="1" y="2128"/>
                    <a:pt x="1" y="4742"/>
                  </a:cubicBezTo>
                  <a:close/>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7"/>
            <p:cNvSpPr/>
            <p:nvPr/>
          </p:nvSpPr>
          <p:spPr>
            <a:xfrm>
              <a:off x="5554335" y="2401656"/>
              <a:ext cx="891958" cy="423971"/>
            </a:xfrm>
            <a:custGeom>
              <a:rect b="b" l="l" r="r" t="t"/>
              <a:pathLst>
                <a:path extrusionOk="0" h="4479" w="9423">
                  <a:moveTo>
                    <a:pt x="7001" y="1"/>
                  </a:moveTo>
                  <a:cubicBezTo>
                    <a:pt x="6745" y="1"/>
                    <a:pt x="6404" y="48"/>
                    <a:pt x="5958" y="190"/>
                  </a:cubicBezTo>
                  <a:cubicBezTo>
                    <a:pt x="4655" y="604"/>
                    <a:pt x="4564" y="2260"/>
                    <a:pt x="3322" y="2260"/>
                  </a:cubicBezTo>
                  <a:cubicBezTo>
                    <a:pt x="3290" y="2260"/>
                    <a:pt x="3256" y="2259"/>
                    <a:pt x="3222" y="2257"/>
                  </a:cubicBezTo>
                  <a:cubicBezTo>
                    <a:pt x="2336" y="2178"/>
                    <a:pt x="1692" y="1729"/>
                    <a:pt x="1059" y="1729"/>
                  </a:cubicBezTo>
                  <a:cubicBezTo>
                    <a:pt x="715" y="1729"/>
                    <a:pt x="375" y="1861"/>
                    <a:pt x="0" y="2257"/>
                  </a:cubicBezTo>
                  <a:cubicBezTo>
                    <a:pt x="0" y="2257"/>
                    <a:pt x="185" y="2161"/>
                    <a:pt x="448" y="2161"/>
                  </a:cubicBezTo>
                  <a:cubicBezTo>
                    <a:pt x="738" y="2161"/>
                    <a:pt x="1124" y="2278"/>
                    <a:pt x="1459" y="2773"/>
                  </a:cubicBezTo>
                  <a:cubicBezTo>
                    <a:pt x="2066" y="3592"/>
                    <a:pt x="2605" y="4479"/>
                    <a:pt x="3871" y="4479"/>
                  </a:cubicBezTo>
                  <a:cubicBezTo>
                    <a:pt x="4063" y="4479"/>
                    <a:pt x="4271" y="4459"/>
                    <a:pt x="4499" y="4415"/>
                  </a:cubicBezTo>
                  <a:cubicBezTo>
                    <a:pt x="5753" y="4138"/>
                    <a:pt x="6472" y="3268"/>
                    <a:pt x="7622" y="3268"/>
                  </a:cubicBezTo>
                  <a:cubicBezTo>
                    <a:pt x="8117" y="3268"/>
                    <a:pt x="8692" y="3429"/>
                    <a:pt x="9423" y="3868"/>
                  </a:cubicBezTo>
                  <a:lnTo>
                    <a:pt x="7690" y="190"/>
                  </a:lnTo>
                  <a:cubicBezTo>
                    <a:pt x="7690" y="190"/>
                    <a:pt x="7515" y="1"/>
                    <a:pt x="70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7"/>
            <p:cNvSpPr/>
            <p:nvPr/>
          </p:nvSpPr>
          <p:spPr>
            <a:xfrm>
              <a:off x="6265030" y="2373543"/>
              <a:ext cx="586971" cy="1280432"/>
            </a:xfrm>
            <a:custGeom>
              <a:rect b="b" l="l" r="r" t="t"/>
              <a:pathLst>
                <a:path extrusionOk="0" fill="none" h="13527" w="6201">
                  <a:moveTo>
                    <a:pt x="6201" y="13526"/>
                  </a:moveTo>
                  <a:lnTo>
                    <a:pt x="0" y="0"/>
                  </a:lnTo>
                </a:path>
              </a:pathLst>
            </a:custGeom>
            <a:noFill/>
            <a:ln cap="flat" cmpd="sng" w="987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7"/>
            <p:cNvSpPr/>
            <p:nvPr/>
          </p:nvSpPr>
          <p:spPr>
            <a:xfrm>
              <a:off x="6477917" y="3886942"/>
              <a:ext cx="748173" cy="345311"/>
            </a:xfrm>
            <a:custGeom>
              <a:rect b="b" l="l" r="r" t="t"/>
              <a:pathLst>
                <a:path extrusionOk="0" fill="none" h="3648" w="7904">
                  <a:moveTo>
                    <a:pt x="7721" y="0"/>
                  </a:moveTo>
                  <a:lnTo>
                    <a:pt x="0" y="1064"/>
                  </a:lnTo>
                  <a:lnTo>
                    <a:pt x="0" y="2554"/>
                  </a:lnTo>
                  <a:lnTo>
                    <a:pt x="7903" y="3648"/>
                  </a:lnTo>
                </a:path>
              </a:pathLst>
            </a:custGeom>
            <a:no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7"/>
            <p:cNvSpPr/>
            <p:nvPr/>
          </p:nvSpPr>
          <p:spPr>
            <a:xfrm>
              <a:off x="7243230" y="3717219"/>
              <a:ext cx="143974" cy="342471"/>
            </a:xfrm>
            <a:custGeom>
              <a:rect b="b" l="l" r="r" t="t"/>
              <a:pathLst>
                <a:path extrusionOk="0" fill="none" h="3618" w="1521">
                  <a:moveTo>
                    <a:pt x="1520" y="0"/>
                  </a:moveTo>
                  <a:lnTo>
                    <a:pt x="1" y="3617"/>
                  </a:lnTo>
                </a:path>
              </a:pathLst>
            </a:custGeom>
            <a:noFill/>
            <a:ln cap="flat" cmpd="sng" w="760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7"/>
            <p:cNvSpPr/>
            <p:nvPr/>
          </p:nvSpPr>
          <p:spPr>
            <a:xfrm>
              <a:off x="7277780" y="3697057"/>
              <a:ext cx="210140" cy="43258"/>
            </a:xfrm>
            <a:custGeom>
              <a:rect b="b" l="l" r="r" t="t"/>
              <a:pathLst>
                <a:path extrusionOk="0" h="457" w="2220">
                  <a:moveTo>
                    <a:pt x="0" y="0"/>
                  </a:moveTo>
                  <a:lnTo>
                    <a:pt x="0" y="456"/>
                  </a:lnTo>
                  <a:lnTo>
                    <a:pt x="2219" y="456"/>
                  </a:lnTo>
                  <a:lnTo>
                    <a:pt x="221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7"/>
            <p:cNvSpPr/>
            <p:nvPr/>
          </p:nvSpPr>
          <p:spPr>
            <a:xfrm>
              <a:off x="7191452" y="2877031"/>
              <a:ext cx="457574" cy="816610"/>
            </a:xfrm>
            <a:custGeom>
              <a:rect b="b" l="l" r="r" t="t"/>
              <a:pathLst>
                <a:path extrusionOk="0" h="8627" w="4834">
                  <a:moveTo>
                    <a:pt x="2037" y="1"/>
                  </a:moveTo>
                  <a:lnTo>
                    <a:pt x="0" y="2007"/>
                  </a:lnTo>
                  <a:lnTo>
                    <a:pt x="2493" y="3162"/>
                  </a:lnTo>
                  <a:lnTo>
                    <a:pt x="1459" y="8572"/>
                  </a:lnTo>
                  <a:cubicBezTo>
                    <a:pt x="1459" y="8572"/>
                    <a:pt x="2635" y="8626"/>
                    <a:pt x="3445" y="8626"/>
                  </a:cubicBezTo>
                  <a:cubicBezTo>
                    <a:pt x="3851" y="8626"/>
                    <a:pt x="4165" y="8613"/>
                    <a:pt x="4195" y="8572"/>
                  </a:cubicBezTo>
                  <a:cubicBezTo>
                    <a:pt x="4286" y="8481"/>
                    <a:pt x="2462" y="8055"/>
                    <a:pt x="2462" y="8055"/>
                  </a:cubicBezTo>
                  <a:cubicBezTo>
                    <a:pt x="2462" y="8055"/>
                    <a:pt x="4833" y="3830"/>
                    <a:pt x="4499" y="2402"/>
                  </a:cubicBezTo>
                  <a:cubicBezTo>
                    <a:pt x="4165" y="973"/>
                    <a:pt x="2037" y="1"/>
                    <a:pt x="20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7"/>
            <p:cNvSpPr/>
            <p:nvPr/>
          </p:nvSpPr>
          <p:spPr>
            <a:xfrm>
              <a:off x="7712262" y="3564725"/>
              <a:ext cx="992673" cy="992673"/>
            </a:xfrm>
            <a:custGeom>
              <a:rect b="b" l="l" r="r" t="t"/>
              <a:pathLst>
                <a:path extrusionOk="0" fill="none" h="10487" w="10487">
                  <a:moveTo>
                    <a:pt x="0" y="5228"/>
                  </a:moveTo>
                  <a:cubicBezTo>
                    <a:pt x="0" y="8116"/>
                    <a:pt x="2341" y="10487"/>
                    <a:pt x="5228" y="10487"/>
                  </a:cubicBezTo>
                  <a:cubicBezTo>
                    <a:pt x="8116" y="10487"/>
                    <a:pt x="10487" y="8116"/>
                    <a:pt x="10487" y="5228"/>
                  </a:cubicBezTo>
                  <a:cubicBezTo>
                    <a:pt x="10487" y="2341"/>
                    <a:pt x="8116" y="0"/>
                    <a:pt x="5228" y="0"/>
                  </a:cubicBezTo>
                  <a:cubicBezTo>
                    <a:pt x="2341" y="0"/>
                    <a:pt x="0" y="2341"/>
                    <a:pt x="0" y="5228"/>
                  </a:cubicBezTo>
                  <a:close/>
                </a:path>
              </a:pathLst>
            </a:custGeom>
            <a:noFill/>
            <a:ln cap="flat" cmpd="sng" w="182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7"/>
            <p:cNvSpPr/>
            <p:nvPr/>
          </p:nvSpPr>
          <p:spPr>
            <a:xfrm>
              <a:off x="7758266" y="3610729"/>
              <a:ext cx="897732" cy="897732"/>
            </a:xfrm>
            <a:custGeom>
              <a:rect b="b" l="l" r="r" t="t"/>
              <a:pathLst>
                <a:path extrusionOk="0" fill="none" h="9484" w="9484">
                  <a:moveTo>
                    <a:pt x="0" y="4742"/>
                  </a:moveTo>
                  <a:cubicBezTo>
                    <a:pt x="0" y="7356"/>
                    <a:pt x="2128" y="9484"/>
                    <a:pt x="4742" y="9484"/>
                  </a:cubicBezTo>
                  <a:cubicBezTo>
                    <a:pt x="7356" y="9484"/>
                    <a:pt x="9484" y="7356"/>
                    <a:pt x="9484" y="4742"/>
                  </a:cubicBezTo>
                  <a:cubicBezTo>
                    <a:pt x="9484" y="2128"/>
                    <a:pt x="7356" y="1"/>
                    <a:pt x="4742" y="1"/>
                  </a:cubicBezTo>
                  <a:cubicBezTo>
                    <a:pt x="2128" y="1"/>
                    <a:pt x="0" y="2128"/>
                    <a:pt x="0" y="4742"/>
                  </a:cubicBezTo>
                  <a:close/>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7"/>
            <p:cNvSpPr/>
            <p:nvPr/>
          </p:nvSpPr>
          <p:spPr>
            <a:xfrm>
              <a:off x="8117874" y="3970336"/>
              <a:ext cx="178524" cy="178524"/>
            </a:xfrm>
            <a:custGeom>
              <a:rect b="b" l="l" r="r" t="t"/>
              <a:pathLst>
                <a:path extrusionOk="0" h="1886" w="1886">
                  <a:moveTo>
                    <a:pt x="943" y="1"/>
                  </a:moveTo>
                  <a:cubicBezTo>
                    <a:pt x="426" y="1"/>
                    <a:pt x="1" y="426"/>
                    <a:pt x="1" y="943"/>
                  </a:cubicBezTo>
                  <a:cubicBezTo>
                    <a:pt x="1" y="1490"/>
                    <a:pt x="426" y="1885"/>
                    <a:pt x="943" y="1885"/>
                  </a:cubicBezTo>
                  <a:cubicBezTo>
                    <a:pt x="1490" y="1885"/>
                    <a:pt x="1885" y="1490"/>
                    <a:pt x="1885" y="943"/>
                  </a:cubicBezTo>
                  <a:cubicBezTo>
                    <a:pt x="1885" y="426"/>
                    <a:pt x="1490" y="1"/>
                    <a:pt x="9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7"/>
            <p:cNvSpPr/>
            <p:nvPr/>
          </p:nvSpPr>
          <p:spPr>
            <a:xfrm>
              <a:off x="6998633" y="3173407"/>
              <a:ext cx="227462" cy="860342"/>
            </a:xfrm>
            <a:custGeom>
              <a:rect b="b" l="l" r="r" t="t"/>
              <a:pathLst>
                <a:path extrusionOk="0" fill="none" h="9089" w="2403">
                  <a:moveTo>
                    <a:pt x="2402" y="9089"/>
                  </a:moveTo>
                  <a:lnTo>
                    <a:pt x="1" y="0"/>
                  </a:lnTo>
                </a:path>
              </a:pathLst>
            </a:custGeom>
            <a:noFill/>
            <a:ln cap="rnd" cmpd="sng" w="190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7"/>
            <p:cNvSpPr/>
            <p:nvPr/>
          </p:nvSpPr>
          <p:spPr>
            <a:xfrm>
              <a:off x="7979767" y="3020912"/>
              <a:ext cx="227462" cy="1012835"/>
            </a:xfrm>
            <a:custGeom>
              <a:rect b="b" l="l" r="r" t="t"/>
              <a:pathLst>
                <a:path extrusionOk="0" fill="none" h="10700" w="2403">
                  <a:moveTo>
                    <a:pt x="2402" y="10700"/>
                  </a:moveTo>
                  <a:lnTo>
                    <a:pt x="1" y="1642"/>
                  </a:lnTo>
                  <a:lnTo>
                    <a:pt x="1" y="0"/>
                  </a:lnTo>
                </a:path>
              </a:pathLst>
            </a:custGeom>
            <a:noFill/>
            <a:ln cap="rnd" cmpd="sng" w="190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7"/>
            <p:cNvSpPr/>
            <p:nvPr/>
          </p:nvSpPr>
          <p:spPr>
            <a:xfrm>
              <a:off x="6388748" y="3970336"/>
              <a:ext cx="178429" cy="178524"/>
            </a:xfrm>
            <a:custGeom>
              <a:rect b="b" l="l" r="r" t="t"/>
              <a:pathLst>
                <a:path extrusionOk="0" h="1886" w="1885">
                  <a:moveTo>
                    <a:pt x="942" y="1"/>
                  </a:moveTo>
                  <a:cubicBezTo>
                    <a:pt x="395" y="1"/>
                    <a:pt x="0" y="426"/>
                    <a:pt x="0" y="943"/>
                  </a:cubicBezTo>
                  <a:cubicBezTo>
                    <a:pt x="0" y="1490"/>
                    <a:pt x="395" y="1885"/>
                    <a:pt x="942" y="1885"/>
                  </a:cubicBezTo>
                  <a:cubicBezTo>
                    <a:pt x="1459" y="1885"/>
                    <a:pt x="1885" y="1490"/>
                    <a:pt x="1885" y="943"/>
                  </a:cubicBezTo>
                  <a:cubicBezTo>
                    <a:pt x="1885" y="426"/>
                    <a:pt x="1459" y="1"/>
                    <a:pt x="9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7"/>
            <p:cNvSpPr/>
            <p:nvPr/>
          </p:nvSpPr>
          <p:spPr>
            <a:xfrm>
              <a:off x="7617225" y="3020912"/>
              <a:ext cx="448961" cy="95"/>
            </a:xfrm>
            <a:custGeom>
              <a:rect b="b" l="l" r="r" t="t"/>
              <a:pathLst>
                <a:path extrusionOk="0" fill="none" h="1" w="4743">
                  <a:moveTo>
                    <a:pt x="1" y="0"/>
                  </a:moveTo>
                  <a:lnTo>
                    <a:pt x="4743" y="0"/>
                  </a:lnTo>
                </a:path>
              </a:pathLst>
            </a:custGeom>
            <a:noFill/>
            <a:ln cap="rnd" cmpd="sng" w="190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7"/>
            <p:cNvSpPr/>
            <p:nvPr/>
          </p:nvSpPr>
          <p:spPr>
            <a:xfrm>
              <a:off x="6477917" y="3239573"/>
              <a:ext cx="1553708" cy="834501"/>
            </a:xfrm>
            <a:custGeom>
              <a:rect b="b" l="l" r="r" t="t"/>
              <a:pathLst>
                <a:path extrusionOk="0" fill="none" h="8816" w="16414">
                  <a:moveTo>
                    <a:pt x="16414" y="1459"/>
                  </a:moveTo>
                  <a:lnTo>
                    <a:pt x="8055" y="8815"/>
                  </a:lnTo>
                  <a:lnTo>
                    <a:pt x="0" y="8663"/>
                  </a:lnTo>
                  <a:lnTo>
                    <a:pt x="6201" y="1946"/>
                  </a:lnTo>
                  <a:lnTo>
                    <a:pt x="16019" y="0"/>
                  </a:lnTo>
                </a:path>
              </a:pathLst>
            </a:custGeom>
            <a:noFill/>
            <a:ln cap="rnd" cmpd="sng" w="190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7"/>
            <p:cNvSpPr/>
            <p:nvPr/>
          </p:nvSpPr>
          <p:spPr>
            <a:xfrm>
              <a:off x="7018795" y="4381816"/>
              <a:ext cx="207300" cy="43258"/>
            </a:xfrm>
            <a:custGeom>
              <a:rect b="b" l="l" r="r" t="t"/>
              <a:pathLst>
                <a:path extrusionOk="0" h="457" w="2190">
                  <a:moveTo>
                    <a:pt x="1" y="1"/>
                  </a:moveTo>
                  <a:lnTo>
                    <a:pt x="1" y="456"/>
                  </a:lnTo>
                  <a:lnTo>
                    <a:pt x="2189" y="456"/>
                  </a:lnTo>
                  <a:lnTo>
                    <a:pt x="2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7"/>
            <p:cNvSpPr/>
            <p:nvPr/>
          </p:nvSpPr>
          <p:spPr>
            <a:xfrm>
              <a:off x="7044731" y="3861005"/>
              <a:ext cx="397088" cy="397183"/>
            </a:xfrm>
            <a:custGeom>
              <a:rect b="b" l="l" r="r" t="t"/>
              <a:pathLst>
                <a:path extrusionOk="0" h="4196" w="4195">
                  <a:moveTo>
                    <a:pt x="2098" y="1"/>
                  </a:moveTo>
                  <a:cubicBezTo>
                    <a:pt x="973" y="1"/>
                    <a:pt x="0" y="913"/>
                    <a:pt x="0" y="2098"/>
                  </a:cubicBezTo>
                  <a:cubicBezTo>
                    <a:pt x="0" y="3284"/>
                    <a:pt x="973" y="4196"/>
                    <a:pt x="2098" y="4196"/>
                  </a:cubicBezTo>
                  <a:cubicBezTo>
                    <a:pt x="3253" y="4196"/>
                    <a:pt x="4195" y="3253"/>
                    <a:pt x="4195" y="2098"/>
                  </a:cubicBezTo>
                  <a:cubicBezTo>
                    <a:pt x="4195" y="913"/>
                    <a:pt x="3253" y="1"/>
                    <a:pt x="20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7"/>
            <p:cNvSpPr/>
            <p:nvPr/>
          </p:nvSpPr>
          <p:spPr>
            <a:xfrm>
              <a:off x="7102284" y="4062439"/>
              <a:ext cx="141040" cy="342471"/>
            </a:xfrm>
            <a:custGeom>
              <a:rect b="b" l="l" r="r" t="t"/>
              <a:pathLst>
                <a:path extrusionOk="0" fill="none" h="3618" w="1490">
                  <a:moveTo>
                    <a:pt x="1490" y="1"/>
                  </a:moveTo>
                  <a:lnTo>
                    <a:pt x="0" y="3618"/>
                  </a:lnTo>
                </a:path>
              </a:pathLst>
            </a:custGeom>
            <a:noFill/>
            <a:ln cap="flat" cmpd="sng" w="760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7"/>
            <p:cNvSpPr/>
            <p:nvPr/>
          </p:nvSpPr>
          <p:spPr>
            <a:xfrm>
              <a:off x="6820296" y="3153244"/>
              <a:ext cx="494017" cy="1234428"/>
            </a:xfrm>
            <a:custGeom>
              <a:rect b="b" l="l" r="r" t="t"/>
              <a:pathLst>
                <a:path extrusionOk="0" h="13041" w="5219">
                  <a:moveTo>
                    <a:pt x="2584" y="1"/>
                  </a:moveTo>
                  <a:lnTo>
                    <a:pt x="0" y="730"/>
                  </a:lnTo>
                  <a:cubicBezTo>
                    <a:pt x="0" y="730"/>
                    <a:pt x="2189" y="12706"/>
                    <a:pt x="2341" y="12797"/>
                  </a:cubicBezTo>
                  <a:cubicBezTo>
                    <a:pt x="2442" y="12878"/>
                    <a:pt x="3705" y="13040"/>
                    <a:pt x="4518" y="13040"/>
                  </a:cubicBezTo>
                  <a:cubicBezTo>
                    <a:pt x="4924" y="13040"/>
                    <a:pt x="5218" y="13000"/>
                    <a:pt x="5198" y="12888"/>
                  </a:cubicBezTo>
                  <a:cubicBezTo>
                    <a:pt x="5168" y="12554"/>
                    <a:pt x="3709" y="12128"/>
                    <a:pt x="3709" y="12128"/>
                  </a:cubicBezTo>
                  <a:lnTo>
                    <a:pt x="258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7"/>
            <p:cNvSpPr/>
            <p:nvPr/>
          </p:nvSpPr>
          <p:spPr>
            <a:xfrm>
              <a:off x="6851912" y="2661210"/>
              <a:ext cx="604293" cy="492124"/>
            </a:xfrm>
            <a:custGeom>
              <a:rect b="b" l="l" r="r" t="t"/>
              <a:pathLst>
                <a:path extrusionOk="0" h="5199" w="6384">
                  <a:moveTo>
                    <a:pt x="2645" y="1"/>
                  </a:moveTo>
                  <a:lnTo>
                    <a:pt x="1" y="3800"/>
                  </a:lnTo>
                  <a:lnTo>
                    <a:pt x="4530" y="5199"/>
                  </a:lnTo>
                  <a:lnTo>
                    <a:pt x="6384" y="2645"/>
                  </a:lnTo>
                  <a:lnTo>
                    <a:pt x="26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7"/>
            <p:cNvSpPr/>
            <p:nvPr/>
          </p:nvSpPr>
          <p:spPr>
            <a:xfrm>
              <a:off x="7389950" y="2416707"/>
              <a:ext cx="546742" cy="618019"/>
            </a:xfrm>
            <a:custGeom>
              <a:rect b="b" l="l" r="r" t="t"/>
              <a:pathLst>
                <a:path extrusionOk="0" h="6529" w="5776">
                  <a:moveTo>
                    <a:pt x="1308" y="0"/>
                  </a:moveTo>
                  <a:lnTo>
                    <a:pt x="1" y="821"/>
                  </a:lnTo>
                  <a:cubicBezTo>
                    <a:pt x="1" y="821"/>
                    <a:pt x="3344" y="5198"/>
                    <a:pt x="3557" y="5684"/>
                  </a:cubicBezTo>
                  <a:cubicBezTo>
                    <a:pt x="3739" y="6201"/>
                    <a:pt x="4530" y="6353"/>
                    <a:pt x="4530" y="6353"/>
                  </a:cubicBezTo>
                  <a:cubicBezTo>
                    <a:pt x="4530" y="6353"/>
                    <a:pt x="5084" y="6529"/>
                    <a:pt x="5453" y="6529"/>
                  </a:cubicBezTo>
                  <a:cubicBezTo>
                    <a:pt x="5637" y="6529"/>
                    <a:pt x="5776" y="6485"/>
                    <a:pt x="5776" y="6353"/>
                  </a:cubicBezTo>
                  <a:cubicBezTo>
                    <a:pt x="5776" y="5927"/>
                    <a:pt x="4499" y="5472"/>
                    <a:pt x="4499" y="5472"/>
                  </a:cubicBezTo>
                  <a:lnTo>
                    <a:pt x="1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7"/>
            <p:cNvSpPr/>
            <p:nvPr/>
          </p:nvSpPr>
          <p:spPr>
            <a:xfrm>
              <a:off x="7254778" y="1775112"/>
              <a:ext cx="446026" cy="299307"/>
            </a:xfrm>
            <a:custGeom>
              <a:rect b="b" l="l" r="r" t="t"/>
              <a:pathLst>
                <a:path extrusionOk="0" h="3162" w="4712">
                  <a:moveTo>
                    <a:pt x="2189" y="0"/>
                  </a:moveTo>
                  <a:lnTo>
                    <a:pt x="0" y="2341"/>
                  </a:lnTo>
                  <a:lnTo>
                    <a:pt x="1429" y="3161"/>
                  </a:lnTo>
                  <a:cubicBezTo>
                    <a:pt x="1429" y="3161"/>
                    <a:pt x="1733" y="2888"/>
                    <a:pt x="2158" y="2645"/>
                  </a:cubicBezTo>
                  <a:cubicBezTo>
                    <a:pt x="2252" y="2584"/>
                    <a:pt x="2346" y="2562"/>
                    <a:pt x="2443" y="2562"/>
                  </a:cubicBezTo>
                  <a:cubicBezTo>
                    <a:pt x="2697" y="2562"/>
                    <a:pt x="2971" y="2712"/>
                    <a:pt x="3317" y="2712"/>
                  </a:cubicBezTo>
                  <a:cubicBezTo>
                    <a:pt x="3438" y="2712"/>
                    <a:pt x="3568" y="2694"/>
                    <a:pt x="3708" y="2645"/>
                  </a:cubicBezTo>
                  <a:cubicBezTo>
                    <a:pt x="4438" y="2371"/>
                    <a:pt x="4377" y="1459"/>
                    <a:pt x="4377" y="1459"/>
                  </a:cubicBezTo>
                  <a:lnTo>
                    <a:pt x="4711" y="1338"/>
                  </a:lnTo>
                  <a:lnTo>
                    <a:pt x="43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7"/>
            <p:cNvSpPr/>
            <p:nvPr/>
          </p:nvSpPr>
          <p:spPr>
            <a:xfrm>
              <a:off x="7326719" y="1740562"/>
              <a:ext cx="264757" cy="184203"/>
            </a:xfrm>
            <a:custGeom>
              <a:rect b="b" l="l" r="r" t="t"/>
              <a:pathLst>
                <a:path extrusionOk="0" h="1946" w="2797">
                  <a:moveTo>
                    <a:pt x="0" y="0"/>
                  </a:moveTo>
                  <a:lnTo>
                    <a:pt x="0" y="1946"/>
                  </a:lnTo>
                  <a:lnTo>
                    <a:pt x="1125" y="1946"/>
                  </a:lnTo>
                  <a:cubicBezTo>
                    <a:pt x="790" y="1794"/>
                    <a:pt x="1125" y="1247"/>
                    <a:pt x="1246" y="1125"/>
                  </a:cubicBezTo>
                  <a:cubicBezTo>
                    <a:pt x="1261" y="1114"/>
                    <a:pt x="1278" y="1109"/>
                    <a:pt x="1298" y="1109"/>
                  </a:cubicBezTo>
                  <a:cubicBezTo>
                    <a:pt x="1443" y="1109"/>
                    <a:pt x="1702" y="1368"/>
                    <a:pt x="1702" y="1368"/>
                  </a:cubicBezTo>
                  <a:lnTo>
                    <a:pt x="27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7"/>
            <p:cNvSpPr/>
            <p:nvPr/>
          </p:nvSpPr>
          <p:spPr>
            <a:xfrm>
              <a:off x="6607409" y="2661210"/>
              <a:ext cx="535194" cy="638843"/>
            </a:xfrm>
            <a:custGeom>
              <a:rect b="b" l="l" r="r" t="t"/>
              <a:pathLst>
                <a:path extrusionOk="0" h="6749" w="5654">
                  <a:moveTo>
                    <a:pt x="821" y="1"/>
                  </a:moveTo>
                  <a:cubicBezTo>
                    <a:pt x="821" y="1"/>
                    <a:pt x="0" y="2037"/>
                    <a:pt x="790" y="3375"/>
                  </a:cubicBezTo>
                  <a:cubicBezTo>
                    <a:pt x="1672" y="4712"/>
                    <a:pt x="1338" y="6749"/>
                    <a:pt x="1338" y="6749"/>
                  </a:cubicBezTo>
                  <a:lnTo>
                    <a:pt x="5654" y="6110"/>
                  </a:lnTo>
                  <a:lnTo>
                    <a:pt x="51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7"/>
            <p:cNvSpPr/>
            <p:nvPr/>
          </p:nvSpPr>
          <p:spPr>
            <a:xfrm>
              <a:off x="6518147" y="1935274"/>
              <a:ext cx="1044546" cy="747321"/>
            </a:xfrm>
            <a:custGeom>
              <a:rect b="b" l="l" r="r" t="t"/>
              <a:pathLst>
                <a:path extrusionOk="0" h="7895" w="11035">
                  <a:moveTo>
                    <a:pt x="7894" y="1"/>
                  </a:moveTo>
                  <a:cubicBezTo>
                    <a:pt x="6682" y="1"/>
                    <a:pt x="5624" y="1493"/>
                    <a:pt x="5016" y="2168"/>
                  </a:cubicBezTo>
                  <a:cubicBezTo>
                    <a:pt x="4165" y="3080"/>
                    <a:pt x="3527" y="3323"/>
                    <a:pt x="2797" y="3901"/>
                  </a:cubicBezTo>
                  <a:cubicBezTo>
                    <a:pt x="2068" y="4478"/>
                    <a:pt x="2493" y="4752"/>
                    <a:pt x="2129" y="5390"/>
                  </a:cubicBezTo>
                  <a:cubicBezTo>
                    <a:pt x="1733" y="6029"/>
                    <a:pt x="1" y="7336"/>
                    <a:pt x="518" y="7670"/>
                  </a:cubicBezTo>
                  <a:cubicBezTo>
                    <a:pt x="802" y="7844"/>
                    <a:pt x="2006" y="7894"/>
                    <a:pt x="3191" y="7894"/>
                  </a:cubicBezTo>
                  <a:cubicBezTo>
                    <a:pt x="4285" y="7894"/>
                    <a:pt x="5364" y="7851"/>
                    <a:pt x="5685" y="7822"/>
                  </a:cubicBezTo>
                  <a:cubicBezTo>
                    <a:pt x="6384" y="7731"/>
                    <a:pt x="6901" y="7488"/>
                    <a:pt x="6901" y="6910"/>
                  </a:cubicBezTo>
                  <a:cubicBezTo>
                    <a:pt x="6901" y="6333"/>
                    <a:pt x="8268" y="4478"/>
                    <a:pt x="8268" y="4478"/>
                  </a:cubicBezTo>
                  <a:lnTo>
                    <a:pt x="9211" y="6302"/>
                  </a:lnTo>
                  <a:lnTo>
                    <a:pt x="11034" y="5299"/>
                  </a:lnTo>
                  <a:cubicBezTo>
                    <a:pt x="11034" y="5299"/>
                    <a:pt x="10244" y="1652"/>
                    <a:pt x="9211" y="649"/>
                  </a:cubicBezTo>
                  <a:cubicBezTo>
                    <a:pt x="8761" y="184"/>
                    <a:pt x="8318" y="1"/>
                    <a:pt x="78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7"/>
            <p:cNvSpPr/>
            <p:nvPr/>
          </p:nvSpPr>
          <p:spPr>
            <a:xfrm>
              <a:off x="7274846" y="1570839"/>
              <a:ext cx="569838" cy="230207"/>
            </a:xfrm>
            <a:custGeom>
              <a:rect b="b" l="l" r="r" t="t"/>
              <a:pathLst>
                <a:path extrusionOk="0" h="2432" w="6020">
                  <a:moveTo>
                    <a:pt x="2037" y="0"/>
                  </a:moveTo>
                  <a:cubicBezTo>
                    <a:pt x="214" y="0"/>
                    <a:pt x="1" y="2432"/>
                    <a:pt x="1" y="2432"/>
                  </a:cubicBezTo>
                  <a:lnTo>
                    <a:pt x="6019" y="2432"/>
                  </a:lnTo>
                  <a:lnTo>
                    <a:pt x="4317" y="2067"/>
                  </a:lnTo>
                  <a:cubicBezTo>
                    <a:pt x="4317" y="2067"/>
                    <a:pt x="3861" y="0"/>
                    <a:pt x="20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7" name="Google Shape;1117;p37"/>
          <p:cNvSpPr txBox="1"/>
          <p:nvPr/>
        </p:nvSpPr>
        <p:spPr>
          <a:xfrm>
            <a:off x="1302925" y="1174925"/>
            <a:ext cx="3573900" cy="32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92242"/>
                </a:solidFill>
                <a:latin typeface="Kanit Light"/>
                <a:ea typeface="Kanit Light"/>
                <a:cs typeface="Kanit Light"/>
                <a:sym typeface="Kanit Light"/>
              </a:rPr>
              <a:t>How can trends in bike usage identify points of interest for the marketing team that may guide any future strategies?</a:t>
            </a:r>
            <a:endParaRPr sz="1500">
              <a:solidFill>
                <a:srgbClr val="092242"/>
              </a:solidFill>
              <a:latin typeface="Kanit Light"/>
              <a:ea typeface="Kanit Light"/>
              <a:cs typeface="Kanit Light"/>
              <a:sym typeface="Kanit Light"/>
            </a:endParaRPr>
          </a:p>
          <a:p>
            <a:pPr indent="0" lvl="0" marL="0" rtl="0" algn="l">
              <a:spcBef>
                <a:spcPts val="0"/>
              </a:spcBef>
              <a:spcAft>
                <a:spcPts val="0"/>
              </a:spcAft>
              <a:buNone/>
            </a:pPr>
            <a:r>
              <a:t/>
            </a:r>
            <a:endParaRPr sz="1500">
              <a:solidFill>
                <a:srgbClr val="092242"/>
              </a:solidFill>
              <a:latin typeface="Kanit Light"/>
              <a:ea typeface="Kanit Light"/>
              <a:cs typeface="Kanit Light"/>
              <a:sym typeface="Kanit Light"/>
            </a:endParaRPr>
          </a:p>
          <a:p>
            <a:pPr indent="0" lvl="0" marL="0" rtl="0" algn="l">
              <a:spcBef>
                <a:spcPts val="0"/>
              </a:spcBef>
              <a:spcAft>
                <a:spcPts val="0"/>
              </a:spcAft>
              <a:buNone/>
            </a:pPr>
            <a:r>
              <a:rPr lang="en" sz="1500">
                <a:solidFill>
                  <a:srgbClr val="092242"/>
                </a:solidFill>
                <a:latin typeface="Kanit Light"/>
                <a:ea typeface="Kanit Light"/>
                <a:cs typeface="Kanit Light"/>
                <a:sym typeface="Kanit Light"/>
              </a:rPr>
              <a:t>We have been tasked with analyzing differences in bike usage between annual Cyclistic members (subscribers) and casual riders (customers).</a:t>
            </a:r>
            <a:endParaRPr sz="1500">
              <a:solidFill>
                <a:srgbClr val="092242"/>
              </a:solidFill>
              <a:latin typeface="Kanit Light"/>
              <a:ea typeface="Kanit Light"/>
              <a:cs typeface="Kanit Light"/>
              <a:sym typeface="Kanit Light"/>
            </a:endParaRPr>
          </a:p>
          <a:p>
            <a:pPr indent="0" lvl="0" marL="0" rtl="0" algn="l">
              <a:spcBef>
                <a:spcPts val="0"/>
              </a:spcBef>
              <a:spcAft>
                <a:spcPts val="0"/>
              </a:spcAft>
              <a:buNone/>
            </a:pPr>
            <a:r>
              <a:t/>
            </a:r>
            <a:endParaRPr sz="1500">
              <a:solidFill>
                <a:srgbClr val="092242"/>
              </a:solidFill>
              <a:latin typeface="Kanit Light"/>
              <a:ea typeface="Kanit Light"/>
              <a:cs typeface="Kanit Light"/>
              <a:sym typeface="Kanit Light"/>
            </a:endParaRPr>
          </a:p>
          <a:p>
            <a:pPr indent="0" lvl="0" marL="0" rtl="0" algn="l">
              <a:spcBef>
                <a:spcPts val="0"/>
              </a:spcBef>
              <a:spcAft>
                <a:spcPts val="0"/>
              </a:spcAft>
              <a:buNone/>
            </a:pPr>
            <a:r>
              <a:rPr lang="en" sz="1500">
                <a:solidFill>
                  <a:srgbClr val="092242"/>
                </a:solidFill>
                <a:latin typeface="Kanit Light"/>
                <a:ea typeface="Kanit Light"/>
                <a:cs typeface="Kanit Light"/>
                <a:sym typeface="Kanit Light"/>
              </a:rPr>
              <a:t>We can then use these insights to identify why casual riders might buy an annual membership as well as how we can influence them to do so.</a:t>
            </a:r>
            <a:endParaRPr sz="1600">
              <a:solidFill>
                <a:srgbClr val="092242"/>
              </a:solidFill>
              <a:latin typeface="Kanit Light"/>
              <a:ea typeface="Kanit Light"/>
              <a:cs typeface="Kanit Light"/>
              <a:sym typeface="Kanit Light"/>
            </a:endParaRPr>
          </a:p>
          <a:p>
            <a:pPr indent="0" lvl="0" marL="0" rtl="0" algn="l">
              <a:spcBef>
                <a:spcPts val="0"/>
              </a:spcBef>
              <a:spcAft>
                <a:spcPts val="0"/>
              </a:spcAft>
              <a:buNone/>
            </a:pPr>
            <a:r>
              <a:t/>
            </a:r>
            <a:endParaRPr sz="1600">
              <a:solidFill>
                <a:srgbClr val="092242"/>
              </a:solidFill>
              <a:latin typeface="Kanit Light"/>
              <a:ea typeface="Kanit Light"/>
              <a:cs typeface="Kanit Light"/>
              <a:sym typeface="Kanit Light"/>
            </a:endParaRPr>
          </a:p>
        </p:txBody>
      </p:sp>
      <p:grpSp>
        <p:nvGrpSpPr>
          <p:cNvPr id="1118" name="Google Shape;1118;p37"/>
          <p:cNvGrpSpPr/>
          <p:nvPr/>
        </p:nvGrpSpPr>
        <p:grpSpPr>
          <a:xfrm>
            <a:off x="4385021" y="4600621"/>
            <a:ext cx="373963" cy="343119"/>
            <a:chOff x="6319908" y="3696721"/>
            <a:chExt cx="373963" cy="343119"/>
          </a:xfrm>
        </p:grpSpPr>
        <p:sp>
          <p:nvSpPr>
            <p:cNvPr id="1119" name="Google Shape;1119;p37"/>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7"/>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7"/>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7"/>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7"/>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7"/>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7"/>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7"/>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7"/>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8" name="Google Shape;1128;p37">
            <a:hlinkClick action="ppaction://hlinksldjump" r:id="rId3"/>
          </p:cNvPr>
          <p:cNvSpPr txBox="1"/>
          <p:nvPr/>
        </p:nvSpPr>
        <p:spPr>
          <a:xfrm>
            <a:off x="4323200" y="4611425"/>
            <a:ext cx="4878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Kanit ExtraLight"/>
              <a:ea typeface="Kanit ExtraLight"/>
              <a:cs typeface="Kanit ExtraLight"/>
              <a:sym typeface="Kanit Extra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38"/>
          <p:cNvSpPr txBox="1"/>
          <p:nvPr>
            <p:ph idx="3" type="subTitle"/>
          </p:nvPr>
        </p:nvSpPr>
        <p:spPr>
          <a:xfrm>
            <a:off x="2373329" y="1238725"/>
            <a:ext cx="2654400" cy="342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u="sng">
                <a:hlinkClick r:id="rId3"/>
              </a:rPr>
              <a:t>Cyclistic Trip Data</a:t>
            </a:r>
            <a:endParaRPr/>
          </a:p>
        </p:txBody>
      </p:sp>
      <p:sp>
        <p:nvSpPr>
          <p:cNvPr id="1134" name="Google Shape;1134;p38"/>
          <p:cNvSpPr txBox="1"/>
          <p:nvPr>
            <p:ph idx="4" type="subTitle"/>
          </p:nvPr>
        </p:nvSpPr>
        <p:spPr>
          <a:xfrm>
            <a:off x="2371725" y="1694700"/>
            <a:ext cx="4857900" cy="268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p</a:t>
            </a:r>
            <a:r>
              <a:rPr lang="en"/>
              <a:t>ublic data </a:t>
            </a:r>
            <a:r>
              <a:rPr lang="en"/>
              <a:t>m</a:t>
            </a:r>
            <a:r>
              <a:rPr lang="en"/>
              <a:t>ade available by Motivate International Inc. under this </a:t>
            </a:r>
            <a:r>
              <a:rPr lang="en" u="sng">
                <a:hlinkClick r:id="rId4"/>
              </a:rPr>
              <a:t>license</a:t>
            </a:r>
            <a:endParaRPr/>
          </a:p>
          <a:p>
            <a:pPr indent="-330200" lvl="1" marL="914400" rtl="0" algn="l">
              <a:spcBef>
                <a:spcPts val="0"/>
              </a:spcBef>
              <a:spcAft>
                <a:spcPts val="0"/>
              </a:spcAft>
              <a:buSzPts val="1600"/>
              <a:buChar char="○"/>
            </a:pPr>
            <a:r>
              <a:rPr lang="en"/>
              <a:t>Cyclistic is a fictional company, so the datasets have a different name</a:t>
            </a:r>
            <a:endParaRPr/>
          </a:p>
          <a:p>
            <a:pPr indent="-330200" lvl="0" marL="457200" rtl="0" algn="l">
              <a:spcBef>
                <a:spcPts val="0"/>
              </a:spcBef>
              <a:spcAft>
                <a:spcPts val="0"/>
              </a:spcAft>
              <a:buSzPts val="1600"/>
              <a:buChar char="●"/>
            </a:pPr>
            <a:r>
              <a:rPr lang="en"/>
              <a:t>c</a:t>
            </a:r>
            <a:r>
              <a:rPr lang="en"/>
              <a:t>ontains bike usage information based on user type for each quarter-year from 2015 to 2020, as well as station data</a:t>
            </a:r>
            <a:endParaRPr/>
          </a:p>
          <a:p>
            <a:pPr indent="-330200" lvl="1" marL="914400" rtl="0" algn="l">
              <a:spcBef>
                <a:spcPts val="0"/>
              </a:spcBef>
              <a:spcAft>
                <a:spcPts val="0"/>
              </a:spcAft>
              <a:buSzPts val="1600"/>
              <a:buChar char="○"/>
            </a:pPr>
            <a:r>
              <a:rPr lang="en"/>
              <a:t>s</a:t>
            </a:r>
            <a:r>
              <a:rPr lang="en"/>
              <a:t>ome datasets contain </a:t>
            </a:r>
            <a:r>
              <a:rPr lang="en"/>
              <a:t>monthly information</a:t>
            </a:r>
            <a:endParaRPr/>
          </a:p>
          <a:p>
            <a:pPr indent="-330200" lvl="0" marL="457200" rtl="0" algn="l">
              <a:spcBef>
                <a:spcPts val="0"/>
              </a:spcBef>
              <a:spcAft>
                <a:spcPts val="0"/>
              </a:spcAft>
              <a:buSzPts val="1600"/>
              <a:buChar char="●"/>
            </a:pPr>
            <a:r>
              <a:rPr lang="en"/>
              <a:t>I am working with the two most recent quarters with data (2019 Q4 and 2020 Q1)</a:t>
            </a:r>
            <a:endParaRPr/>
          </a:p>
        </p:txBody>
      </p:sp>
      <p:sp>
        <p:nvSpPr>
          <p:cNvPr id="1135" name="Google Shape;1135;p38"/>
          <p:cNvSpPr txBox="1"/>
          <p:nvPr>
            <p:ph type="title"/>
          </p:nvPr>
        </p:nvSpPr>
        <p:spPr>
          <a:xfrm>
            <a:off x="1914450" y="372400"/>
            <a:ext cx="53151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Description</a:t>
            </a:r>
            <a:endParaRPr/>
          </a:p>
        </p:txBody>
      </p:sp>
      <p:grpSp>
        <p:nvGrpSpPr>
          <p:cNvPr id="1136" name="Google Shape;1136;p38"/>
          <p:cNvGrpSpPr/>
          <p:nvPr/>
        </p:nvGrpSpPr>
        <p:grpSpPr>
          <a:xfrm>
            <a:off x="4385021" y="4676821"/>
            <a:ext cx="373963" cy="343119"/>
            <a:chOff x="6319908" y="3696721"/>
            <a:chExt cx="373963" cy="343119"/>
          </a:xfrm>
        </p:grpSpPr>
        <p:sp>
          <p:nvSpPr>
            <p:cNvPr id="1137" name="Google Shape;1137;p38"/>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8"/>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8"/>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8"/>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8"/>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8"/>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8"/>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8"/>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8"/>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6" name="Google Shape;1146;p38">
            <a:hlinkClick action="ppaction://hlinksldjump" r:id="rId5"/>
          </p:cNvPr>
          <p:cNvSpPr txBox="1"/>
          <p:nvPr/>
        </p:nvSpPr>
        <p:spPr>
          <a:xfrm>
            <a:off x="4323200" y="4687625"/>
            <a:ext cx="4878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Kanit ExtraLight"/>
              <a:ea typeface="Kanit ExtraLight"/>
              <a:cs typeface="Kanit ExtraLight"/>
              <a:sym typeface="Kanit Extra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39"/>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Documentation</a:t>
            </a:r>
            <a:endParaRPr/>
          </a:p>
        </p:txBody>
      </p:sp>
      <p:sp>
        <p:nvSpPr>
          <p:cNvPr id="1152" name="Google Shape;1152;p39"/>
          <p:cNvSpPr txBox="1"/>
          <p:nvPr>
            <p:ph idx="1" type="subTitle"/>
          </p:nvPr>
        </p:nvSpPr>
        <p:spPr>
          <a:xfrm>
            <a:off x="1827900" y="1171350"/>
            <a:ext cx="5488200" cy="28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Cleaning and manipulation of the data took place over the course of six days (3/20/24-3/25/24, 4/15/24).</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The tools used were Google Sheets and</a:t>
            </a:r>
            <a:br>
              <a:rPr lang="en" sz="1500"/>
            </a:br>
            <a:r>
              <a:rPr lang="en" sz="1500"/>
              <a:t>Python.</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Four files were uploaded to Google Sheets</a:t>
            </a:r>
            <a:br>
              <a:rPr lang="en" sz="1500"/>
            </a:br>
            <a:r>
              <a:rPr lang="en" sz="1500"/>
              <a:t>a</a:t>
            </a:r>
            <a:r>
              <a:rPr lang="en" sz="1500"/>
              <a:t>nd a Python IDE. From there, columns were added, updated, and deleted to create clean tables for analysis.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For full documentation of formulas used and all changes made, see </a:t>
            </a:r>
            <a:r>
              <a:rPr lang="en" sz="1500" u="sng">
                <a:solidFill>
                  <a:schemeClr val="hlink"/>
                </a:solidFill>
                <a:hlinkClick r:id="rId3"/>
              </a:rPr>
              <a:t>here</a:t>
            </a:r>
            <a:r>
              <a:rPr lang="en" sz="1500"/>
              <a:t>.</a:t>
            </a:r>
            <a:endParaRPr sz="1500"/>
          </a:p>
        </p:txBody>
      </p:sp>
      <p:grpSp>
        <p:nvGrpSpPr>
          <p:cNvPr id="1153" name="Google Shape;1153;p39"/>
          <p:cNvGrpSpPr/>
          <p:nvPr/>
        </p:nvGrpSpPr>
        <p:grpSpPr>
          <a:xfrm>
            <a:off x="5810361" y="1604653"/>
            <a:ext cx="1079214" cy="1080195"/>
            <a:chOff x="2241659" y="1993553"/>
            <a:chExt cx="1079214" cy="1080195"/>
          </a:xfrm>
        </p:grpSpPr>
        <p:sp>
          <p:nvSpPr>
            <p:cNvPr id="1154" name="Google Shape;1154;p39"/>
            <p:cNvSpPr/>
            <p:nvPr/>
          </p:nvSpPr>
          <p:spPr>
            <a:xfrm>
              <a:off x="2554628" y="2062509"/>
              <a:ext cx="521342" cy="477000"/>
            </a:xfrm>
            <a:custGeom>
              <a:rect b="b" l="l" r="r" t="t"/>
              <a:pathLst>
                <a:path extrusionOk="0" h="5368" w="5867">
                  <a:moveTo>
                    <a:pt x="584" y="0"/>
                  </a:moveTo>
                  <a:cubicBezTo>
                    <a:pt x="268" y="0"/>
                    <a:pt x="0" y="268"/>
                    <a:pt x="0" y="594"/>
                  </a:cubicBezTo>
                  <a:lnTo>
                    <a:pt x="0" y="3713"/>
                  </a:lnTo>
                  <a:cubicBezTo>
                    <a:pt x="0" y="4039"/>
                    <a:pt x="268" y="4307"/>
                    <a:pt x="584" y="4307"/>
                  </a:cubicBezTo>
                  <a:lnTo>
                    <a:pt x="2153" y="4307"/>
                  </a:lnTo>
                  <a:lnTo>
                    <a:pt x="3723" y="5350"/>
                  </a:lnTo>
                  <a:cubicBezTo>
                    <a:pt x="3740" y="5362"/>
                    <a:pt x="3758" y="5367"/>
                    <a:pt x="3777" y="5367"/>
                  </a:cubicBezTo>
                  <a:cubicBezTo>
                    <a:pt x="3831" y="5367"/>
                    <a:pt x="3883" y="5319"/>
                    <a:pt x="3876" y="5254"/>
                  </a:cubicBezTo>
                  <a:lnTo>
                    <a:pt x="3713" y="4307"/>
                  </a:lnTo>
                  <a:lnTo>
                    <a:pt x="5283" y="4307"/>
                  </a:lnTo>
                  <a:cubicBezTo>
                    <a:pt x="5599" y="4307"/>
                    <a:pt x="5867" y="4039"/>
                    <a:pt x="5867" y="3713"/>
                  </a:cubicBezTo>
                  <a:lnTo>
                    <a:pt x="5867" y="594"/>
                  </a:lnTo>
                  <a:cubicBezTo>
                    <a:pt x="5867" y="268"/>
                    <a:pt x="5608" y="0"/>
                    <a:pt x="52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9"/>
            <p:cNvSpPr/>
            <p:nvPr/>
          </p:nvSpPr>
          <p:spPr>
            <a:xfrm>
              <a:off x="2554628" y="2062509"/>
              <a:ext cx="486508" cy="347887"/>
            </a:xfrm>
            <a:custGeom>
              <a:rect b="b" l="l" r="r" t="t"/>
              <a:pathLst>
                <a:path extrusionOk="0" h="3915" w="5475">
                  <a:moveTo>
                    <a:pt x="584" y="0"/>
                  </a:moveTo>
                  <a:cubicBezTo>
                    <a:pt x="259" y="0"/>
                    <a:pt x="0" y="268"/>
                    <a:pt x="0" y="594"/>
                  </a:cubicBezTo>
                  <a:lnTo>
                    <a:pt x="0" y="3723"/>
                  </a:lnTo>
                  <a:cubicBezTo>
                    <a:pt x="0" y="3780"/>
                    <a:pt x="10" y="3847"/>
                    <a:pt x="38" y="3914"/>
                  </a:cubicBezTo>
                  <a:lnTo>
                    <a:pt x="4498" y="3914"/>
                  </a:lnTo>
                  <a:cubicBezTo>
                    <a:pt x="5034" y="3914"/>
                    <a:pt x="5474" y="3474"/>
                    <a:pt x="5474" y="2938"/>
                  </a:cubicBezTo>
                  <a:lnTo>
                    <a:pt x="5474" y="38"/>
                  </a:lnTo>
                  <a:cubicBezTo>
                    <a:pt x="5417" y="19"/>
                    <a:pt x="5350" y="0"/>
                    <a:pt x="52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9"/>
            <p:cNvSpPr/>
            <p:nvPr/>
          </p:nvSpPr>
          <p:spPr>
            <a:xfrm>
              <a:off x="2245035" y="2481756"/>
              <a:ext cx="381920" cy="382720"/>
            </a:xfrm>
            <a:custGeom>
              <a:rect b="b" l="l" r="r" t="t"/>
              <a:pathLst>
                <a:path extrusionOk="0" h="4307" w="4298">
                  <a:moveTo>
                    <a:pt x="2144" y="0"/>
                  </a:moveTo>
                  <a:cubicBezTo>
                    <a:pt x="1206" y="0"/>
                    <a:pt x="508" y="756"/>
                    <a:pt x="441" y="1675"/>
                  </a:cubicBezTo>
                  <a:cubicBezTo>
                    <a:pt x="383" y="2345"/>
                    <a:pt x="249" y="2996"/>
                    <a:pt x="39" y="3637"/>
                  </a:cubicBezTo>
                  <a:cubicBezTo>
                    <a:pt x="1" y="3752"/>
                    <a:pt x="48" y="3886"/>
                    <a:pt x="163" y="3934"/>
                  </a:cubicBezTo>
                  <a:cubicBezTo>
                    <a:pt x="556" y="4116"/>
                    <a:pt x="986" y="4240"/>
                    <a:pt x="1417" y="4307"/>
                  </a:cubicBezTo>
                  <a:lnTo>
                    <a:pt x="2872" y="4307"/>
                  </a:lnTo>
                  <a:cubicBezTo>
                    <a:pt x="3302" y="4240"/>
                    <a:pt x="3723" y="4125"/>
                    <a:pt x="4116" y="3943"/>
                  </a:cubicBezTo>
                  <a:cubicBezTo>
                    <a:pt x="4240" y="3895"/>
                    <a:pt x="4298" y="3752"/>
                    <a:pt x="4240" y="3637"/>
                  </a:cubicBezTo>
                  <a:cubicBezTo>
                    <a:pt x="4039" y="2996"/>
                    <a:pt x="3905" y="2345"/>
                    <a:pt x="3848" y="1675"/>
                  </a:cubicBezTo>
                  <a:cubicBezTo>
                    <a:pt x="3781" y="756"/>
                    <a:pt x="3082" y="0"/>
                    <a:pt x="21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9"/>
            <p:cNvSpPr/>
            <p:nvPr/>
          </p:nvSpPr>
          <p:spPr>
            <a:xfrm>
              <a:off x="2347937" y="2482556"/>
              <a:ext cx="278221" cy="381920"/>
            </a:xfrm>
            <a:custGeom>
              <a:rect b="b" l="l" r="r" t="t"/>
              <a:pathLst>
                <a:path extrusionOk="0" h="4298" w="3131">
                  <a:moveTo>
                    <a:pt x="977" y="1"/>
                  </a:moveTo>
                  <a:cubicBezTo>
                    <a:pt x="259" y="1"/>
                    <a:pt x="1" y="987"/>
                    <a:pt x="613" y="1350"/>
                  </a:cubicBezTo>
                  <a:cubicBezTo>
                    <a:pt x="632" y="1360"/>
                    <a:pt x="651" y="1379"/>
                    <a:pt x="680" y="1389"/>
                  </a:cubicBezTo>
                  <a:lnTo>
                    <a:pt x="1226" y="4298"/>
                  </a:lnTo>
                  <a:lnTo>
                    <a:pt x="1714" y="4298"/>
                  </a:lnTo>
                  <a:cubicBezTo>
                    <a:pt x="2144" y="4231"/>
                    <a:pt x="2565" y="4116"/>
                    <a:pt x="2958" y="3934"/>
                  </a:cubicBezTo>
                  <a:cubicBezTo>
                    <a:pt x="3073" y="3877"/>
                    <a:pt x="3130" y="3743"/>
                    <a:pt x="3082" y="3628"/>
                  </a:cubicBezTo>
                  <a:cubicBezTo>
                    <a:pt x="2872" y="2996"/>
                    <a:pt x="2738" y="2336"/>
                    <a:pt x="2680" y="1676"/>
                  </a:cubicBezTo>
                  <a:cubicBezTo>
                    <a:pt x="2613" y="757"/>
                    <a:pt x="1924" y="1"/>
                    <a:pt x="9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9"/>
            <p:cNvSpPr/>
            <p:nvPr/>
          </p:nvSpPr>
          <p:spPr>
            <a:xfrm>
              <a:off x="2241659" y="2770911"/>
              <a:ext cx="382720" cy="301946"/>
            </a:xfrm>
            <a:custGeom>
              <a:rect b="b" l="l" r="r" t="t"/>
              <a:pathLst>
                <a:path extrusionOk="0" h="3398" w="4307">
                  <a:moveTo>
                    <a:pt x="1436" y="0"/>
                  </a:moveTo>
                  <a:lnTo>
                    <a:pt x="1436" y="718"/>
                  </a:lnTo>
                  <a:cubicBezTo>
                    <a:pt x="1436" y="890"/>
                    <a:pt x="1331" y="1062"/>
                    <a:pt x="1168" y="1139"/>
                  </a:cubicBezTo>
                  <a:lnTo>
                    <a:pt x="402" y="1531"/>
                  </a:lnTo>
                  <a:cubicBezTo>
                    <a:pt x="153" y="1646"/>
                    <a:pt x="0" y="1895"/>
                    <a:pt x="0" y="2173"/>
                  </a:cubicBezTo>
                  <a:lnTo>
                    <a:pt x="0" y="3158"/>
                  </a:lnTo>
                  <a:cubicBezTo>
                    <a:pt x="0" y="3283"/>
                    <a:pt x="115" y="3398"/>
                    <a:pt x="240" y="3398"/>
                  </a:cubicBezTo>
                  <a:lnTo>
                    <a:pt x="4068" y="3398"/>
                  </a:lnTo>
                  <a:cubicBezTo>
                    <a:pt x="4202" y="3398"/>
                    <a:pt x="4307" y="3283"/>
                    <a:pt x="4307" y="3158"/>
                  </a:cubicBezTo>
                  <a:lnTo>
                    <a:pt x="4307" y="2173"/>
                  </a:lnTo>
                  <a:cubicBezTo>
                    <a:pt x="4307" y="1895"/>
                    <a:pt x="4154" y="1646"/>
                    <a:pt x="3905" y="1531"/>
                  </a:cubicBezTo>
                  <a:lnTo>
                    <a:pt x="3139" y="1139"/>
                  </a:lnTo>
                  <a:cubicBezTo>
                    <a:pt x="2977" y="1062"/>
                    <a:pt x="2871" y="890"/>
                    <a:pt x="2871" y="718"/>
                  </a:cubicBezTo>
                  <a:lnTo>
                    <a:pt x="28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9"/>
            <p:cNvSpPr/>
            <p:nvPr/>
          </p:nvSpPr>
          <p:spPr>
            <a:xfrm>
              <a:off x="2242459" y="2882254"/>
              <a:ext cx="382809" cy="190605"/>
            </a:xfrm>
            <a:custGeom>
              <a:rect b="b" l="l" r="r" t="t"/>
              <a:pathLst>
                <a:path extrusionOk="0" h="2145" w="4308">
                  <a:moveTo>
                    <a:pt x="939" y="1"/>
                  </a:moveTo>
                  <a:lnTo>
                    <a:pt x="393" y="278"/>
                  </a:lnTo>
                  <a:cubicBezTo>
                    <a:pt x="154" y="393"/>
                    <a:pt x="1" y="642"/>
                    <a:pt x="1" y="920"/>
                  </a:cubicBezTo>
                  <a:lnTo>
                    <a:pt x="1" y="1905"/>
                  </a:lnTo>
                  <a:cubicBezTo>
                    <a:pt x="1" y="2030"/>
                    <a:pt x="106" y="2145"/>
                    <a:pt x="240" y="2145"/>
                  </a:cubicBezTo>
                  <a:lnTo>
                    <a:pt x="4068" y="2145"/>
                  </a:lnTo>
                  <a:cubicBezTo>
                    <a:pt x="4193" y="2145"/>
                    <a:pt x="4307" y="2030"/>
                    <a:pt x="4307" y="1905"/>
                  </a:cubicBezTo>
                  <a:lnTo>
                    <a:pt x="4307" y="920"/>
                  </a:lnTo>
                  <a:cubicBezTo>
                    <a:pt x="4298" y="642"/>
                    <a:pt x="4145" y="393"/>
                    <a:pt x="3896" y="278"/>
                  </a:cubicBezTo>
                  <a:lnTo>
                    <a:pt x="3350" y="1"/>
                  </a:lnTo>
                  <a:cubicBezTo>
                    <a:pt x="3068" y="436"/>
                    <a:pt x="2609" y="654"/>
                    <a:pt x="2148" y="654"/>
                  </a:cubicBezTo>
                  <a:cubicBezTo>
                    <a:pt x="1688" y="654"/>
                    <a:pt x="1226" y="436"/>
                    <a:pt x="9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9"/>
            <p:cNvSpPr/>
            <p:nvPr/>
          </p:nvSpPr>
          <p:spPr>
            <a:xfrm>
              <a:off x="2305461" y="2604651"/>
              <a:ext cx="255206" cy="208821"/>
            </a:xfrm>
            <a:custGeom>
              <a:rect b="b" l="l" r="r" t="t"/>
              <a:pathLst>
                <a:path extrusionOk="0" h="2350" w="2872">
                  <a:moveTo>
                    <a:pt x="1112" y="1"/>
                  </a:moveTo>
                  <a:cubicBezTo>
                    <a:pt x="1021" y="1"/>
                    <a:pt x="931" y="49"/>
                    <a:pt x="890" y="139"/>
                  </a:cubicBezTo>
                  <a:cubicBezTo>
                    <a:pt x="814" y="302"/>
                    <a:pt x="699" y="445"/>
                    <a:pt x="565" y="570"/>
                  </a:cubicBezTo>
                  <a:cubicBezTo>
                    <a:pt x="440" y="684"/>
                    <a:pt x="297" y="780"/>
                    <a:pt x="144" y="857"/>
                  </a:cubicBezTo>
                  <a:cubicBezTo>
                    <a:pt x="48" y="905"/>
                    <a:pt x="0" y="1000"/>
                    <a:pt x="19" y="1106"/>
                  </a:cubicBezTo>
                  <a:cubicBezTo>
                    <a:pt x="105" y="1814"/>
                    <a:pt x="718" y="2350"/>
                    <a:pt x="1436" y="2350"/>
                  </a:cubicBezTo>
                  <a:cubicBezTo>
                    <a:pt x="2182" y="2350"/>
                    <a:pt x="2804" y="1775"/>
                    <a:pt x="2871" y="1029"/>
                  </a:cubicBezTo>
                  <a:cubicBezTo>
                    <a:pt x="2871" y="962"/>
                    <a:pt x="2842" y="885"/>
                    <a:pt x="2785" y="838"/>
                  </a:cubicBezTo>
                  <a:cubicBezTo>
                    <a:pt x="2316" y="445"/>
                    <a:pt x="1761" y="158"/>
                    <a:pt x="1158" y="5"/>
                  </a:cubicBezTo>
                  <a:cubicBezTo>
                    <a:pt x="1143" y="2"/>
                    <a:pt x="1127" y="1"/>
                    <a:pt x="11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9"/>
            <p:cNvSpPr/>
            <p:nvPr/>
          </p:nvSpPr>
          <p:spPr>
            <a:xfrm>
              <a:off x="2539255" y="2925618"/>
              <a:ext cx="85128" cy="147241"/>
            </a:xfrm>
            <a:custGeom>
              <a:rect b="b" l="l" r="r" t="t"/>
              <a:pathLst>
                <a:path extrusionOk="0" h="1657" w="958">
                  <a:moveTo>
                    <a:pt x="814" y="1"/>
                  </a:moveTo>
                  <a:lnTo>
                    <a:pt x="183" y="508"/>
                  </a:lnTo>
                  <a:cubicBezTo>
                    <a:pt x="68" y="594"/>
                    <a:pt x="1" y="738"/>
                    <a:pt x="1" y="881"/>
                  </a:cubicBezTo>
                  <a:lnTo>
                    <a:pt x="1" y="1657"/>
                  </a:lnTo>
                  <a:lnTo>
                    <a:pt x="719" y="1657"/>
                  </a:lnTo>
                  <a:cubicBezTo>
                    <a:pt x="853" y="1657"/>
                    <a:pt x="958" y="1551"/>
                    <a:pt x="958" y="1417"/>
                  </a:cubicBezTo>
                  <a:lnTo>
                    <a:pt x="958" y="432"/>
                  </a:lnTo>
                  <a:cubicBezTo>
                    <a:pt x="958" y="279"/>
                    <a:pt x="900" y="125"/>
                    <a:pt x="8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9"/>
            <p:cNvSpPr/>
            <p:nvPr/>
          </p:nvSpPr>
          <p:spPr>
            <a:xfrm>
              <a:off x="2965344" y="2520855"/>
              <a:ext cx="104677" cy="229703"/>
            </a:xfrm>
            <a:custGeom>
              <a:rect b="b" l="l" r="r" t="t"/>
              <a:pathLst>
                <a:path extrusionOk="0" h="2585" w="1178">
                  <a:moveTo>
                    <a:pt x="699" y="1"/>
                  </a:moveTo>
                  <a:cubicBezTo>
                    <a:pt x="316" y="1"/>
                    <a:pt x="1" y="316"/>
                    <a:pt x="1" y="699"/>
                  </a:cubicBezTo>
                  <a:lnTo>
                    <a:pt x="1" y="862"/>
                  </a:lnTo>
                  <a:cubicBezTo>
                    <a:pt x="1" y="1063"/>
                    <a:pt x="29" y="1273"/>
                    <a:pt x="96" y="1465"/>
                  </a:cubicBezTo>
                  <a:lnTo>
                    <a:pt x="470" y="2585"/>
                  </a:lnTo>
                  <a:lnTo>
                    <a:pt x="1178" y="2585"/>
                  </a:lnTo>
                  <a:lnTo>
                    <a:pt x="11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9"/>
            <p:cNvSpPr/>
            <p:nvPr/>
          </p:nvSpPr>
          <p:spPr>
            <a:xfrm>
              <a:off x="3007020" y="2499617"/>
              <a:ext cx="250141" cy="250052"/>
            </a:xfrm>
            <a:custGeom>
              <a:rect b="b" l="l" r="r" t="t"/>
              <a:pathLst>
                <a:path extrusionOk="0" h="2814" w="2815">
                  <a:moveTo>
                    <a:pt x="709" y="0"/>
                  </a:moveTo>
                  <a:cubicBezTo>
                    <a:pt x="316" y="0"/>
                    <a:pt x="1" y="316"/>
                    <a:pt x="1" y="708"/>
                  </a:cubicBezTo>
                  <a:cubicBezTo>
                    <a:pt x="1" y="967"/>
                    <a:pt x="211" y="1177"/>
                    <a:pt x="469" y="1177"/>
                  </a:cubicBezTo>
                  <a:lnTo>
                    <a:pt x="2345" y="2814"/>
                  </a:lnTo>
                  <a:lnTo>
                    <a:pt x="2747" y="1426"/>
                  </a:lnTo>
                  <a:cubicBezTo>
                    <a:pt x="2795" y="1254"/>
                    <a:pt x="2814" y="1082"/>
                    <a:pt x="2814" y="909"/>
                  </a:cubicBezTo>
                  <a:lnTo>
                    <a:pt x="2814" y="469"/>
                  </a:lnTo>
                  <a:cubicBezTo>
                    <a:pt x="2814" y="211"/>
                    <a:pt x="2604" y="0"/>
                    <a:pt x="23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9"/>
            <p:cNvSpPr/>
            <p:nvPr/>
          </p:nvSpPr>
          <p:spPr>
            <a:xfrm>
              <a:off x="3048696" y="2812586"/>
              <a:ext cx="125115" cy="91881"/>
            </a:xfrm>
            <a:custGeom>
              <a:rect b="b" l="l" r="r" t="t"/>
              <a:pathLst>
                <a:path extrusionOk="0" h="1034" w="1408">
                  <a:moveTo>
                    <a:pt x="0" y="0"/>
                  </a:moveTo>
                  <a:lnTo>
                    <a:pt x="0" y="1034"/>
                  </a:lnTo>
                  <a:lnTo>
                    <a:pt x="1407" y="1034"/>
                  </a:lnTo>
                  <a:lnTo>
                    <a:pt x="14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9"/>
            <p:cNvSpPr/>
            <p:nvPr/>
          </p:nvSpPr>
          <p:spPr>
            <a:xfrm>
              <a:off x="2902431" y="2862704"/>
              <a:ext cx="418442" cy="211042"/>
            </a:xfrm>
            <a:custGeom>
              <a:rect b="b" l="l" r="r" t="t"/>
              <a:pathLst>
                <a:path extrusionOk="0" h="2375" w="4709">
                  <a:moveTo>
                    <a:pt x="1646" y="1"/>
                  </a:moveTo>
                  <a:lnTo>
                    <a:pt x="517" y="326"/>
                  </a:lnTo>
                  <a:cubicBezTo>
                    <a:pt x="211" y="412"/>
                    <a:pt x="0" y="690"/>
                    <a:pt x="0" y="1006"/>
                  </a:cubicBezTo>
                  <a:lnTo>
                    <a:pt x="0" y="2135"/>
                  </a:lnTo>
                  <a:cubicBezTo>
                    <a:pt x="0" y="2269"/>
                    <a:pt x="115" y="2374"/>
                    <a:pt x="240" y="2374"/>
                  </a:cubicBezTo>
                  <a:lnTo>
                    <a:pt x="4470" y="2374"/>
                  </a:lnTo>
                  <a:cubicBezTo>
                    <a:pt x="4594" y="2374"/>
                    <a:pt x="4709" y="2269"/>
                    <a:pt x="4709" y="2135"/>
                  </a:cubicBezTo>
                  <a:lnTo>
                    <a:pt x="4709" y="1006"/>
                  </a:lnTo>
                  <a:cubicBezTo>
                    <a:pt x="4709" y="690"/>
                    <a:pt x="4489" y="412"/>
                    <a:pt x="4183" y="326"/>
                  </a:cubicBezTo>
                  <a:lnTo>
                    <a:pt x="3053" y="1"/>
                  </a:lnTo>
                  <a:lnTo>
                    <a:pt x="2355" y="470"/>
                  </a:lnTo>
                  <a:lnTo>
                    <a:pt x="16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9"/>
            <p:cNvSpPr/>
            <p:nvPr/>
          </p:nvSpPr>
          <p:spPr>
            <a:xfrm>
              <a:off x="3090372" y="2904380"/>
              <a:ext cx="41764" cy="168479"/>
            </a:xfrm>
            <a:custGeom>
              <a:rect b="b" l="l" r="r" t="t"/>
              <a:pathLst>
                <a:path extrusionOk="0" h="1896" w="470">
                  <a:moveTo>
                    <a:pt x="115" y="1"/>
                  </a:moveTo>
                  <a:lnTo>
                    <a:pt x="0" y="1896"/>
                  </a:lnTo>
                  <a:lnTo>
                    <a:pt x="469" y="1896"/>
                  </a:lnTo>
                  <a:lnTo>
                    <a:pt x="3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9"/>
            <p:cNvSpPr/>
            <p:nvPr/>
          </p:nvSpPr>
          <p:spPr>
            <a:xfrm>
              <a:off x="2985783" y="2604118"/>
              <a:ext cx="250941" cy="228903"/>
            </a:xfrm>
            <a:custGeom>
              <a:rect b="b" l="l" r="r" t="t"/>
              <a:pathLst>
                <a:path extrusionOk="0" h="2576" w="2824">
                  <a:moveTo>
                    <a:pt x="878" y="0"/>
                  </a:moveTo>
                  <a:cubicBezTo>
                    <a:pt x="764" y="0"/>
                    <a:pt x="653" y="48"/>
                    <a:pt x="565" y="135"/>
                  </a:cubicBezTo>
                  <a:lnTo>
                    <a:pt x="144" y="556"/>
                  </a:lnTo>
                  <a:cubicBezTo>
                    <a:pt x="58" y="652"/>
                    <a:pt x="0" y="767"/>
                    <a:pt x="0" y="891"/>
                  </a:cubicBezTo>
                  <a:lnTo>
                    <a:pt x="0" y="1169"/>
                  </a:lnTo>
                  <a:cubicBezTo>
                    <a:pt x="0" y="1944"/>
                    <a:pt x="632" y="2576"/>
                    <a:pt x="1417" y="2576"/>
                  </a:cubicBezTo>
                  <a:cubicBezTo>
                    <a:pt x="2192" y="2576"/>
                    <a:pt x="2824" y="1944"/>
                    <a:pt x="2824" y="1169"/>
                  </a:cubicBezTo>
                  <a:lnTo>
                    <a:pt x="2824" y="872"/>
                  </a:lnTo>
                  <a:cubicBezTo>
                    <a:pt x="2824" y="738"/>
                    <a:pt x="2776" y="623"/>
                    <a:pt x="2690" y="537"/>
                  </a:cubicBezTo>
                  <a:cubicBezTo>
                    <a:pt x="2326" y="183"/>
                    <a:pt x="1656" y="21"/>
                    <a:pt x="909" y="1"/>
                  </a:cubicBezTo>
                  <a:cubicBezTo>
                    <a:pt x="899" y="1"/>
                    <a:pt x="889" y="0"/>
                    <a:pt x="8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9"/>
            <p:cNvSpPr/>
            <p:nvPr/>
          </p:nvSpPr>
          <p:spPr>
            <a:xfrm>
              <a:off x="2903230" y="2916287"/>
              <a:ext cx="84328" cy="157460"/>
            </a:xfrm>
            <a:custGeom>
              <a:rect b="b" l="l" r="r" t="t"/>
              <a:pathLst>
                <a:path extrusionOk="0" h="1772" w="949">
                  <a:moveTo>
                    <a:pt x="125" y="1"/>
                  </a:moveTo>
                  <a:cubicBezTo>
                    <a:pt x="49" y="125"/>
                    <a:pt x="1" y="259"/>
                    <a:pt x="1" y="403"/>
                  </a:cubicBezTo>
                  <a:lnTo>
                    <a:pt x="1" y="1532"/>
                  </a:lnTo>
                  <a:cubicBezTo>
                    <a:pt x="1" y="1666"/>
                    <a:pt x="106" y="1771"/>
                    <a:pt x="240" y="1771"/>
                  </a:cubicBezTo>
                  <a:lnTo>
                    <a:pt x="948" y="1771"/>
                  </a:lnTo>
                  <a:lnTo>
                    <a:pt x="948" y="1101"/>
                  </a:lnTo>
                  <a:lnTo>
                    <a:pt x="929" y="1101"/>
                  </a:lnTo>
                  <a:cubicBezTo>
                    <a:pt x="929" y="910"/>
                    <a:pt x="862" y="738"/>
                    <a:pt x="728" y="604"/>
                  </a:cubicBezTo>
                  <a:lnTo>
                    <a:pt x="1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9"/>
            <p:cNvSpPr/>
            <p:nvPr/>
          </p:nvSpPr>
          <p:spPr>
            <a:xfrm>
              <a:off x="3235749" y="2916287"/>
              <a:ext cx="83440" cy="157460"/>
            </a:xfrm>
            <a:custGeom>
              <a:rect b="b" l="l" r="r" t="t"/>
              <a:pathLst>
                <a:path extrusionOk="0" h="1772" w="939">
                  <a:moveTo>
                    <a:pt x="814" y="1"/>
                  </a:moveTo>
                  <a:lnTo>
                    <a:pt x="211" y="604"/>
                  </a:lnTo>
                  <a:cubicBezTo>
                    <a:pt x="78" y="738"/>
                    <a:pt x="11" y="910"/>
                    <a:pt x="11" y="1101"/>
                  </a:cubicBezTo>
                  <a:lnTo>
                    <a:pt x="1" y="1101"/>
                  </a:lnTo>
                  <a:lnTo>
                    <a:pt x="1" y="1771"/>
                  </a:lnTo>
                  <a:lnTo>
                    <a:pt x="700" y="1771"/>
                  </a:lnTo>
                  <a:cubicBezTo>
                    <a:pt x="834" y="1771"/>
                    <a:pt x="939" y="1666"/>
                    <a:pt x="939" y="1532"/>
                  </a:cubicBezTo>
                  <a:lnTo>
                    <a:pt x="939" y="403"/>
                  </a:lnTo>
                  <a:cubicBezTo>
                    <a:pt x="939" y="259"/>
                    <a:pt x="891" y="125"/>
                    <a:pt x="8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9"/>
            <p:cNvSpPr/>
            <p:nvPr/>
          </p:nvSpPr>
          <p:spPr>
            <a:xfrm>
              <a:off x="3025770" y="2846176"/>
              <a:ext cx="85928" cy="87883"/>
            </a:xfrm>
            <a:custGeom>
              <a:rect b="b" l="l" r="r" t="t"/>
              <a:pathLst>
                <a:path extrusionOk="0" h="989" w="967">
                  <a:moveTo>
                    <a:pt x="221" y="0"/>
                  </a:moveTo>
                  <a:cubicBezTo>
                    <a:pt x="190" y="0"/>
                    <a:pt x="160" y="15"/>
                    <a:pt x="144" y="43"/>
                  </a:cubicBezTo>
                  <a:lnTo>
                    <a:pt x="0" y="263"/>
                  </a:lnTo>
                  <a:lnTo>
                    <a:pt x="354" y="914"/>
                  </a:lnTo>
                  <a:cubicBezTo>
                    <a:pt x="378" y="963"/>
                    <a:pt x="430" y="988"/>
                    <a:pt x="481" y="988"/>
                  </a:cubicBezTo>
                  <a:cubicBezTo>
                    <a:pt x="510" y="988"/>
                    <a:pt x="540" y="980"/>
                    <a:pt x="565" y="962"/>
                  </a:cubicBezTo>
                  <a:lnTo>
                    <a:pt x="967" y="656"/>
                  </a:lnTo>
                  <a:lnTo>
                    <a:pt x="287" y="24"/>
                  </a:lnTo>
                  <a:cubicBezTo>
                    <a:pt x="267" y="8"/>
                    <a:pt x="244" y="0"/>
                    <a:pt x="2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9"/>
            <p:cNvSpPr/>
            <p:nvPr/>
          </p:nvSpPr>
          <p:spPr>
            <a:xfrm>
              <a:off x="3111610" y="2846443"/>
              <a:ext cx="86016" cy="88238"/>
            </a:xfrm>
            <a:custGeom>
              <a:rect b="b" l="l" r="r" t="t"/>
              <a:pathLst>
                <a:path extrusionOk="0" h="993" w="968">
                  <a:moveTo>
                    <a:pt x="748" y="0"/>
                  </a:moveTo>
                  <a:cubicBezTo>
                    <a:pt x="725" y="0"/>
                    <a:pt x="701" y="10"/>
                    <a:pt x="680" y="31"/>
                  </a:cubicBezTo>
                  <a:lnTo>
                    <a:pt x="1" y="653"/>
                  </a:lnTo>
                  <a:lnTo>
                    <a:pt x="393" y="959"/>
                  </a:lnTo>
                  <a:cubicBezTo>
                    <a:pt x="419" y="982"/>
                    <a:pt x="452" y="992"/>
                    <a:pt x="484" y="992"/>
                  </a:cubicBezTo>
                  <a:cubicBezTo>
                    <a:pt x="534" y="992"/>
                    <a:pt x="584" y="967"/>
                    <a:pt x="613" y="921"/>
                  </a:cubicBezTo>
                  <a:lnTo>
                    <a:pt x="967" y="260"/>
                  </a:lnTo>
                  <a:lnTo>
                    <a:pt x="824" y="50"/>
                  </a:lnTo>
                  <a:cubicBezTo>
                    <a:pt x="807" y="17"/>
                    <a:pt x="779" y="0"/>
                    <a:pt x="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9"/>
            <p:cNvSpPr/>
            <p:nvPr/>
          </p:nvSpPr>
          <p:spPr>
            <a:xfrm>
              <a:off x="2416004" y="1993553"/>
              <a:ext cx="590208" cy="508368"/>
            </a:xfrm>
            <a:custGeom>
              <a:rect b="b" l="l" r="r" t="t"/>
              <a:pathLst>
                <a:path extrusionOk="0" h="5721" w="6642">
                  <a:moveTo>
                    <a:pt x="584" y="1"/>
                  </a:moveTo>
                  <a:cubicBezTo>
                    <a:pt x="259" y="1"/>
                    <a:pt x="0" y="259"/>
                    <a:pt x="0" y="585"/>
                  </a:cubicBezTo>
                  <a:lnTo>
                    <a:pt x="0" y="3714"/>
                  </a:lnTo>
                  <a:cubicBezTo>
                    <a:pt x="0" y="4040"/>
                    <a:pt x="259" y="4298"/>
                    <a:pt x="584" y="4298"/>
                  </a:cubicBezTo>
                  <a:lnTo>
                    <a:pt x="2737" y="4298"/>
                  </a:lnTo>
                  <a:lnTo>
                    <a:pt x="2412" y="5600"/>
                  </a:lnTo>
                  <a:cubicBezTo>
                    <a:pt x="2397" y="5666"/>
                    <a:pt x="2450" y="5721"/>
                    <a:pt x="2511" y="5721"/>
                  </a:cubicBezTo>
                  <a:cubicBezTo>
                    <a:pt x="2529" y="5721"/>
                    <a:pt x="2547" y="5716"/>
                    <a:pt x="2565" y="5705"/>
                  </a:cubicBezTo>
                  <a:lnTo>
                    <a:pt x="4489" y="4298"/>
                  </a:lnTo>
                  <a:lnTo>
                    <a:pt x="6049" y="4298"/>
                  </a:lnTo>
                  <a:cubicBezTo>
                    <a:pt x="6374" y="4288"/>
                    <a:pt x="6642" y="4030"/>
                    <a:pt x="6642" y="3705"/>
                  </a:cubicBezTo>
                  <a:lnTo>
                    <a:pt x="6642" y="585"/>
                  </a:lnTo>
                  <a:cubicBezTo>
                    <a:pt x="6642" y="259"/>
                    <a:pt x="6384" y="1"/>
                    <a:pt x="60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9"/>
            <p:cNvSpPr/>
            <p:nvPr/>
          </p:nvSpPr>
          <p:spPr>
            <a:xfrm>
              <a:off x="2514640" y="2080370"/>
              <a:ext cx="97835" cy="34922"/>
            </a:xfrm>
            <a:custGeom>
              <a:rect b="b" l="l" r="r" t="t"/>
              <a:pathLst>
                <a:path extrusionOk="0" h="393" w="1101">
                  <a:moveTo>
                    <a:pt x="259" y="0"/>
                  </a:moveTo>
                  <a:cubicBezTo>
                    <a:pt x="0" y="0"/>
                    <a:pt x="0" y="393"/>
                    <a:pt x="259" y="393"/>
                  </a:cubicBezTo>
                  <a:lnTo>
                    <a:pt x="843" y="393"/>
                  </a:lnTo>
                  <a:cubicBezTo>
                    <a:pt x="1101" y="393"/>
                    <a:pt x="1101" y="0"/>
                    <a:pt x="8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9"/>
            <p:cNvSpPr/>
            <p:nvPr/>
          </p:nvSpPr>
          <p:spPr>
            <a:xfrm>
              <a:off x="2635403" y="2080370"/>
              <a:ext cx="272178" cy="34922"/>
            </a:xfrm>
            <a:custGeom>
              <a:rect b="b" l="l" r="r" t="t"/>
              <a:pathLst>
                <a:path extrusionOk="0" h="393" w="3063">
                  <a:moveTo>
                    <a:pt x="268" y="0"/>
                  </a:moveTo>
                  <a:cubicBezTo>
                    <a:pt x="0" y="0"/>
                    <a:pt x="0" y="393"/>
                    <a:pt x="268" y="393"/>
                  </a:cubicBezTo>
                  <a:lnTo>
                    <a:pt x="2804" y="393"/>
                  </a:lnTo>
                  <a:cubicBezTo>
                    <a:pt x="3063" y="393"/>
                    <a:pt x="3063" y="0"/>
                    <a:pt x="28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9"/>
            <p:cNvSpPr/>
            <p:nvPr/>
          </p:nvSpPr>
          <p:spPr>
            <a:xfrm>
              <a:off x="2513752" y="2167099"/>
              <a:ext cx="393828" cy="34922"/>
            </a:xfrm>
            <a:custGeom>
              <a:rect b="b" l="l" r="r" t="t"/>
              <a:pathLst>
                <a:path extrusionOk="0" h="393" w="4432">
                  <a:moveTo>
                    <a:pt x="269" y="0"/>
                  </a:moveTo>
                  <a:cubicBezTo>
                    <a:pt x="1" y="0"/>
                    <a:pt x="1" y="393"/>
                    <a:pt x="269" y="393"/>
                  </a:cubicBezTo>
                  <a:lnTo>
                    <a:pt x="4173" y="393"/>
                  </a:lnTo>
                  <a:cubicBezTo>
                    <a:pt x="4432" y="393"/>
                    <a:pt x="4432" y="0"/>
                    <a:pt x="41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9"/>
            <p:cNvSpPr/>
            <p:nvPr/>
          </p:nvSpPr>
          <p:spPr>
            <a:xfrm>
              <a:off x="2513752" y="2253827"/>
              <a:ext cx="272267" cy="34922"/>
            </a:xfrm>
            <a:custGeom>
              <a:rect b="b" l="l" r="r" t="t"/>
              <a:pathLst>
                <a:path extrusionOk="0" h="393" w="3064">
                  <a:moveTo>
                    <a:pt x="269" y="0"/>
                  </a:moveTo>
                  <a:cubicBezTo>
                    <a:pt x="1" y="0"/>
                    <a:pt x="1" y="393"/>
                    <a:pt x="269" y="393"/>
                  </a:cubicBezTo>
                  <a:lnTo>
                    <a:pt x="2805" y="393"/>
                  </a:lnTo>
                  <a:cubicBezTo>
                    <a:pt x="3063" y="393"/>
                    <a:pt x="3063" y="0"/>
                    <a:pt x="28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9"/>
            <p:cNvSpPr/>
            <p:nvPr/>
          </p:nvSpPr>
          <p:spPr>
            <a:xfrm>
              <a:off x="2809748" y="2253827"/>
              <a:ext cx="97835" cy="34922"/>
            </a:xfrm>
            <a:custGeom>
              <a:rect b="b" l="l" r="r" t="t"/>
              <a:pathLst>
                <a:path extrusionOk="0" h="393" w="1101">
                  <a:moveTo>
                    <a:pt x="259" y="0"/>
                  </a:moveTo>
                  <a:cubicBezTo>
                    <a:pt x="0" y="0"/>
                    <a:pt x="0" y="393"/>
                    <a:pt x="259" y="393"/>
                  </a:cubicBezTo>
                  <a:lnTo>
                    <a:pt x="842" y="393"/>
                  </a:lnTo>
                  <a:cubicBezTo>
                    <a:pt x="1101" y="393"/>
                    <a:pt x="1101" y="0"/>
                    <a:pt x="8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8" name="Google Shape;1178;p39"/>
          <p:cNvGrpSpPr/>
          <p:nvPr/>
        </p:nvGrpSpPr>
        <p:grpSpPr>
          <a:xfrm>
            <a:off x="4385021" y="4600621"/>
            <a:ext cx="373963" cy="343119"/>
            <a:chOff x="6319908" y="3696721"/>
            <a:chExt cx="373963" cy="343119"/>
          </a:xfrm>
        </p:grpSpPr>
        <p:sp>
          <p:nvSpPr>
            <p:cNvPr id="1179" name="Google Shape;1179;p39"/>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9"/>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9"/>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9"/>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9"/>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9"/>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9"/>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9"/>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9"/>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8" name="Google Shape;1188;p39">
            <a:hlinkClick action="ppaction://hlinksldjump" r:id="rId4"/>
          </p:cNvPr>
          <p:cNvSpPr txBox="1"/>
          <p:nvPr/>
        </p:nvSpPr>
        <p:spPr>
          <a:xfrm>
            <a:off x="4323200" y="4611425"/>
            <a:ext cx="4878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Kanit ExtraLight"/>
              <a:ea typeface="Kanit ExtraLight"/>
              <a:cs typeface="Kanit ExtraLight"/>
              <a:sym typeface="Kanit Extra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40"/>
          <p:cNvSpPr txBox="1"/>
          <p:nvPr>
            <p:ph idx="7" type="subTitle"/>
          </p:nvPr>
        </p:nvSpPr>
        <p:spPr>
          <a:xfrm>
            <a:off x="713232" y="1929384"/>
            <a:ext cx="24507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s</a:t>
            </a:r>
            <a:r>
              <a:rPr lang="en" sz="1300"/>
              <a:t>ee, on median, the most bike share usage by customers.</a:t>
            </a:r>
            <a:endParaRPr sz="1300"/>
          </a:p>
        </p:txBody>
      </p:sp>
      <p:sp>
        <p:nvSpPr>
          <p:cNvPr id="1194" name="Google Shape;1194;p40"/>
          <p:cNvSpPr txBox="1"/>
          <p:nvPr>
            <p:ph idx="8" type="subTitle"/>
          </p:nvPr>
        </p:nvSpPr>
        <p:spPr>
          <a:xfrm>
            <a:off x="3337560" y="1929384"/>
            <a:ext cx="24507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t</a:t>
            </a:r>
            <a:r>
              <a:rPr lang="en" sz="1300"/>
              <a:t>ypically see more total customer activity than subscriber activity. </a:t>
            </a:r>
            <a:endParaRPr sz="1300"/>
          </a:p>
        </p:txBody>
      </p:sp>
      <p:sp>
        <p:nvSpPr>
          <p:cNvPr id="1195" name="Google Shape;1195;p40"/>
          <p:cNvSpPr txBox="1"/>
          <p:nvPr>
            <p:ph idx="9" type="subTitle"/>
          </p:nvPr>
        </p:nvSpPr>
        <p:spPr>
          <a:xfrm>
            <a:off x="5980176" y="1929384"/>
            <a:ext cx="24507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o</a:t>
            </a:r>
            <a:r>
              <a:rPr lang="en" sz="1300"/>
              <a:t>n the other hand, see more total subscriber activity.</a:t>
            </a:r>
            <a:endParaRPr sz="1300"/>
          </a:p>
        </p:txBody>
      </p:sp>
      <p:sp>
        <p:nvSpPr>
          <p:cNvPr id="1196" name="Google Shape;1196;p40"/>
          <p:cNvSpPr txBox="1"/>
          <p:nvPr>
            <p:ph idx="13" type="subTitle"/>
          </p:nvPr>
        </p:nvSpPr>
        <p:spPr>
          <a:xfrm>
            <a:off x="713232" y="3485769"/>
            <a:ext cx="24507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m</a:t>
            </a:r>
            <a:r>
              <a:rPr lang="en" sz="1300"/>
              <a:t>edian-wise than subscribers do, regardless of day, although less frequently.</a:t>
            </a:r>
            <a:endParaRPr sz="1300"/>
          </a:p>
        </p:txBody>
      </p:sp>
      <p:sp>
        <p:nvSpPr>
          <p:cNvPr id="1197" name="Google Shape;1197;p40"/>
          <p:cNvSpPr txBox="1"/>
          <p:nvPr>
            <p:ph idx="14" type="subTitle"/>
          </p:nvPr>
        </p:nvSpPr>
        <p:spPr>
          <a:xfrm>
            <a:off x="3337560" y="3485769"/>
            <a:ext cx="24507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a</a:t>
            </a:r>
            <a:r>
              <a:rPr lang="en" sz="1300"/>
              <a:t>re taken on routes that have seen over 30 rides (Q1 2020).</a:t>
            </a:r>
            <a:endParaRPr sz="1300"/>
          </a:p>
        </p:txBody>
      </p:sp>
      <p:sp>
        <p:nvSpPr>
          <p:cNvPr id="1198" name="Google Shape;1198;p40"/>
          <p:cNvSpPr txBox="1"/>
          <p:nvPr>
            <p:ph idx="15" type="subTitle"/>
          </p:nvPr>
        </p:nvSpPr>
        <p:spPr>
          <a:xfrm>
            <a:off x="5980176" y="3485769"/>
            <a:ext cx="24507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a</a:t>
            </a:r>
            <a:r>
              <a:rPr lang="en" sz="1300"/>
              <a:t>re taken on routes that </a:t>
            </a:r>
            <a:r>
              <a:rPr lang="en" sz="1300"/>
              <a:t>have between 1 and 12 rides (Q1 2020).</a:t>
            </a:r>
            <a:endParaRPr sz="1300"/>
          </a:p>
        </p:txBody>
      </p:sp>
      <p:sp>
        <p:nvSpPr>
          <p:cNvPr id="1199" name="Google Shape;1199;p40"/>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Analysis Summary</a:t>
            </a:r>
            <a:endParaRPr/>
          </a:p>
        </p:txBody>
      </p:sp>
      <p:sp>
        <p:nvSpPr>
          <p:cNvPr id="1200" name="Google Shape;1200;p40"/>
          <p:cNvSpPr txBox="1"/>
          <p:nvPr>
            <p:ph idx="1" type="subTitle"/>
          </p:nvPr>
        </p:nvSpPr>
        <p:spPr>
          <a:xfrm>
            <a:off x="713340" y="1593529"/>
            <a:ext cx="2451300" cy="342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t>Saturday and Sunday</a:t>
            </a:r>
            <a:endParaRPr sz="1800"/>
          </a:p>
        </p:txBody>
      </p:sp>
      <p:sp>
        <p:nvSpPr>
          <p:cNvPr id="1201" name="Google Shape;1201;p40"/>
          <p:cNvSpPr txBox="1"/>
          <p:nvPr>
            <p:ph idx="2" type="subTitle"/>
          </p:nvPr>
        </p:nvSpPr>
        <p:spPr>
          <a:xfrm>
            <a:off x="3340038" y="1593529"/>
            <a:ext cx="2451300" cy="342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t>These same days</a:t>
            </a:r>
            <a:endParaRPr sz="1800"/>
          </a:p>
        </p:txBody>
      </p:sp>
      <p:sp>
        <p:nvSpPr>
          <p:cNvPr id="1202" name="Google Shape;1202;p40"/>
          <p:cNvSpPr txBox="1"/>
          <p:nvPr>
            <p:ph idx="3" type="subTitle"/>
          </p:nvPr>
        </p:nvSpPr>
        <p:spPr>
          <a:xfrm>
            <a:off x="5979391" y="1593529"/>
            <a:ext cx="2451300" cy="342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t>The weekdays (M-F)</a:t>
            </a:r>
            <a:endParaRPr sz="1800"/>
          </a:p>
        </p:txBody>
      </p:sp>
      <p:sp>
        <p:nvSpPr>
          <p:cNvPr id="1203" name="Google Shape;1203;p40"/>
          <p:cNvSpPr txBox="1"/>
          <p:nvPr>
            <p:ph idx="4" type="subTitle"/>
          </p:nvPr>
        </p:nvSpPr>
        <p:spPr>
          <a:xfrm>
            <a:off x="713340" y="2924529"/>
            <a:ext cx="2451300" cy="342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t>Customers bike for longer</a:t>
            </a:r>
            <a:endParaRPr sz="1800"/>
          </a:p>
        </p:txBody>
      </p:sp>
      <p:sp>
        <p:nvSpPr>
          <p:cNvPr id="1204" name="Google Shape;1204;p40"/>
          <p:cNvSpPr txBox="1"/>
          <p:nvPr>
            <p:ph idx="5" type="subTitle"/>
          </p:nvPr>
        </p:nvSpPr>
        <p:spPr>
          <a:xfrm>
            <a:off x="3340038" y="2924529"/>
            <a:ext cx="2451300" cy="342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t>About half of subscriber rides</a:t>
            </a:r>
            <a:endParaRPr sz="1800"/>
          </a:p>
        </p:txBody>
      </p:sp>
      <p:sp>
        <p:nvSpPr>
          <p:cNvPr id="1205" name="Google Shape;1205;p40"/>
          <p:cNvSpPr txBox="1"/>
          <p:nvPr>
            <p:ph idx="6" type="subTitle"/>
          </p:nvPr>
        </p:nvSpPr>
        <p:spPr>
          <a:xfrm>
            <a:off x="5979391" y="2924529"/>
            <a:ext cx="2451300" cy="342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t>About two-thirds of customer rides</a:t>
            </a:r>
            <a:endParaRPr sz="1400"/>
          </a:p>
        </p:txBody>
      </p:sp>
      <p:grpSp>
        <p:nvGrpSpPr>
          <p:cNvPr id="1206" name="Google Shape;1206;p40"/>
          <p:cNvGrpSpPr/>
          <p:nvPr/>
        </p:nvGrpSpPr>
        <p:grpSpPr>
          <a:xfrm>
            <a:off x="4385021" y="4600621"/>
            <a:ext cx="373963" cy="343119"/>
            <a:chOff x="6319908" y="3696721"/>
            <a:chExt cx="373963" cy="343119"/>
          </a:xfrm>
        </p:grpSpPr>
        <p:sp>
          <p:nvSpPr>
            <p:cNvPr id="1207" name="Google Shape;1207;p40"/>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0"/>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0"/>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0"/>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0"/>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0"/>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0"/>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0"/>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0"/>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6" name="Google Shape;1216;p40">
            <a:hlinkClick action="ppaction://hlinksldjump" r:id="rId3"/>
          </p:cNvPr>
          <p:cNvSpPr txBox="1"/>
          <p:nvPr/>
        </p:nvSpPr>
        <p:spPr>
          <a:xfrm>
            <a:off x="4323200" y="4611425"/>
            <a:ext cx="4878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Kanit ExtraLight"/>
              <a:ea typeface="Kanit ExtraLight"/>
              <a:cs typeface="Kanit ExtraLight"/>
              <a:sym typeface="Kanit Extra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41"/>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Analysis Summary</a:t>
            </a:r>
            <a:endParaRPr/>
          </a:p>
        </p:txBody>
      </p:sp>
      <p:grpSp>
        <p:nvGrpSpPr>
          <p:cNvPr id="1222" name="Google Shape;1222;p41"/>
          <p:cNvGrpSpPr/>
          <p:nvPr/>
        </p:nvGrpSpPr>
        <p:grpSpPr>
          <a:xfrm>
            <a:off x="4385021" y="4600621"/>
            <a:ext cx="373963" cy="343119"/>
            <a:chOff x="6319908" y="3696721"/>
            <a:chExt cx="373963" cy="343119"/>
          </a:xfrm>
        </p:grpSpPr>
        <p:sp>
          <p:nvSpPr>
            <p:cNvPr id="1223" name="Google Shape;1223;p41"/>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1"/>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1"/>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1"/>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1"/>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1"/>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1"/>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1"/>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1"/>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2" name="Google Shape;1232;p41">
            <a:hlinkClick action="ppaction://hlinksldjump" r:id="rId3"/>
          </p:cNvPr>
          <p:cNvSpPr txBox="1"/>
          <p:nvPr/>
        </p:nvSpPr>
        <p:spPr>
          <a:xfrm>
            <a:off x="4323200" y="4611425"/>
            <a:ext cx="4878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Kanit ExtraLight"/>
              <a:ea typeface="Kanit ExtraLight"/>
              <a:cs typeface="Kanit ExtraLight"/>
              <a:sym typeface="Kanit ExtraLight"/>
            </a:endParaRPr>
          </a:p>
        </p:txBody>
      </p:sp>
      <p:sp>
        <p:nvSpPr>
          <p:cNvPr id="1233" name="Google Shape;1233;p41"/>
          <p:cNvSpPr txBox="1"/>
          <p:nvPr/>
        </p:nvSpPr>
        <p:spPr>
          <a:xfrm>
            <a:off x="1302925" y="1174925"/>
            <a:ext cx="6515700" cy="32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92242"/>
                </a:solidFill>
                <a:latin typeface="Kanit Light"/>
                <a:ea typeface="Kanit Light"/>
                <a:cs typeface="Kanit Light"/>
                <a:sym typeface="Kanit Light"/>
              </a:rPr>
              <a:t>My initial analysis revealed that the weekends (Saturday and Sunday) are more popular for bike usage for customers (users without a subscription). Sunday in particular is the most popular, with customers’ median ride length at 23:47 in Q4 2019 and 27:34 in Q1 2020. Additionally, these two days overwhelmingly see more total customer bike share usage than that of subscribers.</a:t>
            </a:r>
            <a:endParaRPr>
              <a:solidFill>
                <a:srgbClr val="092242"/>
              </a:solidFill>
              <a:latin typeface="Kanit Light"/>
              <a:ea typeface="Kanit Light"/>
              <a:cs typeface="Kanit Light"/>
              <a:sym typeface="Kanit Light"/>
            </a:endParaRPr>
          </a:p>
          <a:p>
            <a:pPr indent="0" lvl="0" marL="0" rtl="0" algn="l">
              <a:spcBef>
                <a:spcPts val="0"/>
              </a:spcBef>
              <a:spcAft>
                <a:spcPts val="0"/>
              </a:spcAft>
              <a:buNone/>
            </a:pPr>
            <a:r>
              <a:t/>
            </a:r>
            <a:endParaRPr>
              <a:solidFill>
                <a:srgbClr val="092242"/>
              </a:solidFill>
              <a:latin typeface="Kanit Light"/>
              <a:ea typeface="Kanit Light"/>
              <a:cs typeface="Kanit Light"/>
              <a:sym typeface="Kanit Light"/>
            </a:endParaRPr>
          </a:p>
          <a:p>
            <a:pPr indent="0" lvl="0" marL="0" rtl="0" algn="l">
              <a:spcBef>
                <a:spcPts val="0"/>
              </a:spcBef>
              <a:spcAft>
                <a:spcPts val="0"/>
              </a:spcAft>
              <a:buNone/>
            </a:pPr>
            <a:r>
              <a:rPr lang="en">
                <a:solidFill>
                  <a:srgbClr val="092242"/>
                </a:solidFill>
                <a:latin typeface="Kanit Light"/>
                <a:ea typeface="Kanit Light"/>
                <a:cs typeface="Kanit Light"/>
                <a:sym typeface="Kanit Light"/>
              </a:rPr>
              <a:t>On the other hand, while the median ride length remains relatively equal for subscribers regardless of day, the total time of bike share usage is </a:t>
            </a:r>
            <a:r>
              <a:rPr lang="en">
                <a:solidFill>
                  <a:srgbClr val="092242"/>
                </a:solidFill>
                <a:latin typeface="Kanit Light"/>
                <a:ea typeface="Kanit Light"/>
                <a:cs typeface="Kanit Light"/>
                <a:sym typeface="Kanit Light"/>
              </a:rPr>
              <a:t>significantly</a:t>
            </a:r>
            <a:r>
              <a:rPr lang="en">
                <a:solidFill>
                  <a:srgbClr val="092242"/>
                </a:solidFill>
                <a:latin typeface="Kanit Light"/>
                <a:ea typeface="Kanit Light"/>
                <a:cs typeface="Kanit Light"/>
                <a:sym typeface="Kanit Light"/>
              </a:rPr>
              <a:t> higher during the weekdays (Monday through Friday) than the weekends compared to that for customers.</a:t>
            </a:r>
            <a:endParaRPr>
              <a:solidFill>
                <a:srgbClr val="092242"/>
              </a:solidFill>
              <a:latin typeface="Kanit Light"/>
              <a:ea typeface="Kanit Light"/>
              <a:cs typeface="Kanit Light"/>
              <a:sym typeface="Kanit Light"/>
            </a:endParaRPr>
          </a:p>
          <a:p>
            <a:pPr indent="0" lvl="0" marL="0" rtl="0" algn="l">
              <a:spcBef>
                <a:spcPts val="0"/>
              </a:spcBef>
              <a:spcAft>
                <a:spcPts val="0"/>
              </a:spcAft>
              <a:buNone/>
            </a:pPr>
            <a:r>
              <a:t/>
            </a:r>
            <a:endParaRPr>
              <a:solidFill>
                <a:srgbClr val="092242"/>
              </a:solidFill>
              <a:latin typeface="Kanit Light"/>
              <a:ea typeface="Kanit Light"/>
              <a:cs typeface="Kanit Light"/>
              <a:sym typeface="Kanit Light"/>
            </a:endParaRPr>
          </a:p>
          <a:p>
            <a:pPr indent="0" lvl="0" marL="0" rtl="0" algn="l">
              <a:spcBef>
                <a:spcPts val="0"/>
              </a:spcBef>
              <a:spcAft>
                <a:spcPts val="0"/>
              </a:spcAft>
              <a:buNone/>
            </a:pPr>
            <a:r>
              <a:rPr lang="en">
                <a:solidFill>
                  <a:srgbClr val="092242"/>
                </a:solidFill>
                <a:latin typeface="Kanit Light"/>
                <a:ea typeface="Kanit Light"/>
                <a:cs typeface="Kanit Light"/>
                <a:sym typeface="Kanit Light"/>
              </a:rPr>
              <a:t>Despite this, customers still seem to ride their bikes for longer regardless of day, when looking at the median ride length.</a:t>
            </a:r>
            <a:endParaRPr>
              <a:solidFill>
                <a:srgbClr val="092242"/>
              </a:solidFill>
              <a:latin typeface="Kanit Light"/>
              <a:ea typeface="Kanit Light"/>
              <a:cs typeface="Kanit Light"/>
              <a:sym typeface="Kanit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grpSp>
        <p:nvGrpSpPr>
          <p:cNvPr id="1238" name="Google Shape;1238;p42"/>
          <p:cNvGrpSpPr/>
          <p:nvPr/>
        </p:nvGrpSpPr>
        <p:grpSpPr>
          <a:xfrm>
            <a:off x="-2600532" y="2100908"/>
            <a:ext cx="3888909" cy="2546132"/>
            <a:chOff x="6486318" y="2053283"/>
            <a:chExt cx="3888909" cy="2546132"/>
          </a:xfrm>
        </p:grpSpPr>
        <p:sp>
          <p:nvSpPr>
            <p:cNvPr id="1239" name="Google Shape;1239;p42"/>
            <p:cNvSpPr/>
            <p:nvPr/>
          </p:nvSpPr>
          <p:spPr>
            <a:xfrm>
              <a:off x="9334458" y="4519943"/>
              <a:ext cx="1034444" cy="79472"/>
            </a:xfrm>
            <a:custGeom>
              <a:rect b="b" l="l" r="r" t="t"/>
              <a:pathLst>
                <a:path extrusionOk="0" h="1156" w="15047">
                  <a:moveTo>
                    <a:pt x="7509" y="0"/>
                  </a:moveTo>
                  <a:cubicBezTo>
                    <a:pt x="3375" y="0"/>
                    <a:pt x="1" y="274"/>
                    <a:pt x="1" y="578"/>
                  </a:cubicBezTo>
                  <a:cubicBezTo>
                    <a:pt x="1" y="882"/>
                    <a:pt x="3375" y="1155"/>
                    <a:pt x="7509" y="1155"/>
                  </a:cubicBezTo>
                  <a:cubicBezTo>
                    <a:pt x="11643" y="1155"/>
                    <a:pt x="15047" y="882"/>
                    <a:pt x="15047" y="578"/>
                  </a:cubicBezTo>
                  <a:cubicBezTo>
                    <a:pt x="15047" y="274"/>
                    <a:pt x="11643" y="0"/>
                    <a:pt x="75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2"/>
            <p:cNvSpPr/>
            <p:nvPr/>
          </p:nvSpPr>
          <p:spPr>
            <a:xfrm>
              <a:off x="6546953" y="4519943"/>
              <a:ext cx="1034375" cy="79472"/>
            </a:xfrm>
            <a:custGeom>
              <a:rect b="b" l="l" r="r" t="t"/>
              <a:pathLst>
                <a:path extrusionOk="0" h="1156" w="15046">
                  <a:moveTo>
                    <a:pt x="7508" y="0"/>
                  </a:moveTo>
                  <a:cubicBezTo>
                    <a:pt x="3374" y="0"/>
                    <a:pt x="0" y="274"/>
                    <a:pt x="0" y="578"/>
                  </a:cubicBezTo>
                  <a:cubicBezTo>
                    <a:pt x="0" y="882"/>
                    <a:pt x="3374" y="1155"/>
                    <a:pt x="7508" y="1155"/>
                  </a:cubicBezTo>
                  <a:cubicBezTo>
                    <a:pt x="11672" y="1155"/>
                    <a:pt x="15046" y="882"/>
                    <a:pt x="15046" y="578"/>
                  </a:cubicBezTo>
                  <a:cubicBezTo>
                    <a:pt x="15046" y="274"/>
                    <a:pt x="11702" y="0"/>
                    <a:pt x="75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2"/>
            <p:cNvSpPr/>
            <p:nvPr/>
          </p:nvSpPr>
          <p:spPr>
            <a:xfrm>
              <a:off x="6617969" y="3598383"/>
              <a:ext cx="894405" cy="896536"/>
            </a:xfrm>
            <a:custGeom>
              <a:rect b="b" l="l" r="r" t="t"/>
              <a:pathLst>
                <a:path extrusionOk="0" fill="none" h="13041" w="13010">
                  <a:moveTo>
                    <a:pt x="11824" y="4347"/>
                  </a:moveTo>
                  <a:cubicBezTo>
                    <a:pt x="13010" y="7265"/>
                    <a:pt x="11612" y="10639"/>
                    <a:pt x="8694" y="11824"/>
                  </a:cubicBezTo>
                  <a:cubicBezTo>
                    <a:pt x="5745" y="13040"/>
                    <a:pt x="2402" y="11642"/>
                    <a:pt x="1216" y="8694"/>
                  </a:cubicBezTo>
                  <a:cubicBezTo>
                    <a:pt x="1" y="5776"/>
                    <a:pt x="1399" y="2402"/>
                    <a:pt x="4347" y="1216"/>
                  </a:cubicBezTo>
                  <a:cubicBezTo>
                    <a:pt x="7265" y="1"/>
                    <a:pt x="10609" y="1429"/>
                    <a:pt x="11824" y="4347"/>
                  </a:cubicBezTo>
                  <a:close/>
                </a:path>
              </a:pathLst>
            </a:custGeom>
            <a:noFill/>
            <a:ln cap="flat" cmpd="sng" w="91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2"/>
            <p:cNvSpPr/>
            <p:nvPr/>
          </p:nvSpPr>
          <p:spPr>
            <a:xfrm>
              <a:off x="6540628" y="3523173"/>
              <a:ext cx="1051149" cy="1049018"/>
            </a:xfrm>
            <a:custGeom>
              <a:rect b="b" l="l" r="r" t="t"/>
              <a:pathLst>
                <a:path extrusionOk="0" fill="none" h="15259" w="15290">
                  <a:moveTo>
                    <a:pt x="13861" y="5076"/>
                  </a:moveTo>
                  <a:cubicBezTo>
                    <a:pt x="15290" y="8511"/>
                    <a:pt x="13618" y="12432"/>
                    <a:pt x="10183" y="13830"/>
                  </a:cubicBezTo>
                  <a:cubicBezTo>
                    <a:pt x="6749" y="15259"/>
                    <a:pt x="2828" y="13618"/>
                    <a:pt x="1429" y="10152"/>
                  </a:cubicBezTo>
                  <a:cubicBezTo>
                    <a:pt x="1" y="6718"/>
                    <a:pt x="1673" y="2797"/>
                    <a:pt x="5107" y="1399"/>
                  </a:cubicBezTo>
                  <a:cubicBezTo>
                    <a:pt x="8542" y="0"/>
                    <a:pt x="12463" y="1642"/>
                    <a:pt x="13861" y="5076"/>
                  </a:cubicBezTo>
                  <a:close/>
                </a:path>
              </a:pathLst>
            </a:custGeom>
            <a:noFill/>
            <a:ln cap="flat" cmpd="sng" w="3800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2"/>
            <p:cNvSpPr/>
            <p:nvPr/>
          </p:nvSpPr>
          <p:spPr>
            <a:xfrm>
              <a:off x="6486318" y="3466731"/>
              <a:ext cx="1159839" cy="580985"/>
            </a:xfrm>
            <a:custGeom>
              <a:rect b="b" l="l" r="r" t="t"/>
              <a:pathLst>
                <a:path extrusionOk="0" fill="none" h="8451" w="16871">
                  <a:moveTo>
                    <a:pt x="1" y="8451"/>
                  </a:moveTo>
                  <a:cubicBezTo>
                    <a:pt x="1" y="3770"/>
                    <a:pt x="3770" y="1"/>
                    <a:pt x="8420" y="1"/>
                  </a:cubicBezTo>
                  <a:cubicBezTo>
                    <a:pt x="13101" y="1"/>
                    <a:pt x="16870" y="3770"/>
                    <a:pt x="16870" y="8451"/>
                  </a:cubicBezTo>
                </a:path>
              </a:pathLst>
            </a:custGeom>
            <a:noFill/>
            <a:ln cap="flat" cmpd="sng" w="91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2"/>
            <p:cNvSpPr/>
            <p:nvPr/>
          </p:nvSpPr>
          <p:spPr>
            <a:xfrm>
              <a:off x="9271829" y="3466731"/>
              <a:ext cx="578854" cy="580985"/>
            </a:xfrm>
            <a:custGeom>
              <a:rect b="b" l="l" r="r" t="t"/>
              <a:pathLst>
                <a:path extrusionOk="0" fill="none" h="8451" w="8420">
                  <a:moveTo>
                    <a:pt x="0" y="8451"/>
                  </a:moveTo>
                  <a:cubicBezTo>
                    <a:pt x="0" y="3770"/>
                    <a:pt x="3739" y="1"/>
                    <a:pt x="8420" y="1"/>
                  </a:cubicBezTo>
                </a:path>
              </a:pathLst>
            </a:custGeom>
            <a:noFill/>
            <a:ln cap="flat" cmpd="sng" w="91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2"/>
            <p:cNvSpPr/>
            <p:nvPr/>
          </p:nvSpPr>
          <p:spPr>
            <a:xfrm>
              <a:off x="8419222" y="3744677"/>
              <a:ext cx="125464" cy="303039"/>
            </a:xfrm>
            <a:custGeom>
              <a:rect b="b" l="l" r="r" t="t"/>
              <a:pathLst>
                <a:path extrusionOk="0" fill="none" h="4408" w="1825">
                  <a:moveTo>
                    <a:pt x="1824" y="0"/>
                  </a:moveTo>
                  <a:lnTo>
                    <a:pt x="1" y="4408"/>
                  </a:lnTo>
                </a:path>
              </a:pathLst>
            </a:custGeom>
            <a:noFill/>
            <a:ln cap="flat" cmpd="sng" w="91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2"/>
            <p:cNvSpPr/>
            <p:nvPr/>
          </p:nvSpPr>
          <p:spPr>
            <a:xfrm>
              <a:off x="8450571" y="3723778"/>
              <a:ext cx="186031" cy="39736"/>
            </a:xfrm>
            <a:custGeom>
              <a:rect b="b" l="l" r="r" t="t"/>
              <a:pathLst>
                <a:path extrusionOk="0" h="578" w="2706">
                  <a:moveTo>
                    <a:pt x="1" y="0"/>
                  </a:moveTo>
                  <a:lnTo>
                    <a:pt x="1" y="578"/>
                  </a:lnTo>
                  <a:lnTo>
                    <a:pt x="2706" y="578"/>
                  </a:lnTo>
                  <a:lnTo>
                    <a:pt x="27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2"/>
            <p:cNvSpPr/>
            <p:nvPr/>
          </p:nvSpPr>
          <p:spPr>
            <a:xfrm>
              <a:off x="9415992" y="3613026"/>
              <a:ext cx="867250" cy="869312"/>
            </a:xfrm>
            <a:custGeom>
              <a:rect b="b" l="l" r="r" t="t"/>
              <a:pathLst>
                <a:path extrusionOk="0" fill="none" h="12645" w="12615">
                  <a:moveTo>
                    <a:pt x="7630" y="730"/>
                  </a:moveTo>
                  <a:cubicBezTo>
                    <a:pt x="10700" y="1459"/>
                    <a:pt x="12615" y="4560"/>
                    <a:pt x="11885" y="7660"/>
                  </a:cubicBezTo>
                  <a:cubicBezTo>
                    <a:pt x="11156" y="10730"/>
                    <a:pt x="8055" y="12645"/>
                    <a:pt x="4985" y="11915"/>
                  </a:cubicBezTo>
                  <a:cubicBezTo>
                    <a:pt x="1885" y="11156"/>
                    <a:pt x="0" y="8086"/>
                    <a:pt x="730" y="4985"/>
                  </a:cubicBezTo>
                  <a:cubicBezTo>
                    <a:pt x="1459" y="1915"/>
                    <a:pt x="4529" y="0"/>
                    <a:pt x="7630" y="730"/>
                  </a:cubicBezTo>
                  <a:close/>
                </a:path>
              </a:pathLst>
            </a:custGeom>
            <a:noFill/>
            <a:ln cap="flat" cmpd="sng" w="91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2"/>
            <p:cNvSpPr/>
            <p:nvPr/>
          </p:nvSpPr>
          <p:spPr>
            <a:xfrm>
              <a:off x="9326139" y="3523173"/>
              <a:ext cx="1049087" cy="1049018"/>
            </a:xfrm>
            <a:custGeom>
              <a:rect b="b" l="l" r="r" t="t"/>
              <a:pathLst>
                <a:path extrusionOk="0" fill="none" h="15259" w="15260">
                  <a:moveTo>
                    <a:pt x="13861" y="5076"/>
                  </a:moveTo>
                  <a:cubicBezTo>
                    <a:pt x="15259" y="8511"/>
                    <a:pt x="13618" y="12432"/>
                    <a:pt x="10183" y="13861"/>
                  </a:cubicBezTo>
                  <a:cubicBezTo>
                    <a:pt x="6748" y="15259"/>
                    <a:pt x="2827" y="13618"/>
                    <a:pt x="1399" y="10183"/>
                  </a:cubicBezTo>
                  <a:cubicBezTo>
                    <a:pt x="0" y="6718"/>
                    <a:pt x="1642" y="2797"/>
                    <a:pt x="5076" y="1399"/>
                  </a:cubicBezTo>
                  <a:cubicBezTo>
                    <a:pt x="8511" y="0"/>
                    <a:pt x="12463" y="1642"/>
                    <a:pt x="13861" y="5076"/>
                  </a:cubicBezTo>
                  <a:close/>
                </a:path>
              </a:pathLst>
            </a:custGeom>
            <a:noFill/>
            <a:ln cap="flat" cmpd="sng" w="3800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2"/>
            <p:cNvSpPr/>
            <p:nvPr/>
          </p:nvSpPr>
          <p:spPr>
            <a:xfrm>
              <a:off x="9769148" y="3966182"/>
              <a:ext cx="163069" cy="163069"/>
            </a:xfrm>
            <a:custGeom>
              <a:rect b="b" l="l" r="r" t="t"/>
              <a:pathLst>
                <a:path extrusionOk="0" h="2372" w="2372">
                  <a:moveTo>
                    <a:pt x="1186" y="0"/>
                  </a:moveTo>
                  <a:cubicBezTo>
                    <a:pt x="547" y="0"/>
                    <a:pt x="0" y="517"/>
                    <a:pt x="0" y="1186"/>
                  </a:cubicBezTo>
                  <a:cubicBezTo>
                    <a:pt x="0" y="1824"/>
                    <a:pt x="547" y="2371"/>
                    <a:pt x="1186" y="2371"/>
                  </a:cubicBezTo>
                  <a:cubicBezTo>
                    <a:pt x="1824" y="2371"/>
                    <a:pt x="2371" y="1824"/>
                    <a:pt x="2371" y="1186"/>
                  </a:cubicBezTo>
                  <a:cubicBezTo>
                    <a:pt x="2371" y="547"/>
                    <a:pt x="1824" y="0"/>
                    <a:pt x="11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2"/>
            <p:cNvSpPr/>
            <p:nvPr/>
          </p:nvSpPr>
          <p:spPr>
            <a:xfrm>
              <a:off x="8463083" y="2129386"/>
              <a:ext cx="1387600" cy="1918330"/>
            </a:xfrm>
            <a:custGeom>
              <a:rect b="b" l="l" r="r" t="t"/>
              <a:pathLst>
                <a:path extrusionOk="0" fill="none" h="27904" w="20184">
                  <a:moveTo>
                    <a:pt x="20184" y="27904"/>
                  </a:moveTo>
                  <a:lnTo>
                    <a:pt x="13527" y="21642"/>
                  </a:lnTo>
                  <a:cubicBezTo>
                    <a:pt x="12372" y="20518"/>
                    <a:pt x="11399" y="19150"/>
                    <a:pt x="10761" y="17691"/>
                  </a:cubicBezTo>
                  <a:lnTo>
                    <a:pt x="5624" y="5715"/>
                  </a:lnTo>
                  <a:cubicBezTo>
                    <a:pt x="5624" y="5715"/>
                    <a:pt x="7053" y="3952"/>
                    <a:pt x="6445" y="2432"/>
                  </a:cubicBezTo>
                  <a:cubicBezTo>
                    <a:pt x="5837" y="912"/>
                    <a:pt x="1642" y="1"/>
                    <a:pt x="1" y="2341"/>
                  </a:cubicBezTo>
                </a:path>
              </a:pathLst>
            </a:custGeom>
            <a:noFill/>
            <a:ln cap="rnd" cmpd="sng" w="19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2"/>
            <p:cNvSpPr/>
            <p:nvPr/>
          </p:nvSpPr>
          <p:spPr>
            <a:xfrm>
              <a:off x="7915647" y="3322568"/>
              <a:ext cx="459783" cy="685481"/>
            </a:xfrm>
            <a:custGeom>
              <a:rect b="b" l="l" r="r" t="t"/>
              <a:pathLst>
                <a:path extrusionOk="0" fill="none" h="9971" w="6688">
                  <a:moveTo>
                    <a:pt x="6687" y="9970"/>
                  </a:moveTo>
                  <a:lnTo>
                    <a:pt x="0" y="0"/>
                  </a:lnTo>
                </a:path>
              </a:pathLst>
            </a:custGeom>
            <a:noFill/>
            <a:ln cap="rnd" cmpd="sng" w="19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2"/>
            <p:cNvSpPr/>
            <p:nvPr/>
          </p:nvSpPr>
          <p:spPr>
            <a:xfrm>
              <a:off x="8419222" y="3301669"/>
              <a:ext cx="764885" cy="727280"/>
            </a:xfrm>
            <a:custGeom>
              <a:rect b="b" l="l" r="r" t="t"/>
              <a:pathLst>
                <a:path extrusionOk="0" fill="none" h="10579" w="11126">
                  <a:moveTo>
                    <a:pt x="11125" y="0"/>
                  </a:moveTo>
                  <a:lnTo>
                    <a:pt x="1" y="10578"/>
                  </a:lnTo>
                </a:path>
              </a:pathLst>
            </a:custGeom>
            <a:noFill/>
            <a:ln cap="rnd" cmpd="sng" w="19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2"/>
            <p:cNvSpPr/>
            <p:nvPr/>
          </p:nvSpPr>
          <p:spPr>
            <a:xfrm>
              <a:off x="8463083" y="3621344"/>
              <a:ext cx="204868" cy="100371"/>
            </a:xfrm>
            <a:custGeom>
              <a:rect b="b" l="l" r="r" t="t"/>
              <a:pathLst>
                <a:path extrusionOk="0" h="1460" w="2980">
                  <a:moveTo>
                    <a:pt x="275" y="1"/>
                  </a:moveTo>
                  <a:lnTo>
                    <a:pt x="1" y="1460"/>
                  </a:lnTo>
                  <a:lnTo>
                    <a:pt x="2980" y="1460"/>
                  </a:lnTo>
                  <a:lnTo>
                    <a:pt x="1278" y="852"/>
                  </a:lnTo>
                  <a:lnTo>
                    <a:pt x="13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2"/>
            <p:cNvSpPr/>
            <p:nvPr/>
          </p:nvSpPr>
          <p:spPr>
            <a:xfrm>
              <a:off x="7585453" y="2936551"/>
              <a:ext cx="1051149" cy="703699"/>
            </a:xfrm>
            <a:custGeom>
              <a:rect b="b" l="l" r="r" t="t"/>
              <a:pathLst>
                <a:path extrusionOk="0" h="10236" w="15290">
                  <a:moveTo>
                    <a:pt x="12198" y="0"/>
                  </a:moveTo>
                  <a:cubicBezTo>
                    <a:pt x="9693" y="0"/>
                    <a:pt x="5107" y="2089"/>
                    <a:pt x="5107" y="2089"/>
                  </a:cubicBezTo>
                  <a:lnTo>
                    <a:pt x="3496" y="965"/>
                  </a:lnTo>
                  <a:lnTo>
                    <a:pt x="1" y="1451"/>
                  </a:lnTo>
                  <a:cubicBezTo>
                    <a:pt x="1" y="1451"/>
                    <a:pt x="153" y="4947"/>
                    <a:pt x="3557" y="5646"/>
                  </a:cubicBezTo>
                  <a:cubicBezTo>
                    <a:pt x="3925" y="5719"/>
                    <a:pt x="4314" y="5751"/>
                    <a:pt x="4715" y="5751"/>
                  </a:cubicBezTo>
                  <a:cubicBezTo>
                    <a:pt x="8001" y="5751"/>
                    <a:pt x="12129" y="3579"/>
                    <a:pt x="12129" y="3579"/>
                  </a:cubicBezTo>
                  <a:lnTo>
                    <a:pt x="12767" y="10236"/>
                  </a:lnTo>
                  <a:lnTo>
                    <a:pt x="14378" y="10236"/>
                  </a:lnTo>
                  <a:cubicBezTo>
                    <a:pt x="14378" y="10236"/>
                    <a:pt x="15138" y="3974"/>
                    <a:pt x="15199" y="3123"/>
                  </a:cubicBezTo>
                  <a:cubicBezTo>
                    <a:pt x="15290" y="2302"/>
                    <a:pt x="15016" y="327"/>
                    <a:pt x="12615" y="23"/>
                  </a:cubicBezTo>
                  <a:cubicBezTo>
                    <a:pt x="12484" y="7"/>
                    <a:pt x="12345" y="0"/>
                    <a:pt x="121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2"/>
            <p:cNvSpPr/>
            <p:nvPr/>
          </p:nvSpPr>
          <p:spPr>
            <a:xfrm>
              <a:off x="7063041" y="3109451"/>
              <a:ext cx="2037470" cy="917367"/>
            </a:xfrm>
            <a:custGeom>
              <a:rect b="b" l="l" r="r" t="t"/>
              <a:pathLst>
                <a:path extrusionOk="0" fill="none" h="13344" w="29637">
                  <a:moveTo>
                    <a:pt x="29637" y="0"/>
                  </a:moveTo>
                  <a:cubicBezTo>
                    <a:pt x="25746" y="4620"/>
                    <a:pt x="17296" y="3799"/>
                    <a:pt x="13497" y="4803"/>
                  </a:cubicBezTo>
                  <a:cubicBezTo>
                    <a:pt x="13497" y="4803"/>
                    <a:pt x="4074" y="7721"/>
                    <a:pt x="1" y="13344"/>
                  </a:cubicBezTo>
                  <a:lnTo>
                    <a:pt x="18785" y="13344"/>
                  </a:lnTo>
                </a:path>
              </a:pathLst>
            </a:custGeom>
            <a:noFill/>
            <a:ln cap="rnd" cmpd="sng" w="19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2"/>
            <p:cNvSpPr/>
            <p:nvPr/>
          </p:nvSpPr>
          <p:spPr>
            <a:xfrm>
              <a:off x="8218617" y="4336043"/>
              <a:ext cx="183968" cy="39736"/>
            </a:xfrm>
            <a:custGeom>
              <a:rect b="b" l="l" r="r" t="t"/>
              <a:pathLst>
                <a:path extrusionOk="0" h="578" w="2676">
                  <a:moveTo>
                    <a:pt x="1" y="0"/>
                  </a:moveTo>
                  <a:lnTo>
                    <a:pt x="1" y="578"/>
                  </a:lnTo>
                  <a:lnTo>
                    <a:pt x="2675" y="578"/>
                  </a:lnTo>
                  <a:lnTo>
                    <a:pt x="2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2"/>
            <p:cNvSpPr/>
            <p:nvPr/>
          </p:nvSpPr>
          <p:spPr>
            <a:xfrm>
              <a:off x="7065172" y="3895097"/>
              <a:ext cx="1339476" cy="307233"/>
            </a:xfrm>
            <a:custGeom>
              <a:rect b="b" l="l" r="r" t="t"/>
              <a:pathLst>
                <a:path extrusionOk="0" fill="none" h="4469" w="19484">
                  <a:moveTo>
                    <a:pt x="19210" y="1"/>
                  </a:moveTo>
                  <a:lnTo>
                    <a:pt x="0" y="1308"/>
                  </a:lnTo>
                  <a:lnTo>
                    <a:pt x="0" y="3101"/>
                  </a:lnTo>
                  <a:lnTo>
                    <a:pt x="19484" y="4469"/>
                  </a:lnTo>
                </a:path>
              </a:pathLst>
            </a:custGeom>
            <a:noFill/>
            <a:ln cap="flat" cmpd="sng" w="68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2"/>
            <p:cNvSpPr/>
            <p:nvPr/>
          </p:nvSpPr>
          <p:spPr>
            <a:xfrm>
              <a:off x="8241648" y="3870073"/>
              <a:ext cx="355287" cy="355287"/>
            </a:xfrm>
            <a:custGeom>
              <a:rect b="b" l="l" r="r" t="t"/>
              <a:pathLst>
                <a:path extrusionOk="0" h="5168" w="5168">
                  <a:moveTo>
                    <a:pt x="2584" y="0"/>
                  </a:moveTo>
                  <a:cubicBezTo>
                    <a:pt x="1155" y="30"/>
                    <a:pt x="0" y="1155"/>
                    <a:pt x="0" y="2584"/>
                  </a:cubicBezTo>
                  <a:cubicBezTo>
                    <a:pt x="0" y="3982"/>
                    <a:pt x="1155" y="5167"/>
                    <a:pt x="2584" y="5167"/>
                  </a:cubicBezTo>
                  <a:cubicBezTo>
                    <a:pt x="3982" y="5167"/>
                    <a:pt x="5167" y="4012"/>
                    <a:pt x="5167" y="2584"/>
                  </a:cubicBezTo>
                  <a:cubicBezTo>
                    <a:pt x="5167" y="1125"/>
                    <a:pt x="4043" y="0"/>
                    <a:pt x="25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2"/>
            <p:cNvSpPr/>
            <p:nvPr/>
          </p:nvSpPr>
          <p:spPr>
            <a:xfrm>
              <a:off x="6985768" y="3966182"/>
              <a:ext cx="160938" cy="163069"/>
            </a:xfrm>
            <a:custGeom>
              <a:rect b="b" l="l" r="r" t="t"/>
              <a:pathLst>
                <a:path extrusionOk="0" h="2372" w="2341">
                  <a:moveTo>
                    <a:pt x="1186" y="0"/>
                  </a:moveTo>
                  <a:cubicBezTo>
                    <a:pt x="517" y="0"/>
                    <a:pt x="0" y="517"/>
                    <a:pt x="0" y="1186"/>
                  </a:cubicBezTo>
                  <a:cubicBezTo>
                    <a:pt x="0" y="1824"/>
                    <a:pt x="517" y="2371"/>
                    <a:pt x="1186" y="2371"/>
                  </a:cubicBezTo>
                  <a:cubicBezTo>
                    <a:pt x="1824" y="2371"/>
                    <a:pt x="2341" y="1824"/>
                    <a:pt x="2341" y="1186"/>
                  </a:cubicBezTo>
                  <a:cubicBezTo>
                    <a:pt x="2341" y="547"/>
                    <a:pt x="1824" y="0"/>
                    <a:pt x="11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2"/>
            <p:cNvSpPr/>
            <p:nvPr/>
          </p:nvSpPr>
          <p:spPr>
            <a:xfrm>
              <a:off x="8291765" y="4049779"/>
              <a:ext cx="127527" cy="305101"/>
            </a:xfrm>
            <a:custGeom>
              <a:rect b="b" l="l" r="r" t="t"/>
              <a:pathLst>
                <a:path extrusionOk="0" fill="none" h="4438" w="1855">
                  <a:moveTo>
                    <a:pt x="1855" y="0"/>
                  </a:moveTo>
                  <a:lnTo>
                    <a:pt x="1" y="4438"/>
                  </a:lnTo>
                </a:path>
              </a:pathLst>
            </a:custGeom>
            <a:noFill/>
            <a:ln cap="flat" cmpd="sng" w="91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2"/>
            <p:cNvSpPr/>
            <p:nvPr/>
          </p:nvSpPr>
          <p:spPr>
            <a:xfrm>
              <a:off x="7561666" y="3213397"/>
              <a:ext cx="568817" cy="160182"/>
            </a:xfrm>
            <a:custGeom>
              <a:rect b="b" l="l" r="r" t="t"/>
              <a:pathLst>
                <a:path extrusionOk="0" h="2330" w="8274">
                  <a:moveTo>
                    <a:pt x="4196" y="1"/>
                  </a:moveTo>
                  <a:cubicBezTo>
                    <a:pt x="2113" y="1"/>
                    <a:pt x="1" y="299"/>
                    <a:pt x="195" y="1011"/>
                  </a:cubicBezTo>
                  <a:cubicBezTo>
                    <a:pt x="484" y="1986"/>
                    <a:pt x="1588" y="2330"/>
                    <a:pt x="2882" y="2330"/>
                  </a:cubicBezTo>
                  <a:cubicBezTo>
                    <a:pt x="5259" y="2330"/>
                    <a:pt x="8273" y="1167"/>
                    <a:pt x="8037" y="616"/>
                  </a:cubicBezTo>
                  <a:cubicBezTo>
                    <a:pt x="7838" y="232"/>
                    <a:pt x="6028" y="1"/>
                    <a:pt x="41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2"/>
            <p:cNvSpPr/>
            <p:nvPr/>
          </p:nvSpPr>
          <p:spPr>
            <a:xfrm>
              <a:off x="8417160" y="2145267"/>
              <a:ext cx="240066" cy="241235"/>
            </a:xfrm>
            <a:custGeom>
              <a:rect b="b" l="l" r="r" t="t"/>
              <a:pathLst>
                <a:path extrusionOk="0" h="3509" w="3492">
                  <a:moveTo>
                    <a:pt x="2409" y="0"/>
                  </a:moveTo>
                  <a:cubicBezTo>
                    <a:pt x="2366" y="0"/>
                    <a:pt x="2323" y="4"/>
                    <a:pt x="2280" y="13"/>
                  </a:cubicBezTo>
                  <a:cubicBezTo>
                    <a:pt x="1672" y="134"/>
                    <a:pt x="1246" y="1289"/>
                    <a:pt x="1246" y="1289"/>
                  </a:cubicBezTo>
                  <a:lnTo>
                    <a:pt x="0" y="2748"/>
                  </a:lnTo>
                  <a:lnTo>
                    <a:pt x="730" y="3508"/>
                  </a:lnTo>
                  <a:cubicBezTo>
                    <a:pt x="730" y="3508"/>
                    <a:pt x="1733" y="1836"/>
                    <a:pt x="1976" y="1836"/>
                  </a:cubicBezTo>
                  <a:cubicBezTo>
                    <a:pt x="2189" y="1836"/>
                    <a:pt x="2553" y="1228"/>
                    <a:pt x="3040" y="955"/>
                  </a:cubicBezTo>
                  <a:cubicBezTo>
                    <a:pt x="3492" y="701"/>
                    <a:pt x="2972" y="0"/>
                    <a:pt x="24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2"/>
            <p:cNvSpPr/>
            <p:nvPr/>
          </p:nvSpPr>
          <p:spPr>
            <a:xfrm>
              <a:off x="8241648" y="4237803"/>
              <a:ext cx="204799" cy="100371"/>
            </a:xfrm>
            <a:custGeom>
              <a:rect b="b" l="l" r="r" t="t"/>
              <a:pathLst>
                <a:path extrusionOk="0" h="1460" w="2979">
                  <a:moveTo>
                    <a:pt x="274" y="1"/>
                  </a:moveTo>
                  <a:lnTo>
                    <a:pt x="0" y="1460"/>
                  </a:lnTo>
                  <a:lnTo>
                    <a:pt x="2979" y="1460"/>
                  </a:lnTo>
                  <a:lnTo>
                    <a:pt x="1246" y="791"/>
                  </a:lnTo>
                  <a:lnTo>
                    <a:pt x="13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2"/>
            <p:cNvSpPr/>
            <p:nvPr/>
          </p:nvSpPr>
          <p:spPr>
            <a:xfrm>
              <a:off x="7516499" y="3036303"/>
              <a:ext cx="952978" cy="1228724"/>
            </a:xfrm>
            <a:custGeom>
              <a:rect b="b" l="l" r="r" t="t"/>
              <a:pathLst>
                <a:path extrusionOk="0" h="17873" w="13862">
                  <a:moveTo>
                    <a:pt x="4742" y="0"/>
                  </a:moveTo>
                  <a:lnTo>
                    <a:pt x="1" y="426"/>
                  </a:lnTo>
                  <a:cubicBezTo>
                    <a:pt x="548" y="2553"/>
                    <a:pt x="1247" y="3283"/>
                    <a:pt x="2645" y="3891"/>
                  </a:cubicBezTo>
                  <a:cubicBezTo>
                    <a:pt x="4104" y="4499"/>
                    <a:pt x="10974" y="9149"/>
                    <a:pt x="10974" y="9149"/>
                  </a:cubicBezTo>
                  <a:lnTo>
                    <a:pt x="10548" y="17873"/>
                  </a:lnTo>
                  <a:lnTo>
                    <a:pt x="12311" y="17873"/>
                  </a:lnTo>
                  <a:cubicBezTo>
                    <a:pt x="12311" y="17873"/>
                    <a:pt x="13709" y="10517"/>
                    <a:pt x="13770" y="7751"/>
                  </a:cubicBezTo>
                  <a:cubicBezTo>
                    <a:pt x="13861" y="4985"/>
                    <a:pt x="5472" y="790"/>
                    <a:pt x="5472" y="790"/>
                  </a:cubicBezTo>
                  <a:lnTo>
                    <a:pt x="47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2"/>
            <p:cNvSpPr/>
            <p:nvPr/>
          </p:nvSpPr>
          <p:spPr>
            <a:xfrm>
              <a:off x="6860373" y="3082226"/>
              <a:ext cx="712637" cy="265503"/>
            </a:xfrm>
            <a:custGeom>
              <a:rect b="b" l="l" r="r" t="t"/>
              <a:pathLst>
                <a:path extrusionOk="0" h="3862" w="10366">
                  <a:moveTo>
                    <a:pt x="9423" y="1"/>
                  </a:moveTo>
                  <a:cubicBezTo>
                    <a:pt x="9200" y="520"/>
                    <a:pt x="8811" y="677"/>
                    <a:pt x="8322" y="677"/>
                  </a:cubicBezTo>
                  <a:cubicBezTo>
                    <a:pt x="7810" y="677"/>
                    <a:pt x="7189" y="505"/>
                    <a:pt x="6536" y="396"/>
                  </a:cubicBezTo>
                  <a:cubicBezTo>
                    <a:pt x="6273" y="353"/>
                    <a:pt x="6044" y="333"/>
                    <a:pt x="5832" y="333"/>
                  </a:cubicBezTo>
                  <a:cubicBezTo>
                    <a:pt x="4991" y="333"/>
                    <a:pt x="4412" y="658"/>
                    <a:pt x="2979" y="1217"/>
                  </a:cubicBezTo>
                  <a:cubicBezTo>
                    <a:pt x="2572" y="1385"/>
                    <a:pt x="2195" y="1450"/>
                    <a:pt x="1854" y="1450"/>
                  </a:cubicBezTo>
                  <a:cubicBezTo>
                    <a:pt x="720" y="1450"/>
                    <a:pt x="1" y="731"/>
                    <a:pt x="0" y="730"/>
                  </a:cubicBezTo>
                  <a:lnTo>
                    <a:pt x="0" y="730"/>
                  </a:lnTo>
                  <a:lnTo>
                    <a:pt x="2311" y="3861"/>
                  </a:lnTo>
                  <a:cubicBezTo>
                    <a:pt x="2311" y="3861"/>
                    <a:pt x="3405" y="3588"/>
                    <a:pt x="4438" y="3162"/>
                  </a:cubicBezTo>
                  <a:cubicBezTo>
                    <a:pt x="5472" y="2706"/>
                    <a:pt x="6384" y="2980"/>
                    <a:pt x="7903" y="2736"/>
                  </a:cubicBezTo>
                  <a:cubicBezTo>
                    <a:pt x="9423" y="2524"/>
                    <a:pt x="9940" y="1034"/>
                    <a:pt x="10365" y="31"/>
                  </a:cubicBezTo>
                  <a:lnTo>
                    <a:pt x="103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2"/>
            <p:cNvSpPr/>
            <p:nvPr/>
          </p:nvSpPr>
          <p:spPr>
            <a:xfrm>
              <a:off x="7520693" y="2072876"/>
              <a:ext cx="292589" cy="411798"/>
            </a:xfrm>
            <a:custGeom>
              <a:rect b="b" l="l" r="r" t="t"/>
              <a:pathLst>
                <a:path extrusionOk="0" h="5990" w="4256">
                  <a:moveTo>
                    <a:pt x="1916" y="1"/>
                  </a:moveTo>
                  <a:cubicBezTo>
                    <a:pt x="992" y="1"/>
                    <a:pt x="295" y="715"/>
                    <a:pt x="122" y="1309"/>
                  </a:cubicBezTo>
                  <a:cubicBezTo>
                    <a:pt x="0" y="2069"/>
                    <a:pt x="912" y="4318"/>
                    <a:pt x="912" y="4318"/>
                  </a:cubicBezTo>
                  <a:lnTo>
                    <a:pt x="639" y="5990"/>
                  </a:lnTo>
                  <a:lnTo>
                    <a:pt x="2827" y="5990"/>
                  </a:lnTo>
                  <a:cubicBezTo>
                    <a:pt x="2827" y="5990"/>
                    <a:pt x="2918" y="4592"/>
                    <a:pt x="3162" y="4227"/>
                  </a:cubicBezTo>
                  <a:cubicBezTo>
                    <a:pt x="3435" y="3832"/>
                    <a:pt x="3830" y="4105"/>
                    <a:pt x="3952" y="3710"/>
                  </a:cubicBezTo>
                  <a:cubicBezTo>
                    <a:pt x="4104" y="3345"/>
                    <a:pt x="3891" y="2646"/>
                    <a:pt x="3891" y="2646"/>
                  </a:cubicBezTo>
                  <a:lnTo>
                    <a:pt x="4256" y="2555"/>
                  </a:lnTo>
                  <a:cubicBezTo>
                    <a:pt x="4256" y="2555"/>
                    <a:pt x="3222" y="367"/>
                    <a:pt x="2584" y="123"/>
                  </a:cubicBezTo>
                  <a:cubicBezTo>
                    <a:pt x="2352" y="38"/>
                    <a:pt x="2128" y="1"/>
                    <a:pt x="19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2"/>
            <p:cNvSpPr/>
            <p:nvPr/>
          </p:nvSpPr>
          <p:spPr>
            <a:xfrm>
              <a:off x="7750584" y="2139836"/>
              <a:ext cx="37674" cy="104565"/>
            </a:xfrm>
            <a:custGeom>
              <a:rect b="b" l="l" r="r" t="t"/>
              <a:pathLst>
                <a:path extrusionOk="0" h="1521" w="548">
                  <a:moveTo>
                    <a:pt x="274" y="0"/>
                  </a:moveTo>
                  <a:cubicBezTo>
                    <a:pt x="122" y="0"/>
                    <a:pt x="0" y="365"/>
                    <a:pt x="0" y="760"/>
                  </a:cubicBezTo>
                  <a:cubicBezTo>
                    <a:pt x="0" y="1186"/>
                    <a:pt x="122" y="1520"/>
                    <a:pt x="274" y="1520"/>
                  </a:cubicBezTo>
                  <a:cubicBezTo>
                    <a:pt x="426" y="1520"/>
                    <a:pt x="547" y="1186"/>
                    <a:pt x="547" y="760"/>
                  </a:cubicBezTo>
                  <a:cubicBezTo>
                    <a:pt x="547" y="365"/>
                    <a:pt x="426" y="0"/>
                    <a:pt x="2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2"/>
            <p:cNvSpPr/>
            <p:nvPr/>
          </p:nvSpPr>
          <p:spPr>
            <a:xfrm>
              <a:off x="7650282" y="2192084"/>
              <a:ext cx="127527" cy="69"/>
            </a:xfrm>
            <a:custGeom>
              <a:rect b="b" l="l" r="r" t="t"/>
              <a:pathLst>
                <a:path extrusionOk="0" fill="none" h="1" w="1855">
                  <a:moveTo>
                    <a:pt x="1854" y="0"/>
                  </a:moveTo>
                  <a:lnTo>
                    <a:pt x="0" y="0"/>
                  </a:lnTo>
                </a:path>
              </a:pathLst>
            </a:custGeom>
            <a:noFill/>
            <a:ln cap="rnd" cmpd="sng" w="45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2"/>
            <p:cNvSpPr/>
            <p:nvPr/>
          </p:nvSpPr>
          <p:spPr>
            <a:xfrm>
              <a:off x="7502750" y="2070126"/>
              <a:ext cx="203974" cy="299602"/>
            </a:xfrm>
            <a:custGeom>
              <a:rect b="b" l="l" r="r" t="t"/>
              <a:pathLst>
                <a:path extrusionOk="0" h="4358" w="2967">
                  <a:moveTo>
                    <a:pt x="1916" y="0"/>
                  </a:moveTo>
                  <a:cubicBezTo>
                    <a:pt x="499" y="0"/>
                    <a:pt x="1" y="1439"/>
                    <a:pt x="201" y="2139"/>
                  </a:cubicBezTo>
                  <a:cubicBezTo>
                    <a:pt x="413" y="2960"/>
                    <a:pt x="1265" y="4358"/>
                    <a:pt x="1265" y="4358"/>
                  </a:cubicBezTo>
                  <a:cubicBezTo>
                    <a:pt x="2784" y="3446"/>
                    <a:pt x="2967" y="224"/>
                    <a:pt x="2967" y="224"/>
                  </a:cubicBezTo>
                  <a:cubicBezTo>
                    <a:pt x="2572" y="67"/>
                    <a:pt x="2223" y="0"/>
                    <a:pt x="19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2"/>
            <p:cNvSpPr/>
            <p:nvPr/>
          </p:nvSpPr>
          <p:spPr>
            <a:xfrm>
              <a:off x="7384848" y="2053283"/>
              <a:ext cx="365737" cy="226592"/>
            </a:xfrm>
            <a:custGeom>
              <a:rect b="b" l="l" r="r" t="t"/>
              <a:pathLst>
                <a:path extrusionOk="0" h="3296" w="5320">
                  <a:moveTo>
                    <a:pt x="3541" y="1"/>
                  </a:moveTo>
                  <a:cubicBezTo>
                    <a:pt x="3299" y="1"/>
                    <a:pt x="3040" y="42"/>
                    <a:pt x="2767" y="135"/>
                  </a:cubicBezTo>
                  <a:cubicBezTo>
                    <a:pt x="1460" y="621"/>
                    <a:pt x="1612" y="2263"/>
                    <a:pt x="1612" y="2263"/>
                  </a:cubicBezTo>
                  <a:lnTo>
                    <a:pt x="1" y="3296"/>
                  </a:lnTo>
                  <a:lnTo>
                    <a:pt x="5320" y="1229"/>
                  </a:lnTo>
                  <a:cubicBezTo>
                    <a:pt x="5151" y="624"/>
                    <a:pt x="4481" y="1"/>
                    <a:pt x="35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2"/>
            <p:cNvSpPr/>
            <p:nvPr/>
          </p:nvSpPr>
          <p:spPr>
            <a:xfrm>
              <a:off x="7420734" y="2449818"/>
              <a:ext cx="474083" cy="652001"/>
            </a:xfrm>
            <a:custGeom>
              <a:rect b="b" l="l" r="r" t="t"/>
              <a:pathLst>
                <a:path extrusionOk="0" h="9484" w="6896">
                  <a:moveTo>
                    <a:pt x="3040" y="1"/>
                  </a:moveTo>
                  <a:cubicBezTo>
                    <a:pt x="118" y="1"/>
                    <a:pt x="1" y="5028"/>
                    <a:pt x="360" y="5978"/>
                  </a:cubicBezTo>
                  <a:cubicBezTo>
                    <a:pt x="786" y="7163"/>
                    <a:pt x="269" y="9018"/>
                    <a:pt x="664" y="9382"/>
                  </a:cubicBezTo>
                  <a:cubicBezTo>
                    <a:pt x="740" y="9452"/>
                    <a:pt x="1055" y="9483"/>
                    <a:pt x="1506" y="9483"/>
                  </a:cubicBezTo>
                  <a:cubicBezTo>
                    <a:pt x="3219" y="9483"/>
                    <a:pt x="6895" y="9030"/>
                    <a:pt x="6895" y="8501"/>
                  </a:cubicBezTo>
                  <a:cubicBezTo>
                    <a:pt x="6895" y="7802"/>
                    <a:pt x="6044" y="6951"/>
                    <a:pt x="5679" y="5370"/>
                  </a:cubicBezTo>
                  <a:cubicBezTo>
                    <a:pt x="5284" y="3850"/>
                    <a:pt x="5953" y="1084"/>
                    <a:pt x="4950" y="568"/>
                  </a:cubicBezTo>
                  <a:cubicBezTo>
                    <a:pt x="4209" y="171"/>
                    <a:pt x="3577" y="1"/>
                    <a:pt x="30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2"/>
            <p:cNvSpPr/>
            <p:nvPr/>
          </p:nvSpPr>
          <p:spPr>
            <a:xfrm>
              <a:off x="7516499" y="2244332"/>
              <a:ext cx="1019800" cy="432834"/>
            </a:xfrm>
            <a:custGeom>
              <a:rect b="b" l="l" r="r" t="t"/>
              <a:pathLst>
                <a:path extrusionOk="0" h="6296" w="14834">
                  <a:moveTo>
                    <a:pt x="14013" y="0"/>
                  </a:moveTo>
                  <a:lnTo>
                    <a:pt x="8846" y="3800"/>
                  </a:lnTo>
                  <a:cubicBezTo>
                    <a:pt x="8846" y="3800"/>
                    <a:pt x="6475" y="3709"/>
                    <a:pt x="3557" y="3283"/>
                  </a:cubicBezTo>
                  <a:cubicBezTo>
                    <a:pt x="2741" y="3172"/>
                    <a:pt x="2103" y="3112"/>
                    <a:pt x="1608" y="3112"/>
                  </a:cubicBezTo>
                  <a:cubicBezTo>
                    <a:pt x="332" y="3112"/>
                    <a:pt x="1" y="3514"/>
                    <a:pt x="1" y="4499"/>
                  </a:cubicBezTo>
                  <a:cubicBezTo>
                    <a:pt x="1" y="5593"/>
                    <a:pt x="1672" y="5927"/>
                    <a:pt x="2949" y="6019"/>
                  </a:cubicBezTo>
                  <a:cubicBezTo>
                    <a:pt x="3809" y="6039"/>
                    <a:pt x="4709" y="6296"/>
                    <a:pt x="6169" y="6296"/>
                  </a:cubicBezTo>
                  <a:cubicBezTo>
                    <a:pt x="6926" y="6296"/>
                    <a:pt x="7835" y="6226"/>
                    <a:pt x="8967" y="6019"/>
                  </a:cubicBezTo>
                  <a:cubicBezTo>
                    <a:pt x="12250" y="5411"/>
                    <a:pt x="14834" y="1034"/>
                    <a:pt x="14834" y="1034"/>
                  </a:cubicBezTo>
                  <a:lnTo>
                    <a:pt x="140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3" name="Google Shape;1273;p42"/>
          <p:cNvSpPr txBox="1"/>
          <p:nvPr>
            <p:ph type="title"/>
          </p:nvPr>
        </p:nvSpPr>
        <p:spPr>
          <a:xfrm>
            <a:off x="713225" y="372390"/>
            <a:ext cx="76992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Analysis Summary</a:t>
            </a:r>
            <a:endParaRPr/>
          </a:p>
        </p:txBody>
      </p:sp>
      <p:sp>
        <p:nvSpPr>
          <p:cNvPr id="1274" name="Google Shape;1274;p42"/>
          <p:cNvSpPr txBox="1"/>
          <p:nvPr/>
        </p:nvSpPr>
        <p:spPr>
          <a:xfrm>
            <a:off x="1302925" y="1098725"/>
            <a:ext cx="6515700" cy="32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Kanit Light"/>
                <a:ea typeface="Kanit Light"/>
                <a:cs typeface="Kanit Light"/>
                <a:sym typeface="Kanit Light"/>
              </a:rPr>
              <a:t>After this initial analysis, I decided to look further into the bike rides themselves by studying the frequency of routes taken as well as the routes themselves, specifically for Q1 of 2020. F</a:t>
            </a:r>
            <a:r>
              <a:rPr lang="en" sz="1300">
                <a:solidFill>
                  <a:schemeClr val="dk1"/>
                </a:solidFill>
                <a:latin typeface="Kanit Light"/>
                <a:ea typeface="Kanit Light"/>
                <a:cs typeface="Kanit Light"/>
                <a:sym typeface="Kanit Light"/>
              </a:rPr>
              <a:t>or the purposes of this study, I defined a popular route as one taken at least once a day, for a third of the quarter (&gt;=30 rides) and an unpopular route was one taken, on average, once a week or less (&lt;=12 rides). A route is defined as a pair of station IDs: one as the start of the ride and the other as the end.</a:t>
            </a:r>
            <a:endParaRPr sz="1300">
              <a:solidFill>
                <a:schemeClr val="dk1"/>
              </a:solidFill>
              <a:latin typeface="Kanit Light"/>
              <a:ea typeface="Kanit Light"/>
              <a:cs typeface="Kanit Light"/>
              <a:sym typeface="Kanit Light"/>
            </a:endParaRPr>
          </a:p>
          <a:p>
            <a:pPr indent="0" lvl="0" marL="0" rtl="0" algn="l">
              <a:spcBef>
                <a:spcPts val="0"/>
              </a:spcBef>
              <a:spcAft>
                <a:spcPts val="0"/>
              </a:spcAft>
              <a:buNone/>
            </a:pPr>
            <a:r>
              <a:t/>
            </a:r>
            <a:endParaRPr sz="1300">
              <a:solidFill>
                <a:schemeClr val="dk1"/>
              </a:solidFill>
              <a:latin typeface="Kanit Light"/>
              <a:ea typeface="Kanit Light"/>
              <a:cs typeface="Kanit Light"/>
              <a:sym typeface="Kanit Light"/>
            </a:endParaRPr>
          </a:p>
          <a:p>
            <a:pPr indent="0" lvl="0" marL="0" rtl="0" algn="l">
              <a:spcBef>
                <a:spcPts val="0"/>
              </a:spcBef>
              <a:spcAft>
                <a:spcPts val="0"/>
              </a:spcAft>
              <a:buNone/>
            </a:pPr>
            <a:r>
              <a:rPr lang="en" sz="1300">
                <a:solidFill>
                  <a:schemeClr val="dk1"/>
                </a:solidFill>
                <a:latin typeface="Kanit Light"/>
                <a:ea typeface="Kanit Light"/>
                <a:cs typeface="Kanit Light"/>
                <a:sym typeface="Kanit Light"/>
              </a:rPr>
              <a:t>When looking at subscriber only rides, about half (44.5%) of them were taken on popular routes. Comparatively, when looking at customer only rides, just over two-thirds (67.7%) of them were taken on unpopular ones.</a:t>
            </a:r>
            <a:endParaRPr sz="1300">
              <a:solidFill>
                <a:schemeClr val="dk1"/>
              </a:solidFill>
              <a:latin typeface="Kanit Light"/>
              <a:ea typeface="Kanit Light"/>
              <a:cs typeface="Kanit Light"/>
              <a:sym typeface="Kanit Light"/>
            </a:endParaRPr>
          </a:p>
          <a:p>
            <a:pPr indent="0" lvl="0" marL="0" rtl="0" algn="l">
              <a:spcBef>
                <a:spcPts val="0"/>
              </a:spcBef>
              <a:spcAft>
                <a:spcPts val="0"/>
              </a:spcAft>
              <a:buNone/>
            </a:pPr>
            <a:r>
              <a:t/>
            </a:r>
            <a:endParaRPr sz="1300">
              <a:solidFill>
                <a:schemeClr val="dk1"/>
              </a:solidFill>
              <a:latin typeface="Kanit Light"/>
              <a:ea typeface="Kanit Light"/>
              <a:cs typeface="Kanit Light"/>
              <a:sym typeface="Kanit Light"/>
            </a:endParaRPr>
          </a:p>
          <a:p>
            <a:pPr indent="0" lvl="0" marL="0" rtl="0" algn="l">
              <a:spcBef>
                <a:spcPts val="0"/>
              </a:spcBef>
              <a:spcAft>
                <a:spcPts val="0"/>
              </a:spcAft>
              <a:buNone/>
            </a:pPr>
            <a:r>
              <a:rPr lang="en" sz="1300">
                <a:solidFill>
                  <a:schemeClr val="dk1"/>
                </a:solidFill>
                <a:latin typeface="Kanit Light"/>
                <a:ea typeface="Kanit Light"/>
                <a:cs typeface="Kanit Light"/>
                <a:sym typeface="Kanit Light"/>
              </a:rPr>
              <a:t>This, combined with an overwhelming subscriber popularity for weekday usage, </a:t>
            </a:r>
            <a:r>
              <a:rPr lang="en" sz="1300">
                <a:solidFill>
                  <a:schemeClr val="dk1"/>
                </a:solidFill>
                <a:latin typeface="Kanit Light"/>
                <a:ea typeface="Kanit Light"/>
                <a:cs typeface="Kanit Light"/>
                <a:sym typeface="Kanit Light"/>
              </a:rPr>
              <a:t>implies that commuting using bikes may be a large reason for why people have purchased a subscription instead of remaining a customer. On the other hand, these customer trends imply usage of bikes typically for recreational purposes, and do not need the bike share service for daily use.</a:t>
            </a:r>
            <a:endParaRPr sz="1300">
              <a:solidFill>
                <a:srgbClr val="092242"/>
              </a:solidFill>
              <a:latin typeface="Kanit Light"/>
              <a:ea typeface="Kanit Light"/>
              <a:cs typeface="Kanit Light"/>
              <a:sym typeface="Kanit Light"/>
            </a:endParaRPr>
          </a:p>
        </p:txBody>
      </p:sp>
      <p:grpSp>
        <p:nvGrpSpPr>
          <p:cNvPr id="1275" name="Google Shape;1275;p42"/>
          <p:cNvGrpSpPr/>
          <p:nvPr/>
        </p:nvGrpSpPr>
        <p:grpSpPr>
          <a:xfrm>
            <a:off x="4385021" y="4600621"/>
            <a:ext cx="373963" cy="343119"/>
            <a:chOff x="6319908" y="3696721"/>
            <a:chExt cx="373963" cy="343119"/>
          </a:xfrm>
        </p:grpSpPr>
        <p:sp>
          <p:nvSpPr>
            <p:cNvPr id="1276" name="Google Shape;1276;p42"/>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2"/>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2"/>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2"/>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2"/>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2"/>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2"/>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2"/>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2"/>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5" name="Google Shape;1285;p42">
            <a:hlinkClick action="ppaction://hlinksldjump" r:id="rId3"/>
          </p:cNvPr>
          <p:cNvSpPr txBox="1"/>
          <p:nvPr/>
        </p:nvSpPr>
        <p:spPr>
          <a:xfrm>
            <a:off x="4323200" y="4611425"/>
            <a:ext cx="4878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Kanit ExtraLight"/>
              <a:ea typeface="Kanit ExtraLight"/>
              <a:cs typeface="Kanit ExtraLight"/>
              <a:sym typeface="Kanit Extra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S National Bike Week by Slidesgo">
  <a:themeElements>
    <a:clrScheme name="Simple Light">
      <a:dk1>
        <a:srgbClr val="092242"/>
      </a:dk1>
      <a:lt1>
        <a:srgbClr val="F2ECD2"/>
      </a:lt1>
      <a:dk2>
        <a:srgbClr val="609A92"/>
      </a:dk2>
      <a:lt2>
        <a:srgbClr val="E68CA3"/>
      </a:lt2>
      <a:accent1>
        <a:srgbClr val="F7AC2D"/>
      </a:accent1>
      <a:accent2>
        <a:srgbClr val="ED0F51"/>
      </a:accent2>
      <a:accent3>
        <a:srgbClr val="C76C1F"/>
      </a:accent3>
      <a:accent4>
        <a:srgbClr val="006EED"/>
      </a:accent4>
      <a:accent5>
        <a:srgbClr val="CFBF8B"/>
      </a:accent5>
      <a:accent6>
        <a:srgbClr val="FFFFFF"/>
      </a:accent6>
      <a:hlink>
        <a:srgbClr val="0922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