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57" r:id="rId9"/>
    <p:sldId id="258" r:id="rId10"/>
    <p:sldId id="267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0A5F-D9AB-4D30-BFA9-07E0D34C2E0F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E2CE-4073-4AF6-B0FC-F00DD342E91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0A5F-D9AB-4D30-BFA9-07E0D34C2E0F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E2CE-4073-4AF6-B0FC-F00DD342E91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0A5F-D9AB-4D30-BFA9-07E0D34C2E0F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E2CE-4073-4AF6-B0FC-F00DD342E9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0A5F-D9AB-4D30-BFA9-07E0D34C2E0F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E2CE-4073-4AF6-B0FC-F00DD342E9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0A5F-D9AB-4D30-BFA9-07E0D34C2E0F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E2CE-4073-4AF6-B0FC-F00DD342E9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0A5F-D9AB-4D30-BFA9-07E0D34C2E0F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E2CE-4073-4AF6-B0FC-F00DD342E9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0A5F-D9AB-4D30-BFA9-07E0D34C2E0F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E2CE-4073-4AF6-B0FC-F00DD342E91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0A5F-D9AB-4D30-BFA9-07E0D34C2E0F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E2CE-4073-4AF6-B0FC-F00DD342E91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0A5F-D9AB-4D30-BFA9-07E0D34C2E0F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E2CE-4073-4AF6-B0FC-F00DD342E91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0A5F-D9AB-4D30-BFA9-07E0D34C2E0F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E2CE-4073-4AF6-B0FC-F00DD342E9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0A5F-D9AB-4D30-BFA9-07E0D34C2E0F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FE2CE-4073-4AF6-B0FC-F00DD342E9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16469" y="45696"/>
            <a:ext cx="1000131" cy="1036773"/>
            <a:chOff x="13317" y="34771"/>
            <a:chExt cx="1272534" cy="1310103"/>
          </a:xfrm>
        </p:grpSpPr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27E0A5F-D9AB-4D30-BFA9-07E0D34C2E0F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A7FE2CE-4073-4AF6-B0FC-F00DD342E9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r>
              <a:rPr lang="en-US" altLang="ko-KR" dirty="0" err="1" smtClean="0"/>
              <a:t>Pdf</a:t>
            </a:r>
            <a:r>
              <a:rPr lang="ko-KR" altLang="en-US" dirty="0" smtClean="0"/>
              <a:t>와 사전을 결합한 앱</a:t>
            </a:r>
            <a:endParaRPr lang="en-US" altLang="ko-KR" dirty="0" smtClean="0"/>
          </a:p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최정현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조 프로젝트 결과 보고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실패한 프로젝트여도 실패를 </a:t>
            </a:r>
            <a:r>
              <a:rPr lang="ko-KR" altLang="en-US" dirty="0" err="1" smtClean="0"/>
              <a:t>경험삼아</a:t>
            </a:r>
            <a:r>
              <a:rPr lang="ko-KR" altLang="en-US" dirty="0" smtClean="0"/>
              <a:t> 다시 도전할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프로젝트를 구현하기 위한 방법에 대해서 방법을 변경할 것이다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이후 방향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71600" y="2564904"/>
            <a:ext cx="7472386" cy="1000132"/>
          </a:xfrm>
        </p:spPr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Pdf</a:t>
            </a:r>
            <a:r>
              <a:rPr lang="ko-KR" altLang="en-US" dirty="0" err="1" smtClean="0"/>
              <a:t>뷰어와</a:t>
            </a:r>
            <a:r>
              <a:rPr lang="ko-KR" altLang="en-US" dirty="0" smtClean="0"/>
              <a:t> 사전을 왔다 갔다 하는 것이 번거롭다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심지어는 </a:t>
            </a:r>
            <a:r>
              <a:rPr lang="en-US" altLang="ko-KR" dirty="0" err="1" smtClean="0"/>
              <a:t>pdf</a:t>
            </a:r>
            <a:r>
              <a:rPr lang="ko-KR" altLang="en-US" dirty="0" err="1" smtClean="0"/>
              <a:t>뷰어를</a:t>
            </a:r>
            <a:r>
              <a:rPr lang="ko-KR" altLang="en-US" dirty="0" smtClean="0"/>
              <a:t> 봤다가 사전을 봤을 때 단어를 까먹기도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그래서 생각해낸 것이 이 </a:t>
            </a:r>
            <a:r>
              <a:rPr lang="ko-KR" altLang="en-US" dirty="0" err="1" smtClean="0"/>
              <a:t>두기능을</a:t>
            </a:r>
            <a:r>
              <a:rPr lang="ko-KR" altLang="en-US" dirty="0" smtClean="0"/>
              <a:t> 합쳐 번거로움을 줄이자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정의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Pdf</a:t>
            </a:r>
            <a:r>
              <a:rPr lang="ko-KR" altLang="en-US" dirty="0" smtClean="0"/>
              <a:t>파일 목록을 보여줄 환경이 필요하다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Pdf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보여줘야한다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Pdf</a:t>
            </a:r>
            <a:r>
              <a:rPr lang="ko-KR" altLang="en-US" dirty="0" smtClean="0"/>
              <a:t>파일에서 텍스트를 선택해 단어를 검색한 결과를 보여줘야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pdf</a:t>
            </a:r>
            <a:r>
              <a:rPr lang="ko-KR" altLang="en-US" dirty="0" smtClean="0"/>
              <a:t>파일 선택</a:t>
            </a:r>
            <a:endParaRPr lang="ko-KR" alt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196578104" descr="EMB0000131c88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412776"/>
            <a:ext cx="5040560" cy="44222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pdf</a:t>
            </a:r>
            <a:r>
              <a:rPr lang="ko-KR" altLang="en-US" dirty="0" err="1" smtClean="0"/>
              <a:t>뷰어</a:t>
            </a:r>
            <a:endParaRPr lang="ko-KR" alt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196579304" descr="EMB0000131c88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268760"/>
            <a:ext cx="8245389" cy="5112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단어 </a:t>
            </a:r>
            <a:r>
              <a:rPr lang="ko-KR" altLang="en-US" dirty="0" err="1" smtClean="0"/>
              <a:t>선택시</a:t>
            </a:r>
            <a:endParaRPr lang="ko-KR" alt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196578104" descr="EMB0000131c88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966308" cy="4248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단어찾기</a:t>
            </a:r>
            <a:endParaRPr lang="ko-KR" alt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29" name="_x196578424" descr="EMB0000131c88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275487" cy="4464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결과</a:t>
            </a:r>
            <a:endParaRPr lang="ko-KR" altLang="en-US" dirty="0"/>
          </a:p>
        </p:txBody>
      </p:sp>
      <p:pic>
        <p:nvPicPr>
          <p:cNvPr id="1026" name="Picture 2" descr="http://cfile4.uf.tistory.com/image/267D2541521A110A2DC95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2"/>
            <a:ext cx="57150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스마트 기기 사용 경험 부족</a:t>
            </a:r>
            <a:r>
              <a:rPr lang="en-US" altLang="ko-KR" dirty="0" smtClean="0"/>
              <a:t>(4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주제에 대해 실현 가능성에 대해 생각하지 못함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문제를 해결할 때 사용할 라이브러리를 찾지 못함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실패 원인 자체 분석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12</TotalTime>
  <Words>139</Words>
  <Application>Microsoft Office PowerPoint</Application>
  <PresentationFormat>화면 슬라이드 쇼(4:3)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고려청자</vt:lpstr>
      <vt:lpstr>16조 프로젝트 결과 보고</vt:lpstr>
      <vt:lpstr>문제 정의</vt:lpstr>
      <vt:lpstr>요구사항 분석</vt:lpstr>
      <vt:lpstr>UI설계 – pdf파일 선택</vt:lpstr>
      <vt:lpstr>UI설계 – pdf뷰어</vt:lpstr>
      <vt:lpstr>UI설계 – 단어 선택시</vt:lpstr>
      <vt:lpstr>UI설계 - 단어찾기</vt:lpstr>
      <vt:lpstr>프로젝트 결과</vt:lpstr>
      <vt:lpstr>실패 원인 자체 분석</vt:lpstr>
      <vt:lpstr>프로젝트 이후 방향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16조 프로젝트 결과 보고</dc:title>
  <dc:creator>BILLY</dc:creator>
  <cp:lastModifiedBy>BILLY</cp:lastModifiedBy>
  <cp:revision>4</cp:revision>
  <dcterms:created xsi:type="dcterms:W3CDTF">2014-12-16T16:57:42Z</dcterms:created>
  <dcterms:modified xsi:type="dcterms:W3CDTF">2014-12-16T17:10:30Z</dcterms:modified>
</cp:coreProperties>
</file>