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7" r:id="rId6"/>
    <p:sldId id="264" r:id="rId7"/>
    <p:sldId id="258" r:id="rId8"/>
    <p:sldId id="259" r:id="rId9"/>
    <p:sldId id="265" r:id="rId10"/>
    <p:sldId id="268" r:id="rId11"/>
    <p:sldId id="269" r:id="rId12"/>
    <p:sldId id="260" r:id="rId13"/>
    <p:sldId id="261" r:id="rId14"/>
    <p:sldId id="262" r:id="rId15"/>
    <p:sldId id="263"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şlık" id="{CF266A6B-2CDB-4E36-AA7F-2D1B1D038A8D}">
          <p14:sldIdLst>
            <p14:sldId id="256"/>
          </p14:sldIdLst>
        </p14:section>
        <p14:section name="Giriş" id="{C17B5444-C4FC-465C-B9E7-421484C3AA8B}">
          <p14:sldIdLst>
            <p14:sldId id="257"/>
            <p14:sldId id="264"/>
            <p14:sldId id="258"/>
            <p14:sldId id="259"/>
            <p14:sldId id="265"/>
            <p14:sldId id="268"/>
            <p14:sldId id="269"/>
            <p14:sldId id="260"/>
            <p14:sldId id="261"/>
            <p14:sldId id="262"/>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F0000"/>
    <a:srgbClr val="B6C3DC"/>
    <a:srgbClr val="FF6699"/>
    <a:srgbClr val="996600"/>
    <a:srgbClr val="FABE00"/>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88983" autoAdjust="0"/>
  </p:normalViewPr>
  <p:slideViewPr>
    <p:cSldViewPr snapToGrid="0">
      <p:cViewPr varScale="1">
        <p:scale>
          <a:sx n="98" d="100"/>
          <a:sy n="98" d="100"/>
        </p:scale>
        <p:origin x="126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BF05D9-BC06-4B7C-B9FD-A0D455F2E745}" type="datetimeFigureOut">
              <a:rPr lang="en-US" smtClean="0"/>
              <a:t>12/28/2022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BCC1E1-580C-4368-AD77-64FA3E534E07}" type="slidenum">
              <a:rPr lang="en-US" smtClean="0"/>
              <a:t>‹#›</a:t>
            </a:fld>
            <a:endParaRPr lang="en-US"/>
          </a:p>
        </p:txBody>
      </p:sp>
    </p:spTree>
    <p:extLst>
      <p:ext uri="{BB962C8B-B14F-4D97-AF65-F5344CB8AC3E}">
        <p14:creationId xmlns:p14="http://schemas.microsoft.com/office/powerpoint/2010/main" val="1973830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71227E-C182-B741-D671-A81CA33F719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B078C22D-C720-B640-E16A-D1D7075B00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BFC87832-C095-ACAC-728E-8FA2FA60593C}"/>
              </a:ext>
            </a:extLst>
          </p:cNvPr>
          <p:cNvSpPr>
            <a:spLocks noGrp="1"/>
          </p:cNvSpPr>
          <p:nvPr>
            <p:ph type="dt" sz="half" idx="10"/>
          </p:nvPr>
        </p:nvSpPr>
        <p:spPr/>
        <p:txBody>
          <a:bodyPr/>
          <a:lstStyle/>
          <a:p>
            <a:fld id="{0A72614E-68E8-4606-B1BB-9B04A0957978}" type="datetimeFigureOut">
              <a:rPr lang="tr-TR" smtClean="0"/>
              <a:t>28.12.2022</a:t>
            </a:fld>
            <a:endParaRPr lang="tr-TR"/>
          </a:p>
        </p:txBody>
      </p:sp>
      <p:sp>
        <p:nvSpPr>
          <p:cNvPr id="5" name="Alt Bilgi Yer Tutucusu 4">
            <a:extLst>
              <a:ext uri="{FF2B5EF4-FFF2-40B4-BE49-F238E27FC236}">
                <a16:creationId xmlns:a16="http://schemas.microsoft.com/office/drawing/2014/main" id="{3716BE3E-B433-35D2-47E8-9693A2A4F8A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A4FEE7C-EEE1-E704-9678-EBF8321DB8B9}"/>
              </a:ext>
            </a:extLst>
          </p:cNvPr>
          <p:cNvSpPr>
            <a:spLocks noGrp="1"/>
          </p:cNvSpPr>
          <p:nvPr>
            <p:ph type="sldNum" sz="quarter" idx="12"/>
          </p:nvPr>
        </p:nvSpPr>
        <p:spPr/>
        <p:txBody>
          <a:bodyPr/>
          <a:lstStyle/>
          <a:p>
            <a:fld id="{116A1551-C05C-4DD7-A478-00F64507D58E}" type="slidenum">
              <a:rPr lang="tr-TR" smtClean="0"/>
              <a:t>‹#›</a:t>
            </a:fld>
            <a:endParaRPr lang="tr-TR"/>
          </a:p>
        </p:txBody>
      </p:sp>
    </p:spTree>
    <p:extLst>
      <p:ext uri="{BB962C8B-B14F-4D97-AF65-F5344CB8AC3E}">
        <p14:creationId xmlns:p14="http://schemas.microsoft.com/office/powerpoint/2010/main" val="721667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495045-28E5-17DF-F46E-AC7229C145AD}"/>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043F2BB0-474C-179A-B39B-1E8297F611F7}"/>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9AAA5C4-0840-60BD-B0B0-F89B10CEF56D}"/>
              </a:ext>
            </a:extLst>
          </p:cNvPr>
          <p:cNvSpPr>
            <a:spLocks noGrp="1"/>
          </p:cNvSpPr>
          <p:nvPr>
            <p:ph type="dt" sz="half" idx="10"/>
          </p:nvPr>
        </p:nvSpPr>
        <p:spPr/>
        <p:txBody>
          <a:bodyPr/>
          <a:lstStyle/>
          <a:p>
            <a:fld id="{0A72614E-68E8-4606-B1BB-9B04A0957978}" type="datetimeFigureOut">
              <a:rPr lang="tr-TR" smtClean="0"/>
              <a:t>28.12.2022</a:t>
            </a:fld>
            <a:endParaRPr lang="tr-TR"/>
          </a:p>
        </p:txBody>
      </p:sp>
      <p:sp>
        <p:nvSpPr>
          <p:cNvPr id="5" name="Alt Bilgi Yer Tutucusu 4">
            <a:extLst>
              <a:ext uri="{FF2B5EF4-FFF2-40B4-BE49-F238E27FC236}">
                <a16:creationId xmlns:a16="http://schemas.microsoft.com/office/drawing/2014/main" id="{A3F5C06E-0159-AC70-928C-2D427D68841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423251B-5F3B-4B49-36F3-71AD886FE87B}"/>
              </a:ext>
            </a:extLst>
          </p:cNvPr>
          <p:cNvSpPr>
            <a:spLocks noGrp="1"/>
          </p:cNvSpPr>
          <p:nvPr>
            <p:ph type="sldNum" sz="quarter" idx="12"/>
          </p:nvPr>
        </p:nvSpPr>
        <p:spPr/>
        <p:txBody>
          <a:bodyPr/>
          <a:lstStyle/>
          <a:p>
            <a:fld id="{116A1551-C05C-4DD7-A478-00F64507D58E}" type="slidenum">
              <a:rPr lang="tr-TR" smtClean="0"/>
              <a:t>‹#›</a:t>
            </a:fld>
            <a:endParaRPr lang="tr-TR"/>
          </a:p>
        </p:txBody>
      </p:sp>
    </p:spTree>
    <p:extLst>
      <p:ext uri="{BB962C8B-B14F-4D97-AF65-F5344CB8AC3E}">
        <p14:creationId xmlns:p14="http://schemas.microsoft.com/office/powerpoint/2010/main" val="39912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A7B4FDB5-836C-6D10-9ACC-A15155A321E0}"/>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33B7AA7D-CD92-FB7C-FEDF-3119F1EF9FF5}"/>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454B58D-FE5A-4065-B9EC-B3922C6D837B}"/>
              </a:ext>
            </a:extLst>
          </p:cNvPr>
          <p:cNvSpPr>
            <a:spLocks noGrp="1"/>
          </p:cNvSpPr>
          <p:nvPr>
            <p:ph type="dt" sz="half" idx="10"/>
          </p:nvPr>
        </p:nvSpPr>
        <p:spPr/>
        <p:txBody>
          <a:bodyPr/>
          <a:lstStyle/>
          <a:p>
            <a:fld id="{0A72614E-68E8-4606-B1BB-9B04A0957978}" type="datetimeFigureOut">
              <a:rPr lang="tr-TR" smtClean="0"/>
              <a:t>28.12.2022</a:t>
            </a:fld>
            <a:endParaRPr lang="tr-TR"/>
          </a:p>
        </p:txBody>
      </p:sp>
      <p:sp>
        <p:nvSpPr>
          <p:cNvPr id="5" name="Alt Bilgi Yer Tutucusu 4">
            <a:extLst>
              <a:ext uri="{FF2B5EF4-FFF2-40B4-BE49-F238E27FC236}">
                <a16:creationId xmlns:a16="http://schemas.microsoft.com/office/drawing/2014/main" id="{6D22ED8D-EA07-9FE2-218C-C3A455936FD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D048A70-6A6A-FCDC-0FA4-FA0C33AD8E73}"/>
              </a:ext>
            </a:extLst>
          </p:cNvPr>
          <p:cNvSpPr>
            <a:spLocks noGrp="1"/>
          </p:cNvSpPr>
          <p:nvPr>
            <p:ph type="sldNum" sz="quarter" idx="12"/>
          </p:nvPr>
        </p:nvSpPr>
        <p:spPr/>
        <p:txBody>
          <a:bodyPr/>
          <a:lstStyle/>
          <a:p>
            <a:fld id="{116A1551-C05C-4DD7-A478-00F64507D58E}" type="slidenum">
              <a:rPr lang="tr-TR" smtClean="0"/>
              <a:t>‹#›</a:t>
            </a:fld>
            <a:endParaRPr lang="tr-TR"/>
          </a:p>
        </p:txBody>
      </p:sp>
    </p:spTree>
    <p:extLst>
      <p:ext uri="{BB962C8B-B14F-4D97-AF65-F5344CB8AC3E}">
        <p14:creationId xmlns:p14="http://schemas.microsoft.com/office/powerpoint/2010/main" val="2314078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1F6210-D5B8-1962-2AE8-EACF808EFCA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EB5E476-AAB5-F464-9481-7F961239AF7D}"/>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F4F7248-83F1-916B-8830-F64CF6AF1E9E}"/>
              </a:ext>
            </a:extLst>
          </p:cNvPr>
          <p:cNvSpPr>
            <a:spLocks noGrp="1"/>
          </p:cNvSpPr>
          <p:nvPr>
            <p:ph type="dt" sz="half" idx="10"/>
          </p:nvPr>
        </p:nvSpPr>
        <p:spPr/>
        <p:txBody>
          <a:bodyPr/>
          <a:lstStyle/>
          <a:p>
            <a:fld id="{0A72614E-68E8-4606-B1BB-9B04A0957978}" type="datetimeFigureOut">
              <a:rPr lang="tr-TR" smtClean="0"/>
              <a:t>28.12.2022</a:t>
            </a:fld>
            <a:endParaRPr lang="tr-TR"/>
          </a:p>
        </p:txBody>
      </p:sp>
      <p:sp>
        <p:nvSpPr>
          <p:cNvPr id="5" name="Alt Bilgi Yer Tutucusu 4">
            <a:extLst>
              <a:ext uri="{FF2B5EF4-FFF2-40B4-BE49-F238E27FC236}">
                <a16:creationId xmlns:a16="http://schemas.microsoft.com/office/drawing/2014/main" id="{05D9CCEC-0CCF-41F2-F96F-BA54942C121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D745C8A-BAA0-5B51-050E-97A818C929F8}"/>
              </a:ext>
            </a:extLst>
          </p:cNvPr>
          <p:cNvSpPr>
            <a:spLocks noGrp="1"/>
          </p:cNvSpPr>
          <p:nvPr>
            <p:ph type="sldNum" sz="quarter" idx="12"/>
          </p:nvPr>
        </p:nvSpPr>
        <p:spPr/>
        <p:txBody>
          <a:bodyPr/>
          <a:lstStyle/>
          <a:p>
            <a:fld id="{116A1551-C05C-4DD7-A478-00F64507D58E}" type="slidenum">
              <a:rPr lang="tr-TR" smtClean="0"/>
              <a:t>‹#›</a:t>
            </a:fld>
            <a:endParaRPr lang="tr-TR"/>
          </a:p>
        </p:txBody>
      </p:sp>
    </p:spTree>
    <p:extLst>
      <p:ext uri="{BB962C8B-B14F-4D97-AF65-F5344CB8AC3E}">
        <p14:creationId xmlns:p14="http://schemas.microsoft.com/office/powerpoint/2010/main" val="2324420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C806AE-EA09-6CFB-F209-4B491EABD63D}"/>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54C0B15-6717-0158-EFBC-6C0FCF0F09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35A61C72-5276-6CAB-7BC6-F08EBF9584F1}"/>
              </a:ext>
            </a:extLst>
          </p:cNvPr>
          <p:cNvSpPr>
            <a:spLocks noGrp="1"/>
          </p:cNvSpPr>
          <p:nvPr>
            <p:ph type="dt" sz="half" idx="10"/>
          </p:nvPr>
        </p:nvSpPr>
        <p:spPr/>
        <p:txBody>
          <a:bodyPr/>
          <a:lstStyle/>
          <a:p>
            <a:fld id="{0A72614E-68E8-4606-B1BB-9B04A0957978}" type="datetimeFigureOut">
              <a:rPr lang="tr-TR" smtClean="0"/>
              <a:t>28.12.2022</a:t>
            </a:fld>
            <a:endParaRPr lang="tr-TR"/>
          </a:p>
        </p:txBody>
      </p:sp>
      <p:sp>
        <p:nvSpPr>
          <p:cNvPr id="5" name="Alt Bilgi Yer Tutucusu 4">
            <a:extLst>
              <a:ext uri="{FF2B5EF4-FFF2-40B4-BE49-F238E27FC236}">
                <a16:creationId xmlns:a16="http://schemas.microsoft.com/office/drawing/2014/main" id="{19BC8EBF-10D8-CC31-EB16-626FE2AE0F5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733029D-C61E-9AA9-6301-D09EBD2BBB62}"/>
              </a:ext>
            </a:extLst>
          </p:cNvPr>
          <p:cNvSpPr>
            <a:spLocks noGrp="1"/>
          </p:cNvSpPr>
          <p:nvPr>
            <p:ph type="sldNum" sz="quarter" idx="12"/>
          </p:nvPr>
        </p:nvSpPr>
        <p:spPr/>
        <p:txBody>
          <a:bodyPr/>
          <a:lstStyle/>
          <a:p>
            <a:fld id="{116A1551-C05C-4DD7-A478-00F64507D58E}" type="slidenum">
              <a:rPr lang="tr-TR" smtClean="0"/>
              <a:t>‹#›</a:t>
            </a:fld>
            <a:endParaRPr lang="tr-TR"/>
          </a:p>
        </p:txBody>
      </p:sp>
    </p:spTree>
    <p:extLst>
      <p:ext uri="{BB962C8B-B14F-4D97-AF65-F5344CB8AC3E}">
        <p14:creationId xmlns:p14="http://schemas.microsoft.com/office/powerpoint/2010/main" val="2564453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FF8954-2E93-A889-E23D-473B4D8C5BF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85F5A27-895B-BAE2-E169-284BB86227C7}"/>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DBB33C6-642B-ACAC-8C48-2752A960C3D8}"/>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8C2B5AEB-D4E0-5B47-3306-AA9E37D1259D}"/>
              </a:ext>
            </a:extLst>
          </p:cNvPr>
          <p:cNvSpPr>
            <a:spLocks noGrp="1"/>
          </p:cNvSpPr>
          <p:nvPr>
            <p:ph type="dt" sz="half" idx="10"/>
          </p:nvPr>
        </p:nvSpPr>
        <p:spPr/>
        <p:txBody>
          <a:bodyPr/>
          <a:lstStyle/>
          <a:p>
            <a:fld id="{0A72614E-68E8-4606-B1BB-9B04A0957978}" type="datetimeFigureOut">
              <a:rPr lang="tr-TR" smtClean="0"/>
              <a:t>28.12.2022</a:t>
            </a:fld>
            <a:endParaRPr lang="tr-TR"/>
          </a:p>
        </p:txBody>
      </p:sp>
      <p:sp>
        <p:nvSpPr>
          <p:cNvPr id="6" name="Alt Bilgi Yer Tutucusu 5">
            <a:extLst>
              <a:ext uri="{FF2B5EF4-FFF2-40B4-BE49-F238E27FC236}">
                <a16:creationId xmlns:a16="http://schemas.microsoft.com/office/drawing/2014/main" id="{281DE1E8-0581-9EA8-3DE9-BA12ED840B6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DF48765-0547-AA9C-BD4F-6EEEDD9E19FA}"/>
              </a:ext>
            </a:extLst>
          </p:cNvPr>
          <p:cNvSpPr>
            <a:spLocks noGrp="1"/>
          </p:cNvSpPr>
          <p:nvPr>
            <p:ph type="sldNum" sz="quarter" idx="12"/>
          </p:nvPr>
        </p:nvSpPr>
        <p:spPr/>
        <p:txBody>
          <a:bodyPr/>
          <a:lstStyle/>
          <a:p>
            <a:fld id="{116A1551-C05C-4DD7-A478-00F64507D58E}" type="slidenum">
              <a:rPr lang="tr-TR" smtClean="0"/>
              <a:t>‹#›</a:t>
            </a:fld>
            <a:endParaRPr lang="tr-TR"/>
          </a:p>
        </p:txBody>
      </p:sp>
    </p:spTree>
    <p:extLst>
      <p:ext uri="{BB962C8B-B14F-4D97-AF65-F5344CB8AC3E}">
        <p14:creationId xmlns:p14="http://schemas.microsoft.com/office/powerpoint/2010/main" val="757998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473B64-174E-43A0-42CA-AAAED0EF63B2}"/>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86C2D6E1-B579-214D-C39E-D190F0441B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6094C9FC-A92E-5353-C3B5-3E737838A3BA}"/>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52EE362C-05D7-7E1B-DAE5-9771A0006F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6301CD70-C269-6C18-6B21-CBFAAF0729F4}"/>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6D16EAB4-DE58-724C-3675-692D6FD615C5}"/>
              </a:ext>
            </a:extLst>
          </p:cNvPr>
          <p:cNvSpPr>
            <a:spLocks noGrp="1"/>
          </p:cNvSpPr>
          <p:nvPr>
            <p:ph type="dt" sz="half" idx="10"/>
          </p:nvPr>
        </p:nvSpPr>
        <p:spPr/>
        <p:txBody>
          <a:bodyPr/>
          <a:lstStyle/>
          <a:p>
            <a:fld id="{0A72614E-68E8-4606-B1BB-9B04A0957978}" type="datetimeFigureOut">
              <a:rPr lang="tr-TR" smtClean="0"/>
              <a:t>28.12.2022</a:t>
            </a:fld>
            <a:endParaRPr lang="tr-TR"/>
          </a:p>
        </p:txBody>
      </p:sp>
      <p:sp>
        <p:nvSpPr>
          <p:cNvPr id="8" name="Alt Bilgi Yer Tutucusu 7">
            <a:extLst>
              <a:ext uri="{FF2B5EF4-FFF2-40B4-BE49-F238E27FC236}">
                <a16:creationId xmlns:a16="http://schemas.microsoft.com/office/drawing/2014/main" id="{C30562B0-E0E7-9DEC-6D7C-FF56169E4B4C}"/>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C553EA4-417A-BCD5-655E-1A7CF6BF0003}"/>
              </a:ext>
            </a:extLst>
          </p:cNvPr>
          <p:cNvSpPr>
            <a:spLocks noGrp="1"/>
          </p:cNvSpPr>
          <p:nvPr>
            <p:ph type="sldNum" sz="quarter" idx="12"/>
          </p:nvPr>
        </p:nvSpPr>
        <p:spPr/>
        <p:txBody>
          <a:bodyPr/>
          <a:lstStyle/>
          <a:p>
            <a:fld id="{116A1551-C05C-4DD7-A478-00F64507D58E}" type="slidenum">
              <a:rPr lang="tr-TR" smtClean="0"/>
              <a:t>‹#›</a:t>
            </a:fld>
            <a:endParaRPr lang="tr-TR"/>
          </a:p>
        </p:txBody>
      </p:sp>
    </p:spTree>
    <p:extLst>
      <p:ext uri="{BB962C8B-B14F-4D97-AF65-F5344CB8AC3E}">
        <p14:creationId xmlns:p14="http://schemas.microsoft.com/office/powerpoint/2010/main" val="1091959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5CB5DF-B81F-08B5-356E-15BE97A3A786}"/>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D90DF593-869F-A203-A47C-4D18697AB0FC}"/>
              </a:ext>
            </a:extLst>
          </p:cNvPr>
          <p:cNvSpPr>
            <a:spLocks noGrp="1"/>
          </p:cNvSpPr>
          <p:nvPr>
            <p:ph type="dt" sz="half" idx="10"/>
          </p:nvPr>
        </p:nvSpPr>
        <p:spPr/>
        <p:txBody>
          <a:bodyPr/>
          <a:lstStyle/>
          <a:p>
            <a:fld id="{0A72614E-68E8-4606-B1BB-9B04A0957978}" type="datetimeFigureOut">
              <a:rPr lang="tr-TR" smtClean="0"/>
              <a:t>28.12.2022</a:t>
            </a:fld>
            <a:endParaRPr lang="tr-TR"/>
          </a:p>
        </p:txBody>
      </p:sp>
      <p:sp>
        <p:nvSpPr>
          <p:cNvPr id="4" name="Alt Bilgi Yer Tutucusu 3">
            <a:extLst>
              <a:ext uri="{FF2B5EF4-FFF2-40B4-BE49-F238E27FC236}">
                <a16:creationId xmlns:a16="http://schemas.microsoft.com/office/drawing/2014/main" id="{92C00889-E29E-753E-059A-EFE57771F9BD}"/>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D0C3FB9C-F0B1-AAE9-E2BB-9273A726C4AC}"/>
              </a:ext>
            </a:extLst>
          </p:cNvPr>
          <p:cNvSpPr>
            <a:spLocks noGrp="1"/>
          </p:cNvSpPr>
          <p:nvPr>
            <p:ph type="sldNum" sz="quarter" idx="12"/>
          </p:nvPr>
        </p:nvSpPr>
        <p:spPr/>
        <p:txBody>
          <a:bodyPr/>
          <a:lstStyle/>
          <a:p>
            <a:fld id="{116A1551-C05C-4DD7-A478-00F64507D58E}" type="slidenum">
              <a:rPr lang="tr-TR" smtClean="0"/>
              <a:t>‹#›</a:t>
            </a:fld>
            <a:endParaRPr lang="tr-TR"/>
          </a:p>
        </p:txBody>
      </p:sp>
    </p:spTree>
    <p:extLst>
      <p:ext uri="{BB962C8B-B14F-4D97-AF65-F5344CB8AC3E}">
        <p14:creationId xmlns:p14="http://schemas.microsoft.com/office/powerpoint/2010/main" val="693868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36A22167-32B1-BCD9-F370-AADEC4106D79}"/>
              </a:ext>
            </a:extLst>
          </p:cNvPr>
          <p:cNvSpPr>
            <a:spLocks noGrp="1"/>
          </p:cNvSpPr>
          <p:nvPr>
            <p:ph type="dt" sz="half" idx="10"/>
          </p:nvPr>
        </p:nvSpPr>
        <p:spPr/>
        <p:txBody>
          <a:bodyPr/>
          <a:lstStyle/>
          <a:p>
            <a:fld id="{0A72614E-68E8-4606-B1BB-9B04A0957978}" type="datetimeFigureOut">
              <a:rPr lang="tr-TR" smtClean="0"/>
              <a:t>28.12.2022</a:t>
            </a:fld>
            <a:endParaRPr lang="tr-TR"/>
          </a:p>
        </p:txBody>
      </p:sp>
      <p:sp>
        <p:nvSpPr>
          <p:cNvPr id="3" name="Alt Bilgi Yer Tutucusu 2">
            <a:extLst>
              <a:ext uri="{FF2B5EF4-FFF2-40B4-BE49-F238E27FC236}">
                <a16:creationId xmlns:a16="http://schemas.microsoft.com/office/drawing/2014/main" id="{00143573-0878-6B1B-0914-1FBA5BDDC728}"/>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C1B1BFFB-C195-FDEB-ED12-E44E5BD7E92F}"/>
              </a:ext>
            </a:extLst>
          </p:cNvPr>
          <p:cNvSpPr>
            <a:spLocks noGrp="1"/>
          </p:cNvSpPr>
          <p:nvPr>
            <p:ph type="sldNum" sz="quarter" idx="12"/>
          </p:nvPr>
        </p:nvSpPr>
        <p:spPr/>
        <p:txBody>
          <a:bodyPr/>
          <a:lstStyle/>
          <a:p>
            <a:fld id="{116A1551-C05C-4DD7-A478-00F64507D58E}" type="slidenum">
              <a:rPr lang="tr-TR" smtClean="0"/>
              <a:t>‹#›</a:t>
            </a:fld>
            <a:endParaRPr lang="tr-TR"/>
          </a:p>
        </p:txBody>
      </p:sp>
    </p:spTree>
    <p:extLst>
      <p:ext uri="{BB962C8B-B14F-4D97-AF65-F5344CB8AC3E}">
        <p14:creationId xmlns:p14="http://schemas.microsoft.com/office/powerpoint/2010/main" val="892599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7718EF-AF17-B4F3-2D25-57138F315D1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7DE40F29-F8EA-BC3E-F8CD-A7C23A2AA7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9506363-DDE2-FC89-13D2-9CAE99651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D413B64-CCBD-5D71-8A5A-3844C6D1B3AC}"/>
              </a:ext>
            </a:extLst>
          </p:cNvPr>
          <p:cNvSpPr>
            <a:spLocks noGrp="1"/>
          </p:cNvSpPr>
          <p:nvPr>
            <p:ph type="dt" sz="half" idx="10"/>
          </p:nvPr>
        </p:nvSpPr>
        <p:spPr/>
        <p:txBody>
          <a:bodyPr/>
          <a:lstStyle/>
          <a:p>
            <a:fld id="{0A72614E-68E8-4606-B1BB-9B04A0957978}" type="datetimeFigureOut">
              <a:rPr lang="tr-TR" smtClean="0"/>
              <a:t>28.12.2022</a:t>
            </a:fld>
            <a:endParaRPr lang="tr-TR"/>
          </a:p>
        </p:txBody>
      </p:sp>
      <p:sp>
        <p:nvSpPr>
          <p:cNvPr id="6" name="Alt Bilgi Yer Tutucusu 5">
            <a:extLst>
              <a:ext uri="{FF2B5EF4-FFF2-40B4-BE49-F238E27FC236}">
                <a16:creationId xmlns:a16="http://schemas.microsoft.com/office/drawing/2014/main" id="{A4320A03-5D6C-563C-CF72-257FCE36BC3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046ACC4-2F31-39CC-E35C-09936DDD9B63}"/>
              </a:ext>
            </a:extLst>
          </p:cNvPr>
          <p:cNvSpPr>
            <a:spLocks noGrp="1"/>
          </p:cNvSpPr>
          <p:nvPr>
            <p:ph type="sldNum" sz="quarter" idx="12"/>
          </p:nvPr>
        </p:nvSpPr>
        <p:spPr/>
        <p:txBody>
          <a:bodyPr/>
          <a:lstStyle/>
          <a:p>
            <a:fld id="{116A1551-C05C-4DD7-A478-00F64507D58E}" type="slidenum">
              <a:rPr lang="tr-TR" smtClean="0"/>
              <a:t>‹#›</a:t>
            </a:fld>
            <a:endParaRPr lang="tr-TR"/>
          </a:p>
        </p:txBody>
      </p:sp>
    </p:spTree>
    <p:extLst>
      <p:ext uri="{BB962C8B-B14F-4D97-AF65-F5344CB8AC3E}">
        <p14:creationId xmlns:p14="http://schemas.microsoft.com/office/powerpoint/2010/main" val="686065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DAD744-F8B3-0F99-12FA-0E1AFECE461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648BB3A-32EA-6013-E52C-D9790BDC20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1CAF9726-C868-5421-31C3-EE6544B68D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67F7D00-F53A-0D82-F464-3F9623AF7747}"/>
              </a:ext>
            </a:extLst>
          </p:cNvPr>
          <p:cNvSpPr>
            <a:spLocks noGrp="1"/>
          </p:cNvSpPr>
          <p:nvPr>
            <p:ph type="dt" sz="half" idx="10"/>
          </p:nvPr>
        </p:nvSpPr>
        <p:spPr/>
        <p:txBody>
          <a:bodyPr/>
          <a:lstStyle/>
          <a:p>
            <a:fld id="{0A72614E-68E8-4606-B1BB-9B04A0957978}" type="datetimeFigureOut">
              <a:rPr lang="tr-TR" smtClean="0"/>
              <a:t>28.12.2022</a:t>
            </a:fld>
            <a:endParaRPr lang="tr-TR"/>
          </a:p>
        </p:txBody>
      </p:sp>
      <p:sp>
        <p:nvSpPr>
          <p:cNvPr id="6" name="Alt Bilgi Yer Tutucusu 5">
            <a:extLst>
              <a:ext uri="{FF2B5EF4-FFF2-40B4-BE49-F238E27FC236}">
                <a16:creationId xmlns:a16="http://schemas.microsoft.com/office/drawing/2014/main" id="{E615681F-68AB-D5FD-C705-A11198C3ED0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D6AE54A-81C5-4874-E7B8-B4449E447710}"/>
              </a:ext>
            </a:extLst>
          </p:cNvPr>
          <p:cNvSpPr>
            <a:spLocks noGrp="1"/>
          </p:cNvSpPr>
          <p:nvPr>
            <p:ph type="sldNum" sz="quarter" idx="12"/>
          </p:nvPr>
        </p:nvSpPr>
        <p:spPr/>
        <p:txBody>
          <a:bodyPr/>
          <a:lstStyle/>
          <a:p>
            <a:fld id="{116A1551-C05C-4DD7-A478-00F64507D58E}" type="slidenum">
              <a:rPr lang="tr-TR" smtClean="0"/>
              <a:t>‹#›</a:t>
            </a:fld>
            <a:endParaRPr lang="tr-TR"/>
          </a:p>
        </p:txBody>
      </p:sp>
    </p:spTree>
    <p:extLst>
      <p:ext uri="{BB962C8B-B14F-4D97-AF65-F5344CB8AC3E}">
        <p14:creationId xmlns:p14="http://schemas.microsoft.com/office/powerpoint/2010/main" val="3950780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E91E41AD-68E1-B669-F2AA-7A04240009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A1B834D-975A-84ED-3958-78210773F0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92A09A7-FD93-93CE-4677-417810AA4A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2614E-68E8-4606-B1BB-9B04A0957978}" type="datetimeFigureOut">
              <a:rPr lang="tr-TR" smtClean="0"/>
              <a:t>28.12.2022</a:t>
            </a:fld>
            <a:endParaRPr lang="tr-TR"/>
          </a:p>
        </p:txBody>
      </p:sp>
      <p:sp>
        <p:nvSpPr>
          <p:cNvPr id="5" name="Alt Bilgi Yer Tutucusu 4">
            <a:extLst>
              <a:ext uri="{FF2B5EF4-FFF2-40B4-BE49-F238E27FC236}">
                <a16:creationId xmlns:a16="http://schemas.microsoft.com/office/drawing/2014/main" id="{22BDB38A-93A3-BF21-91D5-17693E1536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9CEDD4A0-BDC3-1B5D-CE46-8D7BE74A51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6A1551-C05C-4DD7-A478-00F64507D58E}" type="slidenum">
              <a:rPr lang="tr-TR" smtClean="0"/>
              <a:t>‹#›</a:t>
            </a:fld>
            <a:endParaRPr lang="tr-TR"/>
          </a:p>
        </p:txBody>
      </p:sp>
    </p:spTree>
    <p:extLst>
      <p:ext uri="{BB962C8B-B14F-4D97-AF65-F5344CB8AC3E}">
        <p14:creationId xmlns:p14="http://schemas.microsoft.com/office/powerpoint/2010/main" val="1883729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18" Type="http://schemas.openxmlformats.org/officeDocument/2006/relationships/slide" Target="slide2.xml"/><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17" Type="http://schemas.openxmlformats.org/officeDocument/2006/relationships/slide" Target="slide9.xml"/><Relationship Id="rId2" Type="http://schemas.openxmlformats.org/officeDocument/2006/relationships/image" Target="../media/image6.jpg"/><Relationship Id="rId16" Type="http://schemas.openxmlformats.org/officeDocument/2006/relationships/slide" Target="slide11.xml"/><Relationship Id="rId20"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slide" Target="slide5.xml"/><Relationship Id="rId10" Type="http://schemas.openxmlformats.org/officeDocument/2006/relationships/image" Target="../media/image14.svg"/><Relationship Id="rId19" Type="http://schemas.openxmlformats.org/officeDocument/2006/relationships/slide" Target="slide10.xml"/><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slides/_rels/slide1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18" Type="http://schemas.openxmlformats.org/officeDocument/2006/relationships/slide" Target="slide2.xml"/><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17" Type="http://schemas.openxmlformats.org/officeDocument/2006/relationships/slide" Target="slide9.xml"/><Relationship Id="rId2" Type="http://schemas.openxmlformats.org/officeDocument/2006/relationships/image" Target="../media/image6.jpg"/><Relationship Id="rId16" Type="http://schemas.openxmlformats.org/officeDocument/2006/relationships/slide" Target="slide10.xml"/><Relationship Id="rId20"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slide" Target="slide5.xml"/><Relationship Id="rId10" Type="http://schemas.openxmlformats.org/officeDocument/2006/relationships/image" Target="../media/image14.svg"/><Relationship Id="rId19" Type="http://schemas.openxmlformats.org/officeDocument/2006/relationships/slide" Target="slide11.xml"/><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slides/_rels/slide12.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18" Type="http://schemas.openxmlformats.org/officeDocument/2006/relationships/slide" Target="slide2.xml"/><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17" Type="http://schemas.openxmlformats.org/officeDocument/2006/relationships/slide" Target="slide9.xml"/><Relationship Id="rId2" Type="http://schemas.openxmlformats.org/officeDocument/2006/relationships/image" Target="../media/image6.jpg"/><Relationship Id="rId16"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slide" Target="slide5.xml"/><Relationship Id="rId10" Type="http://schemas.openxmlformats.org/officeDocument/2006/relationships/image" Target="../media/image14.svg"/><Relationship Id="rId19" Type="http://schemas.openxmlformats.org/officeDocument/2006/relationships/slide" Target="slide11.xml"/><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slides/_rels/slide2.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18" Type="http://schemas.openxmlformats.org/officeDocument/2006/relationships/slide" Target="slide9.xml"/><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17" Type="http://schemas.openxmlformats.org/officeDocument/2006/relationships/slide" Target="slide11.xml"/><Relationship Id="rId2" Type="http://schemas.openxmlformats.org/officeDocument/2006/relationships/image" Target="../media/image6.jpg"/><Relationship Id="rId16" Type="http://schemas.openxmlformats.org/officeDocument/2006/relationships/slide" Target="slide10.xml"/><Relationship Id="rId1" Type="http://schemas.openxmlformats.org/officeDocument/2006/relationships/slideLayout" Target="../slideLayouts/slideLayout6.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slide" Target="slide5.xml"/><Relationship Id="rId10" Type="http://schemas.openxmlformats.org/officeDocument/2006/relationships/image" Target="../media/image14.svg"/><Relationship Id="rId19" Type="http://schemas.openxmlformats.org/officeDocument/2006/relationships/slide" Target="slide2.xml"/><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18" Type="http://schemas.openxmlformats.org/officeDocument/2006/relationships/slide" Target="slide11.xml"/><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17" Type="http://schemas.openxmlformats.org/officeDocument/2006/relationships/slide" Target="slide10.xml"/><Relationship Id="rId2" Type="http://schemas.openxmlformats.org/officeDocument/2006/relationships/image" Target="../media/image6.jpg"/><Relationship Id="rId16" Type="http://schemas.openxmlformats.org/officeDocument/2006/relationships/slide" Target="slide5.xml"/><Relationship Id="rId1" Type="http://schemas.openxmlformats.org/officeDocument/2006/relationships/slideLayout" Target="../slideLayouts/slideLayout6.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slide" Target="slide9.xml"/><Relationship Id="rId10" Type="http://schemas.openxmlformats.org/officeDocument/2006/relationships/image" Target="../media/image14.svg"/><Relationship Id="rId19" Type="http://schemas.openxmlformats.org/officeDocument/2006/relationships/slide" Target="slide2.xml"/><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18" Type="http://schemas.openxmlformats.org/officeDocument/2006/relationships/slide" Target="slide2.xml"/><Relationship Id="rId3" Type="http://schemas.openxmlformats.org/officeDocument/2006/relationships/image" Target="../media/image7.png"/><Relationship Id="rId21" Type="http://schemas.openxmlformats.org/officeDocument/2006/relationships/image" Target="../media/image19.png"/><Relationship Id="rId7" Type="http://schemas.openxmlformats.org/officeDocument/2006/relationships/image" Target="../media/image11.png"/><Relationship Id="rId12" Type="http://schemas.openxmlformats.org/officeDocument/2006/relationships/image" Target="../media/image16.svg"/><Relationship Id="rId17" Type="http://schemas.openxmlformats.org/officeDocument/2006/relationships/slide" Target="slide9.xml"/><Relationship Id="rId2" Type="http://schemas.openxmlformats.org/officeDocument/2006/relationships/image" Target="../media/image6.jpg"/><Relationship Id="rId16" Type="http://schemas.openxmlformats.org/officeDocument/2006/relationships/slide" Target="slide11.xml"/><Relationship Id="rId20"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slide" Target="slide10.xml"/><Relationship Id="rId10" Type="http://schemas.openxmlformats.org/officeDocument/2006/relationships/image" Target="../media/image14.svg"/><Relationship Id="rId19" Type="http://schemas.openxmlformats.org/officeDocument/2006/relationships/slide" Target="slide5.xml"/><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 Id="rId22"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18" Type="http://schemas.openxmlformats.org/officeDocument/2006/relationships/slide" Target="slide9.xml"/><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17" Type="http://schemas.openxmlformats.org/officeDocument/2006/relationships/slide" Target="slide11.xml"/><Relationship Id="rId2" Type="http://schemas.openxmlformats.org/officeDocument/2006/relationships/image" Target="../media/image6.jpg"/><Relationship Id="rId16" Type="http://schemas.openxmlformats.org/officeDocument/2006/relationships/slide" Target="slide10.xml"/><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slide" Target="slide5.xml"/><Relationship Id="rId10" Type="http://schemas.openxmlformats.org/officeDocument/2006/relationships/image" Target="../media/image14.svg"/><Relationship Id="rId19" Type="http://schemas.openxmlformats.org/officeDocument/2006/relationships/slide" Target="slide2.xml"/><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slides/_rels/slide6.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18" Type="http://schemas.openxmlformats.org/officeDocument/2006/relationships/slide" Target="slide9.xml"/><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17" Type="http://schemas.openxmlformats.org/officeDocument/2006/relationships/slide" Target="slide11.xml"/><Relationship Id="rId2" Type="http://schemas.openxmlformats.org/officeDocument/2006/relationships/image" Target="../media/image6.jpg"/><Relationship Id="rId16" Type="http://schemas.openxmlformats.org/officeDocument/2006/relationships/slide" Target="slide10.xml"/><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slide" Target="slide5.xml"/><Relationship Id="rId10" Type="http://schemas.openxmlformats.org/officeDocument/2006/relationships/image" Target="../media/image14.svg"/><Relationship Id="rId19" Type="http://schemas.openxmlformats.org/officeDocument/2006/relationships/slide" Target="slide2.xml"/><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slides/_rels/slide7.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18" Type="http://schemas.openxmlformats.org/officeDocument/2006/relationships/slide" Target="slide9.xml"/><Relationship Id="rId3" Type="http://schemas.openxmlformats.org/officeDocument/2006/relationships/image" Target="../media/image7.png"/><Relationship Id="rId21" Type="http://schemas.openxmlformats.org/officeDocument/2006/relationships/image" Target="../media/image24.png"/><Relationship Id="rId7" Type="http://schemas.openxmlformats.org/officeDocument/2006/relationships/image" Target="../media/image11.png"/><Relationship Id="rId12" Type="http://schemas.openxmlformats.org/officeDocument/2006/relationships/image" Target="../media/image16.svg"/><Relationship Id="rId17" Type="http://schemas.openxmlformats.org/officeDocument/2006/relationships/slide" Target="slide11.xml"/><Relationship Id="rId2" Type="http://schemas.openxmlformats.org/officeDocument/2006/relationships/image" Target="../media/image6.jpg"/><Relationship Id="rId16" Type="http://schemas.openxmlformats.org/officeDocument/2006/relationships/slide" Target="slide10.xml"/><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slide" Target="slide5.xml"/><Relationship Id="rId10" Type="http://schemas.openxmlformats.org/officeDocument/2006/relationships/image" Target="../media/image14.svg"/><Relationship Id="rId19" Type="http://schemas.openxmlformats.org/officeDocument/2006/relationships/slide" Target="slide2.xml"/><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18" Type="http://schemas.openxmlformats.org/officeDocument/2006/relationships/slide" Target="slide9.xml"/><Relationship Id="rId3" Type="http://schemas.openxmlformats.org/officeDocument/2006/relationships/image" Target="../media/image7.png"/><Relationship Id="rId21" Type="http://schemas.openxmlformats.org/officeDocument/2006/relationships/image" Target="../media/image26.png"/><Relationship Id="rId7" Type="http://schemas.openxmlformats.org/officeDocument/2006/relationships/image" Target="../media/image11.png"/><Relationship Id="rId12" Type="http://schemas.openxmlformats.org/officeDocument/2006/relationships/image" Target="../media/image16.svg"/><Relationship Id="rId17" Type="http://schemas.openxmlformats.org/officeDocument/2006/relationships/slide" Target="slide11.xml"/><Relationship Id="rId2" Type="http://schemas.openxmlformats.org/officeDocument/2006/relationships/image" Target="../media/image6.jpg"/><Relationship Id="rId16" Type="http://schemas.openxmlformats.org/officeDocument/2006/relationships/slide" Target="slide10.xml"/><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slide" Target="slide5.xml"/><Relationship Id="rId10" Type="http://schemas.openxmlformats.org/officeDocument/2006/relationships/image" Target="../media/image14.svg"/><Relationship Id="rId19" Type="http://schemas.openxmlformats.org/officeDocument/2006/relationships/slide" Target="slide2.xml"/><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18" Type="http://schemas.openxmlformats.org/officeDocument/2006/relationships/slide" Target="slide2.xml"/><Relationship Id="rId3" Type="http://schemas.openxmlformats.org/officeDocument/2006/relationships/image" Target="../media/image7.png"/><Relationship Id="rId21" Type="http://schemas.openxmlformats.org/officeDocument/2006/relationships/image" Target="../media/image28.png"/><Relationship Id="rId7" Type="http://schemas.openxmlformats.org/officeDocument/2006/relationships/image" Target="../media/image11.png"/><Relationship Id="rId12" Type="http://schemas.openxmlformats.org/officeDocument/2006/relationships/image" Target="../media/image16.svg"/><Relationship Id="rId17" Type="http://schemas.openxmlformats.org/officeDocument/2006/relationships/slide" Target="slide11.xml"/><Relationship Id="rId2" Type="http://schemas.openxmlformats.org/officeDocument/2006/relationships/image" Target="../media/image6.jpg"/><Relationship Id="rId16" Type="http://schemas.openxmlformats.org/officeDocument/2006/relationships/slide" Target="slide10.xml"/><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slide" Target="slide5.xml"/><Relationship Id="rId10" Type="http://schemas.openxmlformats.org/officeDocument/2006/relationships/image" Target="../media/image14.svg"/><Relationship Id="rId19" Type="http://schemas.openxmlformats.org/officeDocument/2006/relationships/slide" Target="slide9.xml"/><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 Id="rId22"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4A130CA-991E-4C92-A494-EB7D8666E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FC3C749F-9A26-4B1E-BC2E-572D03DF9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a:extLst>
              <a:ext uri="{FF2B5EF4-FFF2-40B4-BE49-F238E27FC236}">
                <a16:creationId xmlns:a16="http://schemas.microsoft.com/office/drawing/2014/main" id="{44932444-1BAC-49FC-7D41-07D2914A529B}"/>
              </a:ext>
            </a:extLst>
          </p:cNvPr>
          <p:cNvPicPr>
            <a:picLocks noChangeAspect="1"/>
          </p:cNvPicPr>
          <p:nvPr/>
        </p:nvPicPr>
        <p:blipFill rotWithShape="1">
          <a:blip r:embed="rId2">
            <a:extLst>
              <a:ext uri="{28A0092B-C50C-407E-A947-70E740481C1C}">
                <a14:useLocalDpi xmlns:a14="http://schemas.microsoft.com/office/drawing/2010/main" val="0"/>
              </a:ext>
            </a:extLst>
          </a:blip>
          <a:srcRect t="6387" r="2" b="2"/>
          <a:stretch/>
        </p:blipFill>
        <p:spPr>
          <a:xfrm>
            <a:off x="3156856" y="0"/>
            <a:ext cx="7769732" cy="4855029"/>
          </a:xfrm>
          <a:custGeom>
            <a:avLst/>
            <a:gdLst/>
            <a:ahLst/>
            <a:cxnLst/>
            <a:rect l="l" t="t" r="r" b="b"/>
            <a:pathLst>
              <a:path w="9366779" h="5852967">
                <a:moveTo>
                  <a:pt x="1169579" y="0"/>
                </a:moveTo>
                <a:lnTo>
                  <a:pt x="8197201" y="0"/>
                </a:lnTo>
                <a:lnTo>
                  <a:pt x="9366779" y="1169579"/>
                </a:lnTo>
                <a:lnTo>
                  <a:pt x="4683391" y="5852967"/>
                </a:lnTo>
                <a:lnTo>
                  <a:pt x="0" y="1169579"/>
                </a:lnTo>
                <a:close/>
              </a:path>
            </a:pathLst>
          </a:custGeom>
        </p:spPr>
      </p:pic>
      <p:sp>
        <p:nvSpPr>
          <p:cNvPr id="16" name="Freeform: Shape 15">
            <a:extLst>
              <a:ext uri="{FF2B5EF4-FFF2-40B4-BE49-F238E27FC236}">
                <a16:creationId xmlns:a16="http://schemas.microsoft.com/office/drawing/2014/main" id="{F98D51C6-1188-49B8-B829-31D2C2813F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56BA586-8922-4113-BD35-BBF1EB1A1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6909" y="5272381"/>
            <a:ext cx="3171238" cy="158561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61739" y="2074303"/>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ame 21">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423102" y="1635666"/>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758F3FBC-D7FF-75B5-E5D4-450268212C9D}"/>
              </a:ext>
            </a:extLst>
          </p:cNvPr>
          <p:cNvSpPr>
            <a:spLocks noGrp="1"/>
          </p:cNvSpPr>
          <p:nvPr>
            <p:ph type="ctrTitle"/>
          </p:nvPr>
        </p:nvSpPr>
        <p:spPr>
          <a:xfrm>
            <a:off x="1123912" y="2804858"/>
            <a:ext cx="4830925" cy="1796728"/>
          </a:xfrm>
          <a:noFill/>
        </p:spPr>
        <p:txBody>
          <a:bodyPr anchor="ctr">
            <a:normAutofit/>
          </a:bodyPr>
          <a:lstStyle/>
          <a:p>
            <a:r>
              <a:rPr lang="tr-TR" sz="4400" b="1" dirty="0">
                <a:solidFill>
                  <a:srgbClr val="B6C3DC"/>
                </a:solidFill>
              </a:rPr>
              <a:t>Emlak Otomasyonu</a:t>
            </a:r>
          </a:p>
        </p:txBody>
      </p:sp>
      <p:pic>
        <p:nvPicPr>
          <p:cNvPr id="28" name="Grafik 27" descr="Kabarcıklar düz dolguyla">
            <a:extLst>
              <a:ext uri="{FF2B5EF4-FFF2-40B4-BE49-F238E27FC236}">
                <a16:creationId xmlns:a16="http://schemas.microsoft.com/office/drawing/2014/main" id="{E8FB51CA-BA96-CAB0-CD90-F42414847F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074299">
            <a:off x="11023139" y="5741911"/>
            <a:ext cx="993972" cy="993972"/>
          </a:xfrm>
          <a:prstGeom prst="rect">
            <a:avLst/>
          </a:prstGeom>
        </p:spPr>
      </p:pic>
      <p:pic>
        <p:nvPicPr>
          <p:cNvPr id="32" name="Grafik 31" descr="İmza düz dolguyla">
            <a:extLst>
              <a:ext uri="{FF2B5EF4-FFF2-40B4-BE49-F238E27FC236}">
                <a16:creationId xmlns:a16="http://schemas.microsoft.com/office/drawing/2014/main" id="{259551D8-AFD4-B9A1-1B83-AEFC6CFB23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9673655">
            <a:off x="3798295" y="3622394"/>
            <a:ext cx="914400" cy="914400"/>
          </a:xfrm>
          <a:prstGeom prst="rect">
            <a:avLst/>
          </a:prstGeom>
        </p:spPr>
      </p:pic>
    </p:spTree>
    <p:extLst>
      <p:ext uri="{BB962C8B-B14F-4D97-AF65-F5344CB8AC3E}">
        <p14:creationId xmlns:p14="http://schemas.microsoft.com/office/powerpoint/2010/main" val="7940567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up)">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grpId="1" nodeType="clickEffect">
                                  <p:stCondLst>
                                    <p:cond delay="0"/>
                                  </p:stCondLst>
                                  <p:childTnLst>
                                    <p:animEffect transition="out" filter="wipe(down)">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22" presetClass="exit" presetSubtype="4" fill="hold" nodeType="withEffect">
                                  <p:stCondLst>
                                    <p:cond delay="0"/>
                                  </p:stCondLst>
                                  <p:childTnLst>
                                    <p:animEffect transition="out" filter="wipe(down)">
                                      <p:cBhvr>
                                        <p:cTn id="17" dur="500"/>
                                        <p:tgtEl>
                                          <p:spTgt spid="28"/>
                                        </p:tgtEl>
                                      </p:cBhvr>
                                    </p:animEffect>
                                    <p:set>
                                      <p:cBhvr>
                                        <p:cTn id="18" dur="1" fill="hold">
                                          <p:stCondLst>
                                            <p:cond delay="499"/>
                                          </p:stCondLst>
                                        </p:cTn>
                                        <p:tgtEl>
                                          <p:spTgt spid="28"/>
                                        </p:tgtEl>
                                        <p:attrNameLst>
                                          <p:attrName>style.visibility</p:attrName>
                                        </p:attrNameLst>
                                      </p:cBhvr>
                                      <p:to>
                                        <p:strVal val="hidden"/>
                                      </p:to>
                                    </p:set>
                                  </p:childTnLst>
                                </p:cTn>
                              </p:par>
                              <p:par>
                                <p:cTn id="19" presetID="22" presetClass="exit" presetSubtype="4" fill="hold" nodeType="withEffect">
                                  <p:stCondLst>
                                    <p:cond delay="0"/>
                                  </p:stCondLst>
                                  <p:childTnLst>
                                    <p:animEffect transition="out" filter="wipe(down)">
                                      <p:cBhvr>
                                        <p:cTn id="20" dur="500"/>
                                        <p:tgtEl>
                                          <p:spTgt spid="32"/>
                                        </p:tgtEl>
                                      </p:cBhvr>
                                    </p:animEffect>
                                    <p:set>
                                      <p:cBhvr>
                                        <p:cTn id="21"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6699"/>
        </a:solidFill>
        <a:effectLst/>
      </p:bgPr>
    </p:bg>
    <p:spTree>
      <p:nvGrpSpPr>
        <p:cNvPr id="1" name=""/>
        <p:cNvGrpSpPr/>
        <p:nvPr/>
      </p:nvGrpSpPr>
      <p:grpSpPr>
        <a:xfrm>
          <a:off x="0" y="0"/>
          <a:ext cx="0" cy="0"/>
          <a:chOff x="0" y="0"/>
          <a:chExt cx="0" cy="0"/>
        </a:xfrm>
      </p:grpSpPr>
      <p:pic>
        <p:nvPicPr>
          <p:cNvPr id="2" name="Picture 1" descr="Blue 3d house and several white 3d houses">
            <a:extLst>
              <a:ext uri="{FF2B5EF4-FFF2-40B4-BE49-F238E27FC236}">
                <a16:creationId xmlns:a16="http://schemas.microsoft.com/office/drawing/2014/main" id="{DA0A5DB7-84F2-338E-8A73-97A631549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095" y="0"/>
            <a:ext cx="10850878" cy="7241116"/>
          </a:xfrm>
          <a:prstGeom prst="rect">
            <a:avLst/>
          </a:prstGeom>
        </p:spPr>
      </p:pic>
      <p:sp>
        <p:nvSpPr>
          <p:cNvPr id="25" name="Dikdörtgen 24">
            <a:extLst>
              <a:ext uri="{FF2B5EF4-FFF2-40B4-BE49-F238E27FC236}">
                <a16:creationId xmlns:a16="http://schemas.microsoft.com/office/drawing/2014/main" id="{172564BF-7D8E-2698-B0A2-31FEA1C0E00D}"/>
              </a:ext>
            </a:extLst>
          </p:cNvPr>
          <p:cNvSpPr/>
          <p:nvPr/>
        </p:nvSpPr>
        <p:spPr>
          <a:xfrm rot="10800000">
            <a:off x="-20502" y="-1"/>
            <a:ext cx="1341120" cy="68580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a:extLst>
              <a:ext uri="{FF2B5EF4-FFF2-40B4-BE49-F238E27FC236}">
                <a16:creationId xmlns:a16="http://schemas.microsoft.com/office/drawing/2014/main" id="{0943B855-5D2F-9446-11AB-56653812DA1B}"/>
              </a:ext>
            </a:extLst>
          </p:cNvPr>
          <p:cNvSpPr/>
          <p:nvPr/>
        </p:nvSpPr>
        <p:spPr>
          <a:xfrm>
            <a:off x="-945350" y="358258"/>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8" name="Grafik 27" descr="Medya Sunusu ana hat">
            <a:extLst>
              <a:ext uri="{FF2B5EF4-FFF2-40B4-BE49-F238E27FC236}">
                <a16:creationId xmlns:a16="http://schemas.microsoft.com/office/drawing/2014/main" id="{C5C2458D-88B8-55E1-899F-55380FD6C9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550" y="433858"/>
            <a:ext cx="745485" cy="745485"/>
          </a:xfrm>
          <a:prstGeom prst="rect">
            <a:avLst/>
          </a:prstGeom>
        </p:spPr>
      </p:pic>
      <p:sp>
        <p:nvSpPr>
          <p:cNvPr id="29" name="Oval 28">
            <a:extLst>
              <a:ext uri="{FF2B5EF4-FFF2-40B4-BE49-F238E27FC236}">
                <a16:creationId xmlns:a16="http://schemas.microsoft.com/office/drawing/2014/main" id="{143C2CF2-77C7-F5D6-C901-363A06BF518C}"/>
              </a:ext>
            </a:extLst>
          </p:cNvPr>
          <p:cNvSpPr/>
          <p:nvPr/>
        </p:nvSpPr>
        <p:spPr>
          <a:xfrm>
            <a:off x="-945350" y="1405363"/>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a:extLst>
              <a:ext uri="{FF2B5EF4-FFF2-40B4-BE49-F238E27FC236}">
                <a16:creationId xmlns:a16="http://schemas.microsoft.com/office/drawing/2014/main" id="{1A4E4BC8-AF0B-A796-7A25-2DD0974115FA}"/>
              </a:ext>
            </a:extLst>
          </p:cNvPr>
          <p:cNvSpPr/>
          <p:nvPr/>
        </p:nvSpPr>
        <p:spPr>
          <a:xfrm>
            <a:off x="-945350" y="3489854"/>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Oval 30">
            <a:extLst>
              <a:ext uri="{FF2B5EF4-FFF2-40B4-BE49-F238E27FC236}">
                <a16:creationId xmlns:a16="http://schemas.microsoft.com/office/drawing/2014/main" id="{7F4A91E2-211F-1D6C-D98F-9E04FFA4CBE5}"/>
              </a:ext>
            </a:extLst>
          </p:cNvPr>
          <p:cNvSpPr/>
          <p:nvPr/>
        </p:nvSpPr>
        <p:spPr>
          <a:xfrm>
            <a:off x="-945350" y="2444717"/>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Oval 31">
            <a:extLst>
              <a:ext uri="{FF2B5EF4-FFF2-40B4-BE49-F238E27FC236}">
                <a16:creationId xmlns:a16="http://schemas.microsoft.com/office/drawing/2014/main" id="{B76F2202-3412-01F4-F1A0-E82809D2944D}"/>
              </a:ext>
            </a:extLst>
          </p:cNvPr>
          <p:cNvSpPr/>
          <p:nvPr/>
        </p:nvSpPr>
        <p:spPr>
          <a:xfrm>
            <a:off x="-927635" y="5613593"/>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Oval 32">
            <a:extLst>
              <a:ext uri="{FF2B5EF4-FFF2-40B4-BE49-F238E27FC236}">
                <a16:creationId xmlns:a16="http://schemas.microsoft.com/office/drawing/2014/main" id="{375296FF-30B7-988C-73EF-2102DCD08075}"/>
              </a:ext>
            </a:extLst>
          </p:cNvPr>
          <p:cNvSpPr/>
          <p:nvPr/>
        </p:nvSpPr>
        <p:spPr>
          <a:xfrm>
            <a:off x="-927635" y="4554491"/>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4" name="Grafik 33" descr="Parşömen ana hat">
            <a:extLst>
              <a:ext uri="{FF2B5EF4-FFF2-40B4-BE49-F238E27FC236}">
                <a16:creationId xmlns:a16="http://schemas.microsoft.com/office/drawing/2014/main" id="{44BD7F19-9452-F8CA-735E-3DACE144E18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9230" y="1443163"/>
            <a:ext cx="745485" cy="745485"/>
          </a:xfrm>
          <a:prstGeom prst="rect">
            <a:avLst/>
          </a:prstGeom>
        </p:spPr>
      </p:pic>
      <p:pic>
        <p:nvPicPr>
          <p:cNvPr id="35" name="Grafik 34" descr="Mimari ana hat">
            <a:extLst>
              <a:ext uri="{FF2B5EF4-FFF2-40B4-BE49-F238E27FC236}">
                <a16:creationId xmlns:a16="http://schemas.microsoft.com/office/drawing/2014/main" id="{B8CA85E6-E9EA-98DB-0192-766B62CA4B6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8680" y="2500817"/>
            <a:ext cx="745485" cy="745485"/>
          </a:xfrm>
          <a:prstGeom prst="rect">
            <a:avLst/>
          </a:prstGeom>
        </p:spPr>
      </p:pic>
      <p:pic>
        <p:nvPicPr>
          <p:cNvPr id="36" name="Grafik 35" descr="Kontrol listesi ana hat">
            <a:extLst>
              <a:ext uri="{FF2B5EF4-FFF2-40B4-BE49-F238E27FC236}">
                <a16:creationId xmlns:a16="http://schemas.microsoft.com/office/drawing/2014/main" id="{7B41E1B8-1A0F-9B36-4DFF-9435FDFE74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07550" y="3565454"/>
            <a:ext cx="745485" cy="745485"/>
          </a:xfrm>
          <a:prstGeom prst="rect">
            <a:avLst/>
          </a:prstGeom>
        </p:spPr>
      </p:pic>
      <p:pic>
        <p:nvPicPr>
          <p:cNvPr id="37" name="Grafik 36" descr="Polaroid Resimler ana hat">
            <a:extLst>
              <a:ext uri="{FF2B5EF4-FFF2-40B4-BE49-F238E27FC236}">
                <a16:creationId xmlns:a16="http://schemas.microsoft.com/office/drawing/2014/main" id="{681675E7-BDAE-96AB-F6BC-5040EA9335C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27635" y="4592291"/>
            <a:ext cx="745485" cy="745485"/>
          </a:xfrm>
          <a:prstGeom prst="rect">
            <a:avLst/>
          </a:prstGeom>
        </p:spPr>
      </p:pic>
      <p:pic>
        <p:nvPicPr>
          <p:cNvPr id="38" name="Grafik 37" descr="Projeksiyon perdesi ana hat">
            <a:extLst>
              <a:ext uri="{FF2B5EF4-FFF2-40B4-BE49-F238E27FC236}">
                <a16:creationId xmlns:a16="http://schemas.microsoft.com/office/drawing/2014/main" id="{E89067D6-B771-54B3-C120-ECD2846D026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78219" y="5663282"/>
            <a:ext cx="745485" cy="745485"/>
          </a:xfrm>
          <a:prstGeom prst="rect">
            <a:avLst/>
          </a:prstGeom>
        </p:spPr>
      </p:pic>
      <p:pic>
        <p:nvPicPr>
          <p:cNvPr id="39" name="Grafik 38" descr="Parşömen ana hat">
            <a:hlinkClick r:id="rId15" action="ppaction://hlinksldjump"/>
            <a:extLst>
              <a:ext uri="{FF2B5EF4-FFF2-40B4-BE49-F238E27FC236}">
                <a16:creationId xmlns:a16="http://schemas.microsoft.com/office/drawing/2014/main" id="{9B36D993-6978-7648-2729-16880F9851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2062" y="1405806"/>
            <a:ext cx="745485" cy="745485"/>
          </a:xfrm>
          <a:prstGeom prst="rect">
            <a:avLst/>
          </a:prstGeom>
        </p:spPr>
      </p:pic>
      <p:pic>
        <p:nvPicPr>
          <p:cNvPr id="41" name="Grafik 40" descr="Projeksiyon perdesi ana hat">
            <a:hlinkClick r:id="rId16" action="ppaction://hlinksldjump"/>
            <a:extLst>
              <a:ext uri="{FF2B5EF4-FFF2-40B4-BE49-F238E27FC236}">
                <a16:creationId xmlns:a16="http://schemas.microsoft.com/office/drawing/2014/main" id="{673011E6-68E1-5C8C-DD51-B1F708E529A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97815" y="5651027"/>
            <a:ext cx="745485" cy="745485"/>
          </a:xfrm>
          <a:prstGeom prst="rect">
            <a:avLst/>
          </a:prstGeom>
        </p:spPr>
      </p:pic>
      <p:pic>
        <p:nvPicPr>
          <p:cNvPr id="42" name="Grafik 41" descr="Kontrol listesi ana hat">
            <a:hlinkClick r:id="rId17" action="ppaction://hlinksldjump"/>
            <a:extLst>
              <a:ext uri="{FF2B5EF4-FFF2-40B4-BE49-F238E27FC236}">
                <a16:creationId xmlns:a16="http://schemas.microsoft.com/office/drawing/2014/main" id="{D7123E64-C451-7CFE-0440-6AD73C86840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7814" y="3595828"/>
            <a:ext cx="745485" cy="745485"/>
          </a:xfrm>
          <a:prstGeom prst="rect">
            <a:avLst/>
          </a:prstGeom>
        </p:spPr>
      </p:pic>
      <p:sp>
        <p:nvSpPr>
          <p:cNvPr id="43" name="Oval 42">
            <a:extLst>
              <a:ext uri="{FF2B5EF4-FFF2-40B4-BE49-F238E27FC236}">
                <a16:creationId xmlns:a16="http://schemas.microsoft.com/office/drawing/2014/main" id="{529BE636-26DA-BF9C-E79D-B550CE4DAE1B}"/>
              </a:ext>
            </a:extLst>
          </p:cNvPr>
          <p:cNvSpPr/>
          <p:nvPr/>
        </p:nvSpPr>
        <p:spPr>
          <a:xfrm>
            <a:off x="201033" y="352058"/>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4" name="Grafik 43" descr="Medya Sunusu ana hat">
            <a:hlinkClick r:id="rId18" action="ppaction://hlinksldjump"/>
            <a:extLst>
              <a:ext uri="{FF2B5EF4-FFF2-40B4-BE49-F238E27FC236}">
                <a16:creationId xmlns:a16="http://schemas.microsoft.com/office/drawing/2014/main" id="{65260762-ED3D-19C5-A09D-E839D162EA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2668" y="382875"/>
            <a:ext cx="745485" cy="745485"/>
          </a:xfrm>
          <a:prstGeom prst="rect">
            <a:avLst/>
          </a:prstGeom>
        </p:spPr>
      </p:pic>
      <p:sp>
        <p:nvSpPr>
          <p:cNvPr id="45" name="Oval 44">
            <a:extLst>
              <a:ext uri="{FF2B5EF4-FFF2-40B4-BE49-F238E27FC236}">
                <a16:creationId xmlns:a16="http://schemas.microsoft.com/office/drawing/2014/main" id="{05066C8F-BBC9-12DA-C95C-37E6A67E0091}"/>
              </a:ext>
            </a:extLst>
          </p:cNvPr>
          <p:cNvSpPr/>
          <p:nvPr/>
        </p:nvSpPr>
        <p:spPr>
          <a:xfrm>
            <a:off x="266996" y="2475534"/>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6" name="Grafik 45" descr="Mimari ana hat">
            <a:hlinkClick r:id="rId15" action="ppaction://hlinksldjump"/>
            <a:extLst>
              <a:ext uri="{FF2B5EF4-FFF2-40B4-BE49-F238E27FC236}">
                <a16:creationId xmlns:a16="http://schemas.microsoft.com/office/drawing/2014/main" id="{8725D8D2-BD16-E008-1AD6-C628BC5E961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500" y="2475534"/>
            <a:ext cx="745485" cy="745485"/>
          </a:xfrm>
          <a:prstGeom prst="rect">
            <a:avLst/>
          </a:prstGeom>
        </p:spPr>
      </p:pic>
      <p:sp>
        <p:nvSpPr>
          <p:cNvPr id="47" name="Oval 46">
            <a:extLst>
              <a:ext uri="{FF2B5EF4-FFF2-40B4-BE49-F238E27FC236}">
                <a16:creationId xmlns:a16="http://schemas.microsoft.com/office/drawing/2014/main" id="{78A92421-71E7-D592-7F21-1A7A26116760}"/>
              </a:ext>
            </a:extLst>
          </p:cNvPr>
          <p:cNvSpPr/>
          <p:nvPr/>
        </p:nvSpPr>
        <p:spPr>
          <a:xfrm>
            <a:off x="741380" y="4561473"/>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0" name="Grafik 39" descr="Polaroid Resimler ana hat">
            <a:hlinkClick r:id="rId19" action="ppaction://hlinksldjump"/>
            <a:extLst>
              <a:ext uri="{FF2B5EF4-FFF2-40B4-BE49-F238E27FC236}">
                <a16:creationId xmlns:a16="http://schemas.microsoft.com/office/drawing/2014/main" id="{82B3165A-8C40-691A-D2AD-D61A3A10D1C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14491" y="4592291"/>
            <a:ext cx="745485" cy="745485"/>
          </a:xfrm>
          <a:prstGeom prst="rect">
            <a:avLst/>
          </a:prstGeom>
        </p:spPr>
      </p:pic>
      <p:sp>
        <p:nvSpPr>
          <p:cNvPr id="3" name="Title 6">
            <a:extLst>
              <a:ext uri="{FF2B5EF4-FFF2-40B4-BE49-F238E27FC236}">
                <a16:creationId xmlns:a16="http://schemas.microsoft.com/office/drawing/2014/main" id="{D45028EB-93F2-E91D-4C29-01937D382D87}"/>
              </a:ext>
            </a:extLst>
          </p:cNvPr>
          <p:cNvSpPr>
            <a:spLocks noGrp="1"/>
          </p:cNvSpPr>
          <p:nvPr>
            <p:ph type="title"/>
          </p:nvPr>
        </p:nvSpPr>
        <p:spPr>
          <a:xfrm>
            <a:off x="1707602" y="261917"/>
            <a:ext cx="10515600" cy="1325563"/>
          </a:xfrm>
        </p:spPr>
        <p:txBody>
          <a:bodyPr/>
          <a:lstStyle/>
          <a:p>
            <a:pPr algn="ctr"/>
            <a:r>
              <a:rPr lang="tr-TR" dirty="0"/>
              <a:t>MÜŞTERİ GİRİŞ (4.FORM)</a:t>
            </a:r>
            <a:endParaRPr lang="en-US" dirty="0"/>
          </a:p>
        </p:txBody>
      </p:sp>
      <p:sp>
        <p:nvSpPr>
          <p:cNvPr id="4" name="TextBox 3">
            <a:extLst>
              <a:ext uri="{FF2B5EF4-FFF2-40B4-BE49-F238E27FC236}">
                <a16:creationId xmlns:a16="http://schemas.microsoft.com/office/drawing/2014/main" id="{5FE86C76-21A2-A6AD-2EE4-F79658455074}"/>
              </a:ext>
            </a:extLst>
          </p:cNvPr>
          <p:cNvSpPr txBox="1"/>
          <p:nvPr/>
        </p:nvSpPr>
        <p:spPr>
          <a:xfrm>
            <a:off x="5813580" y="1651438"/>
            <a:ext cx="6076358" cy="1631216"/>
          </a:xfrm>
          <a:prstGeom prst="rect">
            <a:avLst/>
          </a:prstGeom>
          <a:noFill/>
        </p:spPr>
        <p:txBody>
          <a:bodyPr wrap="square" rtlCol="0">
            <a:spAutoFit/>
          </a:bodyPr>
          <a:lstStyle/>
          <a:p>
            <a:r>
              <a:rPr lang="tr-TR" sz="2000" dirty="0">
                <a:latin typeface="Times New Roman" panose="02020603050405020304" pitchFamily="18" charset="0"/>
                <a:cs typeface="Times New Roman" panose="02020603050405020304" pitchFamily="18" charset="0"/>
              </a:rPr>
              <a:t>Kayıt formunda kayıt olduğumuz bilgilerle müşteri giriş paneline yönlendirilmiştik. Müşteri giriş paneline kayıt olduğumuz bilgilerle giriş yaptıktan sonra Kullanıcı Girişi Başarılı Hoşgeldiniz mesajı verir ve 5. formumuz olan müşteri paneline yönlendirir.</a:t>
            </a:r>
            <a:endParaRPr lang="en-US" sz="2000" dirty="0">
              <a:latin typeface="Times New Roman" panose="02020603050405020304" pitchFamily="18" charset="0"/>
              <a:cs typeface="Times New Roman" panose="02020603050405020304" pitchFamily="18" charset="0"/>
            </a:endParaRPr>
          </a:p>
        </p:txBody>
      </p:sp>
      <p:pic>
        <p:nvPicPr>
          <p:cNvPr id="6" name="Picture 5" descr="Graphical user interface, application&#10;&#10;Description automatically generated">
            <a:extLst>
              <a:ext uri="{FF2B5EF4-FFF2-40B4-BE49-F238E27FC236}">
                <a16:creationId xmlns:a16="http://schemas.microsoft.com/office/drawing/2014/main" id="{12809C1C-14E6-727A-AE96-251713AF375C}"/>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049128" y="1653759"/>
            <a:ext cx="3551175" cy="3823390"/>
          </a:xfrm>
          <a:prstGeom prst="rect">
            <a:avLst/>
          </a:prstGeom>
        </p:spPr>
      </p:pic>
    </p:spTree>
    <p:extLst>
      <p:ext uri="{BB962C8B-B14F-4D97-AF65-F5344CB8AC3E}">
        <p14:creationId xmlns:p14="http://schemas.microsoft.com/office/powerpoint/2010/main" val="217122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96600"/>
        </a:solidFill>
        <a:effectLst/>
      </p:bgPr>
    </p:bg>
    <p:spTree>
      <p:nvGrpSpPr>
        <p:cNvPr id="1" name=""/>
        <p:cNvGrpSpPr/>
        <p:nvPr/>
      </p:nvGrpSpPr>
      <p:grpSpPr>
        <a:xfrm>
          <a:off x="0" y="0"/>
          <a:ext cx="0" cy="0"/>
          <a:chOff x="0" y="0"/>
          <a:chExt cx="0" cy="0"/>
        </a:xfrm>
      </p:grpSpPr>
      <p:pic>
        <p:nvPicPr>
          <p:cNvPr id="2" name="Picture 1" descr="Blue 3d house and several white 3d houses">
            <a:extLst>
              <a:ext uri="{FF2B5EF4-FFF2-40B4-BE49-F238E27FC236}">
                <a16:creationId xmlns:a16="http://schemas.microsoft.com/office/drawing/2014/main" id="{7228506C-5751-794A-D79D-98CFA14E4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095" y="0"/>
            <a:ext cx="10850878" cy="7241116"/>
          </a:xfrm>
          <a:prstGeom prst="rect">
            <a:avLst/>
          </a:prstGeom>
        </p:spPr>
      </p:pic>
      <p:sp>
        <p:nvSpPr>
          <p:cNvPr id="25" name="Dikdörtgen 24">
            <a:extLst>
              <a:ext uri="{FF2B5EF4-FFF2-40B4-BE49-F238E27FC236}">
                <a16:creationId xmlns:a16="http://schemas.microsoft.com/office/drawing/2014/main" id="{9F3B381F-DA6F-B0D7-1E49-E055079F2641}"/>
              </a:ext>
            </a:extLst>
          </p:cNvPr>
          <p:cNvSpPr/>
          <p:nvPr/>
        </p:nvSpPr>
        <p:spPr>
          <a:xfrm rot="10800000">
            <a:off x="-5338" y="-4"/>
            <a:ext cx="1341120" cy="72411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a:extLst>
              <a:ext uri="{FF2B5EF4-FFF2-40B4-BE49-F238E27FC236}">
                <a16:creationId xmlns:a16="http://schemas.microsoft.com/office/drawing/2014/main" id="{1BD17DEC-9466-02E2-6946-96D20F24D8ED}"/>
              </a:ext>
            </a:extLst>
          </p:cNvPr>
          <p:cNvSpPr/>
          <p:nvPr/>
        </p:nvSpPr>
        <p:spPr>
          <a:xfrm>
            <a:off x="-945350" y="358258"/>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8" name="Grafik 27" descr="Medya Sunusu ana hat">
            <a:extLst>
              <a:ext uri="{FF2B5EF4-FFF2-40B4-BE49-F238E27FC236}">
                <a16:creationId xmlns:a16="http://schemas.microsoft.com/office/drawing/2014/main" id="{16BBC3F1-5C9F-5CF3-01A3-A791158B6E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550" y="433858"/>
            <a:ext cx="745485" cy="745485"/>
          </a:xfrm>
          <a:prstGeom prst="rect">
            <a:avLst/>
          </a:prstGeom>
        </p:spPr>
      </p:pic>
      <p:sp>
        <p:nvSpPr>
          <p:cNvPr id="29" name="Oval 28">
            <a:extLst>
              <a:ext uri="{FF2B5EF4-FFF2-40B4-BE49-F238E27FC236}">
                <a16:creationId xmlns:a16="http://schemas.microsoft.com/office/drawing/2014/main" id="{E03F0571-473B-2B3C-6173-09EDBB0B55FD}"/>
              </a:ext>
            </a:extLst>
          </p:cNvPr>
          <p:cNvSpPr/>
          <p:nvPr/>
        </p:nvSpPr>
        <p:spPr>
          <a:xfrm>
            <a:off x="-945350" y="1405363"/>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a:extLst>
              <a:ext uri="{FF2B5EF4-FFF2-40B4-BE49-F238E27FC236}">
                <a16:creationId xmlns:a16="http://schemas.microsoft.com/office/drawing/2014/main" id="{0DEF0912-91BD-B8DD-37E6-5D5E0C0C8AD0}"/>
              </a:ext>
            </a:extLst>
          </p:cNvPr>
          <p:cNvSpPr/>
          <p:nvPr/>
        </p:nvSpPr>
        <p:spPr>
          <a:xfrm>
            <a:off x="-945350" y="3489854"/>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Oval 30">
            <a:extLst>
              <a:ext uri="{FF2B5EF4-FFF2-40B4-BE49-F238E27FC236}">
                <a16:creationId xmlns:a16="http://schemas.microsoft.com/office/drawing/2014/main" id="{05F4EF38-65C0-98B2-04F7-5383922FD0BC}"/>
              </a:ext>
            </a:extLst>
          </p:cNvPr>
          <p:cNvSpPr/>
          <p:nvPr/>
        </p:nvSpPr>
        <p:spPr>
          <a:xfrm>
            <a:off x="-945350" y="2444717"/>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Oval 31">
            <a:extLst>
              <a:ext uri="{FF2B5EF4-FFF2-40B4-BE49-F238E27FC236}">
                <a16:creationId xmlns:a16="http://schemas.microsoft.com/office/drawing/2014/main" id="{9C580487-D609-8295-8BC4-46E07BAA3248}"/>
              </a:ext>
            </a:extLst>
          </p:cNvPr>
          <p:cNvSpPr/>
          <p:nvPr/>
        </p:nvSpPr>
        <p:spPr>
          <a:xfrm>
            <a:off x="-927635" y="5613593"/>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Oval 32">
            <a:extLst>
              <a:ext uri="{FF2B5EF4-FFF2-40B4-BE49-F238E27FC236}">
                <a16:creationId xmlns:a16="http://schemas.microsoft.com/office/drawing/2014/main" id="{96BE2F96-04C1-7E1B-FF75-873407D244C8}"/>
              </a:ext>
            </a:extLst>
          </p:cNvPr>
          <p:cNvSpPr/>
          <p:nvPr/>
        </p:nvSpPr>
        <p:spPr>
          <a:xfrm>
            <a:off x="-927635" y="4554491"/>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4" name="Grafik 33" descr="Parşömen ana hat">
            <a:extLst>
              <a:ext uri="{FF2B5EF4-FFF2-40B4-BE49-F238E27FC236}">
                <a16:creationId xmlns:a16="http://schemas.microsoft.com/office/drawing/2014/main" id="{A10213A6-23A1-B43E-7493-AB226DA263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9230" y="1443163"/>
            <a:ext cx="745485" cy="745485"/>
          </a:xfrm>
          <a:prstGeom prst="rect">
            <a:avLst/>
          </a:prstGeom>
        </p:spPr>
      </p:pic>
      <p:pic>
        <p:nvPicPr>
          <p:cNvPr id="35" name="Grafik 34" descr="Mimari ana hat">
            <a:extLst>
              <a:ext uri="{FF2B5EF4-FFF2-40B4-BE49-F238E27FC236}">
                <a16:creationId xmlns:a16="http://schemas.microsoft.com/office/drawing/2014/main" id="{90A91127-7C8C-71EA-AFB5-AC7651BFA68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8680" y="2500817"/>
            <a:ext cx="745485" cy="745485"/>
          </a:xfrm>
          <a:prstGeom prst="rect">
            <a:avLst/>
          </a:prstGeom>
        </p:spPr>
      </p:pic>
      <p:pic>
        <p:nvPicPr>
          <p:cNvPr id="36" name="Grafik 35" descr="Kontrol listesi ana hat">
            <a:extLst>
              <a:ext uri="{FF2B5EF4-FFF2-40B4-BE49-F238E27FC236}">
                <a16:creationId xmlns:a16="http://schemas.microsoft.com/office/drawing/2014/main" id="{96806D46-BA8A-917A-B356-F5B0B752874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07550" y="3565454"/>
            <a:ext cx="745485" cy="745485"/>
          </a:xfrm>
          <a:prstGeom prst="rect">
            <a:avLst/>
          </a:prstGeom>
        </p:spPr>
      </p:pic>
      <p:pic>
        <p:nvPicPr>
          <p:cNvPr id="37" name="Grafik 36" descr="Polaroid Resimler ana hat">
            <a:extLst>
              <a:ext uri="{FF2B5EF4-FFF2-40B4-BE49-F238E27FC236}">
                <a16:creationId xmlns:a16="http://schemas.microsoft.com/office/drawing/2014/main" id="{8BA3CBB1-A967-191C-2883-1C4145269AD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27635" y="4592291"/>
            <a:ext cx="745485" cy="745485"/>
          </a:xfrm>
          <a:prstGeom prst="rect">
            <a:avLst/>
          </a:prstGeom>
        </p:spPr>
      </p:pic>
      <p:pic>
        <p:nvPicPr>
          <p:cNvPr id="38" name="Grafik 37" descr="Projeksiyon perdesi ana hat">
            <a:extLst>
              <a:ext uri="{FF2B5EF4-FFF2-40B4-BE49-F238E27FC236}">
                <a16:creationId xmlns:a16="http://schemas.microsoft.com/office/drawing/2014/main" id="{F90DCA9C-B203-E6F1-9C9E-DA4E7451917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78219" y="5663282"/>
            <a:ext cx="745485" cy="745485"/>
          </a:xfrm>
          <a:prstGeom prst="rect">
            <a:avLst/>
          </a:prstGeom>
        </p:spPr>
      </p:pic>
      <p:pic>
        <p:nvPicPr>
          <p:cNvPr id="39" name="Grafik 38" descr="Parşömen ana hat">
            <a:hlinkClick r:id="rId15" action="ppaction://hlinksldjump"/>
            <a:extLst>
              <a:ext uri="{FF2B5EF4-FFF2-40B4-BE49-F238E27FC236}">
                <a16:creationId xmlns:a16="http://schemas.microsoft.com/office/drawing/2014/main" id="{23309558-5E7E-540F-7A66-354FB7C1C5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2062" y="1405806"/>
            <a:ext cx="745485" cy="745485"/>
          </a:xfrm>
          <a:prstGeom prst="rect">
            <a:avLst/>
          </a:prstGeom>
        </p:spPr>
      </p:pic>
      <p:pic>
        <p:nvPicPr>
          <p:cNvPr id="40" name="Grafik 39" descr="Polaroid Resimler ana hat">
            <a:hlinkClick r:id="rId16" action="ppaction://hlinksldjump"/>
            <a:extLst>
              <a:ext uri="{FF2B5EF4-FFF2-40B4-BE49-F238E27FC236}">
                <a16:creationId xmlns:a16="http://schemas.microsoft.com/office/drawing/2014/main" id="{61501815-8EA8-61A8-5CB9-BE9BE792C0E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2061" y="4595102"/>
            <a:ext cx="745485" cy="745485"/>
          </a:xfrm>
          <a:prstGeom prst="rect">
            <a:avLst/>
          </a:prstGeom>
        </p:spPr>
      </p:pic>
      <p:pic>
        <p:nvPicPr>
          <p:cNvPr id="42" name="Grafik 41" descr="Kontrol listesi ana hat">
            <a:hlinkClick r:id="rId17" action="ppaction://hlinksldjump"/>
            <a:extLst>
              <a:ext uri="{FF2B5EF4-FFF2-40B4-BE49-F238E27FC236}">
                <a16:creationId xmlns:a16="http://schemas.microsoft.com/office/drawing/2014/main" id="{03E752CD-0DA3-9605-7AA2-4C17224D787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7814" y="3595828"/>
            <a:ext cx="745485" cy="745485"/>
          </a:xfrm>
          <a:prstGeom prst="rect">
            <a:avLst/>
          </a:prstGeom>
        </p:spPr>
      </p:pic>
      <p:sp>
        <p:nvSpPr>
          <p:cNvPr id="43" name="Oval 42">
            <a:extLst>
              <a:ext uri="{FF2B5EF4-FFF2-40B4-BE49-F238E27FC236}">
                <a16:creationId xmlns:a16="http://schemas.microsoft.com/office/drawing/2014/main" id="{1DFF8801-1153-738F-68A5-B073F4ACB1AC}"/>
              </a:ext>
            </a:extLst>
          </p:cNvPr>
          <p:cNvSpPr/>
          <p:nvPr/>
        </p:nvSpPr>
        <p:spPr>
          <a:xfrm>
            <a:off x="201033" y="352058"/>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4" name="Grafik 43" descr="Medya Sunusu ana hat">
            <a:hlinkClick r:id="rId18" action="ppaction://hlinksldjump"/>
            <a:extLst>
              <a:ext uri="{FF2B5EF4-FFF2-40B4-BE49-F238E27FC236}">
                <a16:creationId xmlns:a16="http://schemas.microsoft.com/office/drawing/2014/main" id="{F5F377CE-3C5C-F456-3D69-7D273289BB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2668" y="382875"/>
            <a:ext cx="745485" cy="745485"/>
          </a:xfrm>
          <a:prstGeom prst="rect">
            <a:avLst/>
          </a:prstGeom>
        </p:spPr>
      </p:pic>
      <p:sp>
        <p:nvSpPr>
          <p:cNvPr id="45" name="Oval 44">
            <a:extLst>
              <a:ext uri="{FF2B5EF4-FFF2-40B4-BE49-F238E27FC236}">
                <a16:creationId xmlns:a16="http://schemas.microsoft.com/office/drawing/2014/main" id="{2B266F3F-5AD9-5F1A-314A-A6DF98D6DEAE}"/>
              </a:ext>
            </a:extLst>
          </p:cNvPr>
          <p:cNvSpPr/>
          <p:nvPr/>
        </p:nvSpPr>
        <p:spPr>
          <a:xfrm>
            <a:off x="335986" y="2534919"/>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6" name="Grafik 45" descr="Mimari ana hat">
            <a:hlinkClick r:id="rId15" action="ppaction://hlinksldjump"/>
            <a:extLst>
              <a:ext uri="{FF2B5EF4-FFF2-40B4-BE49-F238E27FC236}">
                <a16:creationId xmlns:a16="http://schemas.microsoft.com/office/drawing/2014/main" id="{98466FD3-0C45-31D3-0584-E01973AA7B6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6804" y="2505003"/>
            <a:ext cx="745485" cy="745485"/>
          </a:xfrm>
          <a:prstGeom prst="rect">
            <a:avLst/>
          </a:prstGeom>
        </p:spPr>
      </p:pic>
      <p:sp>
        <p:nvSpPr>
          <p:cNvPr id="47" name="Oval 46">
            <a:extLst>
              <a:ext uri="{FF2B5EF4-FFF2-40B4-BE49-F238E27FC236}">
                <a16:creationId xmlns:a16="http://schemas.microsoft.com/office/drawing/2014/main" id="{F7A910E1-B511-F7EB-9457-D612C8100DEA}"/>
              </a:ext>
            </a:extLst>
          </p:cNvPr>
          <p:cNvSpPr/>
          <p:nvPr/>
        </p:nvSpPr>
        <p:spPr>
          <a:xfrm>
            <a:off x="708730" y="5620209"/>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1" name="Grafik 40" descr="Projeksiyon perdesi ana hat">
            <a:hlinkClick r:id="rId19" action="ppaction://hlinksldjump"/>
            <a:extLst>
              <a:ext uri="{FF2B5EF4-FFF2-40B4-BE49-F238E27FC236}">
                <a16:creationId xmlns:a16="http://schemas.microsoft.com/office/drawing/2014/main" id="{3E66574B-7F25-B436-7F68-5E8970794A2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39547" y="5675228"/>
            <a:ext cx="745485" cy="745485"/>
          </a:xfrm>
          <a:prstGeom prst="rect">
            <a:avLst/>
          </a:prstGeom>
        </p:spPr>
      </p:pic>
      <p:sp>
        <p:nvSpPr>
          <p:cNvPr id="3" name="Title 6">
            <a:extLst>
              <a:ext uri="{FF2B5EF4-FFF2-40B4-BE49-F238E27FC236}">
                <a16:creationId xmlns:a16="http://schemas.microsoft.com/office/drawing/2014/main" id="{D9844D84-0CCC-3DD0-BD6C-9933997CFD4D}"/>
              </a:ext>
            </a:extLst>
          </p:cNvPr>
          <p:cNvSpPr>
            <a:spLocks noGrp="1"/>
          </p:cNvSpPr>
          <p:nvPr>
            <p:ph type="title"/>
          </p:nvPr>
        </p:nvSpPr>
        <p:spPr>
          <a:xfrm>
            <a:off x="1707602" y="261917"/>
            <a:ext cx="10515600" cy="1325563"/>
          </a:xfrm>
        </p:spPr>
        <p:txBody>
          <a:bodyPr/>
          <a:lstStyle/>
          <a:p>
            <a:pPr algn="ctr"/>
            <a:r>
              <a:rPr lang="tr-TR" dirty="0"/>
              <a:t>MÜŞTERİ PANELİ (5.FORM)</a:t>
            </a:r>
            <a:endParaRPr lang="en-US" dirty="0"/>
          </a:p>
        </p:txBody>
      </p:sp>
      <p:sp>
        <p:nvSpPr>
          <p:cNvPr id="4" name="TextBox 3">
            <a:extLst>
              <a:ext uri="{FF2B5EF4-FFF2-40B4-BE49-F238E27FC236}">
                <a16:creationId xmlns:a16="http://schemas.microsoft.com/office/drawing/2014/main" id="{260618DF-DB6E-6E42-1E08-BC4578F00139}"/>
              </a:ext>
            </a:extLst>
          </p:cNvPr>
          <p:cNvSpPr txBox="1"/>
          <p:nvPr/>
        </p:nvSpPr>
        <p:spPr>
          <a:xfrm>
            <a:off x="9211716" y="1443163"/>
            <a:ext cx="2613480" cy="4093428"/>
          </a:xfrm>
          <a:prstGeom prst="rect">
            <a:avLst/>
          </a:prstGeom>
          <a:noFill/>
        </p:spPr>
        <p:txBody>
          <a:bodyPr wrap="square" rtlCol="0">
            <a:spAutoFit/>
          </a:bodyPr>
          <a:lstStyle/>
          <a:p>
            <a:r>
              <a:rPr lang="tr-TR" sz="2000" dirty="0">
                <a:latin typeface="Times New Roman" panose="02020603050405020304" pitchFamily="18" charset="0"/>
                <a:cs typeface="Times New Roman" panose="02020603050405020304" pitchFamily="18" charset="0"/>
              </a:rPr>
              <a:t>Kayıt formunda kayıt olduğumuz bilgilerle müşteri giriş paneline yönlendirilmiştik. Müşteri giriş paneline kayıt olduğumuz bilgilerle giriş yaptıktan sonra Kullanıcı Girişi Başarılı Hoşgeldiniz mesajı verir ve 5. formumuz olan müşteri paneline yönlendirir.</a:t>
            </a:r>
            <a:endParaRPr lang="en-US" sz="2000" dirty="0">
              <a:latin typeface="Times New Roman" panose="02020603050405020304" pitchFamily="18" charset="0"/>
              <a:cs typeface="Times New Roman" panose="02020603050405020304" pitchFamily="18" charset="0"/>
            </a:endParaRPr>
          </a:p>
        </p:txBody>
      </p:sp>
      <p:pic>
        <p:nvPicPr>
          <p:cNvPr id="6" name="Picture 5" descr="Graphical user interface, table&#10;&#10;Description automatically generated">
            <a:extLst>
              <a:ext uri="{FF2B5EF4-FFF2-40B4-BE49-F238E27FC236}">
                <a16:creationId xmlns:a16="http://schemas.microsoft.com/office/drawing/2014/main" id="{61C073C1-112F-CDC9-F47C-EAA0461DE860}"/>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049852" y="1443163"/>
            <a:ext cx="6692604" cy="4424555"/>
          </a:xfrm>
          <a:prstGeom prst="rect">
            <a:avLst/>
          </a:prstGeom>
        </p:spPr>
      </p:pic>
    </p:spTree>
    <p:extLst>
      <p:ext uri="{BB962C8B-B14F-4D97-AF65-F5344CB8AC3E}">
        <p14:creationId xmlns:p14="http://schemas.microsoft.com/office/powerpoint/2010/main" val="3577605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96600"/>
        </a:solidFill>
        <a:effectLst/>
      </p:bgPr>
    </p:bg>
    <p:spTree>
      <p:nvGrpSpPr>
        <p:cNvPr id="1" name=""/>
        <p:cNvGrpSpPr/>
        <p:nvPr/>
      </p:nvGrpSpPr>
      <p:grpSpPr>
        <a:xfrm>
          <a:off x="0" y="0"/>
          <a:ext cx="0" cy="0"/>
          <a:chOff x="0" y="0"/>
          <a:chExt cx="0" cy="0"/>
        </a:xfrm>
      </p:grpSpPr>
      <p:pic>
        <p:nvPicPr>
          <p:cNvPr id="8" name="Picture 7" descr="Blue 3d house and several white 3d houses">
            <a:extLst>
              <a:ext uri="{FF2B5EF4-FFF2-40B4-BE49-F238E27FC236}">
                <a16:creationId xmlns:a16="http://schemas.microsoft.com/office/drawing/2014/main" id="{9D66D074-C538-C976-8978-948AC935A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095" y="0"/>
            <a:ext cx="10850878" cy="7241116"/>
          </a:xfrm>
          <a:prstGeom prst="rect">
            <a:avLst/>
          </a:prstGeom>
        </p:spPr>
      </p:pic>
      <p:sp>
        <p:nvSpPr>
          <p:cNvPr id="25" name="Dikdörtgen 24">
            <a:extLst>
              <a:ext uri="{FF2B5EF4-FFF2-40B4-BE49-F238E27FC236}">
                <a16:creationId xmlns:a16="http://schemas.microsoft.com/office/drawing/2014/main" id="{9F3B381F-DA6F-B0D7-1E49-E055079F2641}"/>
              </a:ext>
            </a:extLst>
          </p:cNvPr>
          <p:cNvSpPr/>
          <p:nvPr/>
        </p:nvSpPr>
        <p:spPr>
          <a:xfrm rot="10800000">
            <a:off x="-5338" y="-1"/>
            <a:ext cx="1341120" cy="72411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a:extLst>
              <a:ext uri="{FF2B5EF4-FFF2-40B4-BE49-F238E27FC236}">
                <a16:creationId xmlns:a16="http://schemas.microsoft.com/office/drawing/2014/main" id="{1BD17DEC-9466-02E2-6946-96D20F24D8ED}"/>
              </a:ext>
            </a:extLst>
          </p:cNvPr>
          <p:cNvSpPr/>
          <p:nvPr/>
        </p:nvSpPr>
        <p:spPr>
          <a:xfrm>
            <a:off x="-945350" y="358258"/>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8" name="Grafik 27" descr="Medya Sunusu ana hat">
            <a:extLst>
              <a:ext uri="{FF2B5EF4-FFF2-40B4-BE49-F238E27FC236}">
                <a16:creationId xmlns:a16="http://schemas.microsoft.com/office/drawing/2014/main" id="{16BBC3F1-5C9F-5CF3-01A3-A791158B6E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550" y="433858"/>
            <a:ext cx="745485" cy="745485"/>
          </a:xfrm>
          <a:prstGeom prst="rect">
            <a:avLst/>
          </a:prstGeom>
        </p:spPr>
      </p:pic>
      <p:sp>
        <p:nvSpPr>
          <p:cNvPr id="29" name="Oval 28">
            <a:extLst>
              <a:ext uri="{FF2B5EF4-FFF2-40B4-BE49-F238E27FC236}">
                <a16:creationId xmlns:a16="http://schemas.microsoft.com/office/drawing/2014/main" id="{E03F0571-473B-2B3C-6173-09EDBB0B55FD}"/>
              </a:ext>
            </a:extLst>
          </p:cNvPr>
          <p:cNvSpPr/>
          <p:nvPr/>
        </p:nvSpPr>
        <p:spPr>
          <a:xfrm>
            <a:off x="-945350" y="1405363"/>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a:extLst>
              <a:ext uri="{FF2B5EF4-FFF2-40B4-BE49-F238E27FC236}">
                <a16:creationId xmlns:a16="http://schemas.microsoft.com/office/drawing/2014/main" id="{0DEF0912-91BD-B8DD-37E6-5D5E0C0C8AD0}"/>
              </a:ext>
            </a:extLst>
          </p:cNvPr>
          <p:cNvSpPr/>
          <p:nvPr/>
        </p:nvSpPr>
        <p:spPr>
          <a:xfrm>
            <a:off x="-945350" y="3489854"/>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Oval 30">
            <a:extLst>
              <a:ext uri="{FF2B5EF4-FFF2-40B4-BE49-F238E27FC236}">
                <a16:creationId xmlns:a16="http://schemas.microsoft.com/office/drawing/2014/main" id="{05F4EF38-65C0-98B2-04F7-5383922FD0BC}"/>
              </a:ext>
            </a:extLst>
          </p:cNvPr>
          <p:cNvSpPr/>
          <p:nvPr/>
        </p:nvSpPr>
        <p:spPr>
          <a:xfrm>
            <a:off x="-945350" y="2444717"/>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Oval 31">
            <a:extLst>
              <a:ext uri="{FF2B5EF4-FFF2-40B4-BE49-F238E27FC236}">
                <a16:creationId xmlns:a16="http://schemas.microsoft.com/office/drawing/2014/main" id="{9C580487-D609-8295-8BC4-46E07BAA3248}"/>
              </a:ext>
            </a:extLst>
          </p:cNvPr>
          <p:cNvSpPr/>
          <p:nvPr/>
        </p:nvSpPr>
        <p:spPr>
          <a:xfrm>
            <a:off x="-927635" y="5613593"/>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Oval 32">
            <a:extLst>
              <a:ext uri="{FF2B5EF4-FFF2-40B4-BE49-F238E27FC236}">
                <a16:creationId xmlns:a16="http://schemas.microsoft.com/office/drawing/2014/main" id="{96BE2F96-04C1-7E1B-FF75-873407D244C8}"/>
              </a:ext>
            </a:extLst>
          </p:cNvPr>
          <p:cNvSpPr/>
          <p:nvPr/>
        </p:nvSpPr>
        <p:spPr>
          <a:xfrm>
            <a:off x="-927635" y="4554491"/>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4" name="Grafik 33" descr="Parşömen ana hat">
            <a:extLst>
              <a:ext uri="{FF2B5EF4-FFF2-40B4-BE49-F238E27FC236}">
                <a16:creationId xmlns:a16="http://schemas.microsoft.com/office/drawing/2014/main" id="{A10213A6-23A1-B43E-7493-AB226DA263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9230" y="1443163"/>
            <a:ext cx="745485" cy="745485"/>
          </a:xfrm>
          <a:prstGeom prst="rect">
            <a:avLst/>
          </a:prstGeom>
        </p:spPr>
      </p:pic>
      <p:pic>
        <p:nvPicPr>
          <p:cNvPr id="35" name="Grafik 34" descr="Mimari ana hat">
            <a:extLst>
              <a:ext uri="{FF2B5EF4-FFF2-40B4-BE49-F238E27FC236}">
                <a16:creationId xmlns:a16="http://schemas.microsoft.com/office/drawing/2014/main" id="{90A91127-7C8C-71EA-AFB5-AC7651BFA68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8680" y="2500817"/>
            <a:ext cx="745485" cy="745485"/>
          </a:xfrm>
          <a:prstGeom prst="rect">
            <a:avLst/>
          </a:prstGeom>
        </p:spPr>
      </p:pic>
      <p:pic>
        <p:nvPicPr>
          <p:cNvPr id="36" name="Grafik 35" descr="Kontrol listesi ana hat">
            <a:extLst>
              <a:ext uri="{FF2B5EF4-FFF2-40B4-BE49-F238E27FC236}">
                <a16:creationId xmlns:a16="http://schemas.microsoft.com/office/drawing/2014/main" id="{96806D46-BA8A-917A-B356-F5B0B752874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07550" y="3565454"/>
            <a:ext cx="745485" cy="745485"/>
          </a:xfrm>
          <a:prstGeom prst="rect">
            <a:avLst/>
          </a:prstGeom>
        </p:spPr>
      </p:pic>
      <p:pic>
        <p:nvPicPr>
          <p:cNvPr id="37" name="Grafik 36" descr="Polaroid Resimler ana hat">
            <a:extLst>
              <a:ext uri="{FF2B5EF4-FFF2-40B4-BE49-F238E27FC236}">
                <a16:creationId xmlns:a16="http://schemas.microsoft.com/office/drawing/2014/main" id="{8BA3CBB1-A967-191C-2883-1C4145269AD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27635" y="4592291"/>
            <a:ext cx="745485" cy="745485"/>
          </a:xfrm>
          <a:prstGeom prst="rect">
            <a:avLst/>
          </a:prstGeom>
        </p:spPr>
      </p:pic>
      <p:pic>
        <p:nvPicPr>
          <p:cNvPr id="38" name="Grafik 37" descr="Projeksiyon perdesi ana hat">
            <a:extLst>
              <a:ext uri="{FF2B5EF4-FFF2-40B4-BE49-F238E27FC236}">
                <a16:creationId xmlns:a16="http://schemas.microsoft.com/office/drawing/2014/main" id="{F90DCA9C-B203-E6F1-9C9E-DA4E7451917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78219" y="5663282"/>
            <a:ext cx="745485" cy="745485"/>
          </a:xfrm>
          <a:prstGeom prst="rect">
            <a:avLst/>
          </a:prstGeom>
        </p:spPr>
      </p:pic>
      <p:pic>
        <p:nvPicPr>
          <p:cNvPr id="39" name="Grafik 38" descr="Parşömen ana hat">
            <a:hlinkClick r:id="rId15" action="ppaction://hlinksldjump"/>
            <a:extLst>
              <a:ext uri="{FF2B5EF4-FFF2-40B4-BE49-F238E27FC236}">
                <a16:creationId xmlns:a16="http://schemas.microsoft.com/office/drawing/2014/main" id="{23309558-5E7E-540F-7A66-354FB7C1C5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2062" y="1405806"/>
            <a:ext cx="745485" cy="745485"/>
          </a:xfrm>
          <a:prstGeom prst="rect">
            <a:avLst/>
          </a:prstGeom>
        </p:spPr>
      </p:pic>
      <p:pic>
        <p:nvPicPr>
          <p:cNvPr id="40" name="Grafik 39" descr="Polaroid Resimler ana hat">
            <a:hlinkClick r:id="rId16" action="ppaction://hlinksldjump"/>
            <a:extLst>
              <a:ext uri="{FF2B5EF4-FFF2-40B4-BE49-F238E27FC236}">
                <a16:creationId xmlns:a16="http://schemas.microsoft.com/office/drawing/2014/main" id="{61501815-8EA8-61A8-5CB9-BE9BE792C0E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2061" y="4595102"/>
            <a:ext cx="745485" cy="745485"/>
          </a:xfrm>
          <a:prstGeom prst="rect">
            <a:avLst/>
          </a:prstGeom>
        </p:spPr>
      </p:pic>
      <p:pic>
        <p:nvPicPr>
          <p:cNvPr id="42" name="Grafik 41" descr="Kontrol listesi ana hat">
            <a:hlinkClick r:id="rId17" action="ppaction://hlinksldjump"/>
            <a:extLst>
              <a:ext uri="{FF2B5EF4-FFF2-40B4-BE49-F238E27FC236}">
                <a16:creationId xmlns:a16="http://schemas.microsoft.com/office/drawing/2014/main" id="{03E752CD-0DA3-9605-7AA2-4C17224D787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7814" y="3595828"/>
            <a:ext cx="745485" cy="745485"/>
          </a:xfrm>
          <a:prstGeom prst="rect">
            <a:avLst/>
          </a:prstGeom>
        </p:spPr>
      </p:pic>
      <p:sp>
        <p:nvSpPr>
          <p:cNvPr id="43" name="Oval 42">
            <a:extLst>
              <a:ext uri="{FF2B5EF4-FFF2-40B4-BE49-F238E27FC236}">
                <a16:creationId xmlns:a16="http://schemas.microsoft.com/office/drawing/2014/main" id="{1DFF8801-1153-738F-68A5-B073F4ACB1AC}"/>
              </a:ext>
            </a:extLst>
          </p:cNvPr>
          <p:cNvSpPr/>
          <p:nvPr/>
        </p:nvSpPr>
        <p:spPr>
          <a:xfrm>
            <a:off x="201033" y="352058"/>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4" name="Grafik 43" descr="Medya Sunusu ana hat">
            <a:hlinkClick r:id="rId18" action="ppaction://hlinksldjump"/>
            <a:extLst>
              <a:ext uri="{FF2B5EF4-FFF2-40B4-BE49-F238E27FC236}">
                <a16:creationId xmlns:a16="http://schemas.microsoft.com/office/drawing/2014/main" id="{F5F377CE-3C5C-F456-3D69-7D273289BB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2668" y="382875"/>
            <a:ext cx="745485" cy="745485"/>
          </a:xfrm>
          <a:prstGeom prst="rect">
            <a:avLst/>
          </a:prstGeom>
        </p:spPr>
      </p:pic>
      <p:sp>
        <p:nvSpPr>
          <p:cNvPr id="45" name="Oval 44">
            <a:extLst>
              <a:ext uri="{FF2B5EF4-FFF2-40B4-BE49-F238E27FC236}">
                <a16:creationId xmlns:a16="http://schemas.microsoft.com/office/drawing/2014/main" id="{2B266F3F-5AD9-5F1A-314A-A6DF98D6DEAE}"/>
              </a:ext>
            </a:extLst>
          </p:cNvPr>
          <p:cNvSpPr/>
          <p:nvPr/>
        </p:nvSpPr>
        <p:spPr>
          <a:xfrm>
            <a:off x="335986" y="2534919"/>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6" name="Grafik 45" descr="Mimari ana hat">
            <a:hlinkClick r:id="rId15" action="ppaction://hlinksldjump"/>
            <a:extLst>
              <a:ext uri="{FF2B5EF4-FFF2-40B4-BE49-F238E27FC236}">
                <a16:creationId xmlns:a16="http://schemas.microsoft.com/office/drawing/2014/main" id="{98466FD3-0C45-31D3-0584-E01973AA7B6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6804" y="2505003"/>
            <a:ext cx="745485" cy="745485"/>
          </a:xfrm>
          <a:prstGeom prst="rect">
            <a:avLst/>
          </a:prstGeom>
        </p:spPr>
      </p:pic>
      <p:sp>
        <p:nvSpPr>
          <p:cNvPr id="47" name="Oval 46">
            <a:extLst>
              <a:ext uri="{FF2B5EF4-FFF2-40B4-BE49-F238E27FC236}">
                <a16:creationId xmlns:a16="http://schemas.microsoft.com/office/drawing/2014/main" id="{F7A910E1-B511-F7EB-9457-D612C8100DEA}"/>
              </a:ext>
            </a:extLst>
          </p:cNvPr>
          <p:cNvSpPr/>
          <p:nvPr/>
        </p:nvSpPr>
        <p:spPr>
          <a:xfrm>
            <a:off x="708730" y="5620209"/>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1" name="Grafik 40" descr="Projeksiyon perdesi ana hat">
            <a:hlinkClick r:id="rId19" action="ppaction://hlinksldjump"/>
            <a:extLst>
              <a:ext uri="{FF2B5EF4-FFF2-40B4-BE49-F238E27FC236}">
                <a16:creationId xmlns:a16="http://schemas.microsoft.com/office/drawing/2014/main" id="{3E66574B-7F25-B436-7F68-5E8970794A2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39547" y="5675228"/>
            <a:ext cx="745485" cy="745485"/>
          </a:xfrm>
          <a:prstGeom prst="rect">
            <a:avLst/>
          </a:prstGeom>
        </p:spPr>
      </p:pic>
      <p:sp>
        <p:nvSpPr>
          <p:cNvPr id="11" name="TextBox 10">
            <a:extLst>
              <a:ext uri="{FF2B5EF4-FFF2-40B4-BE49-F238E27FC236}">
                <a16:creationId xmlns:a16="http://schemas.microsoft.com/office/drawing/2014/main" id="{423022C9-29AC-63BE-7727-0A2D6CB30612}"/>
              </a:ext>
            </a:extLst>
          </p:cNvPr>
          <p:cNvSpPr txBox="1"/>
          <p:nvPr/>
        </p:nvSpPr>
        <p:spPr>
          <a:xfrm>
            <a:off x="1906621" y="282102"/>
            <a:ext cx="9576649" cy="4524315"/>
          </a:xfrm>
          <a:prstGeom prst="rect">
            <a:avLst/>
          </a:prstGeom>
          <a:noFill/>
        </p:spPr>
        <p:txBody>
          <a:bodyPr wrap="square" rtlCol="0">
            <a:spAutoFit/>
          </a:bodyPr>
          <a:lstStyle/>
          <a:p>
            <a:pPr algn="ctr"/>
            <a:r>
              <a:rPr lang="tr-TR" dirty="0">
                <a:latin typeface="Times New Roman" panose="02020603050405020304" pitchFamily="18" charset="0"/>
                <a:cs typeface="Times New Roman" panose="02020603050405020304" pitchFamily="18" charset="0"/>
              </a:rPr>
              <a:t>Design</a:t>
            </a:r>
          </a:p>
          <a:p>
            <a:pPr algn="ctr"/>
            <a:r>
              <a:rPr lang="tr-TR" dirty="0">
                <a:latin typeface="Times New Roman" panose="02020603050405020304" pitchFamily="18" charset="0"/>
                <a:cs typeface="Times New Roman" panose="02020603050405020304" pitchFamily="18" charset="0"/>
              </a:rPr>
              <a:t>Murat Ceyhun Yalçınkaya</a:t>
            </a:r>
          </a:p>
          <a:p>
            <a:pPr algn="ctr"/>
            <a:r>
              <a:rPr lang="tr-TR" dirty="0">
                <a:latin typeface="Times New Roman" panose="02020603050405020304" pitchFamily="18" charset="0"/>
                <a:cs typeface="Times New Roman" panose="02020603050405020304" pitchFamily="18" charset="0"/>
              </a:rPr>
              <a:t>Database Operations</a:t>
            </a:r>
          </a:p>
          <a:p>
            <a:pPr algn="ctr"/>
            <a:r>
              <a:rPr lang="tr-TR" dirty="0">
                <a:latin typeface="Times New Roman" panose="02020603050405020304" pitchFamily="18" charset="0"/>
                <a:cs typeface="Times New Roman" panose="02020603050405020304" pitchFamily="18" charset="0"/>
              </a:rPr>
              <a:t>Doğukan Bostancı – Murat Ceyhun Yalçınkaya</a:t>
            </a:r>
          </a:p>
          <a:p>
            <a:pPr algn="ctr"/>
            <a:r>
              <a:rPr lang="tr-TR" dirty="0">
                <a:latin typeface="Times New Roman" panose="02020603050405020304" pitchFamily="18" charset="0"/>
                <a:cs typeface="Times New Roman" panose="02020603050405020304" pitchFamily="18" charset="0"/>
              </a:rPr>
              <a:t>Code</a:t>
            </a:r>
          </a:p>
          <a:p>
            <a:pPr algn="ctr"/>
            <a:r>
              <a:rPr lang="tr-TR" dirty="0">
                <a:latin typeface="Times New Roman" panose="02020603050405020304" pitchFamily="18" charset="0"/>
                <a:cs typeface="Times New Roman" panose="02020603050405020304" pitchFamily="18" charset="0"/>
              </a:rPr>
              <a:t>Doğukan Bostancı – Emir Çoban</a:t>
            </a:r>
          </a:p>
          <a:p>
            <a:pPr algn="ctr"/>
            <a:r>
              <a:rPr lang="tr-TR" dirty="0">
                <a:latin typeface="Times New Roman" panose="02020603050405020304" pitchFamily="18" charset="0"/>
                <a:cs typeface="Times New Roman" panose="02020603050405020304" pitchFamily="18" charset="0"/>
              </a:rPr>
              <a:t>Debugging</a:t>
            </a:r>
          </a:p>
          <a:p>
            <a:pPr algn="ctr"/>
            <a:r>
              <a:rPr lang="tr-TR" dirty="0">
                <a:latin typeface="Times New Roman" panose="02020603050405020304" pitchFamily="18" charset="0"/>
                <a:cs typeface="Times New Roman" panose="02020603050405020304" pitchFamily="18" charset="0"/>
              </a:rPr>
              <a:t>Doğukan Bostancı – Emir Çoban</a:t>
            </a:r>
          </a:p>
          <a:p>
            <a:pPr algn="ctr"/>
            <a:r>
              <a:rPr lang="tr-TR" dirty="0">
                <a:latin typeface="Times New Roman" panose="02020603050405020304" pitchFamily="18" charset="0"/>
                <a:cs typeface="Times New Roman" panose="02020603050405020304" pitchFamily="18" charset="0"/>
              </a:rPr>
              <a:t>Used Libraries</a:t>
            </a:r>
            <a:endParaRPr lang="tr-TR" sz="1800" dirty="0">
              <a:solidFill>
                <a:srgbClr val="000000"/>
              </a:solidFill>
              <a:latin typeface="Times New Roman" panose="02020603050405020304" pitchFamily="18" charset="0"/>
              <a:cs typeface="Times New Roman" panose="02020603050405020304" pitchFamily="18" charset="0"/>
            </a:endParaRPr>
          </a:p>
          <a:p>
            <a:pPr algn="ctr"/>
            <a:r>
              <a:rPr lang="tr-TR" dirty="0">
                <a:solidFill>
                  <a:srgbClr val="000000"/>
                </a:solidFill>
                <a:latin typeface="Times New Roman" panose="02020603050405020304" pitchFamily="18" charset="0"/>
                <a:cs typeface="Times New Roman" panose="02020603050405020304" pitchFamily="18" charset="0"/>
              </a:rPr>
              <a:t>using MySql.Data.MySqlClient</a:t>
            </a:r>
          </a:p>
          <a:p>
            <a:pPr algn="ctr"/>
            <a:r>
              <a:rPr lang="tr-TR" dirty="0">
                <a:solidFill>
                  <a:srgbClr val="000000"/>
                </a:solidFill>
                <a:latin typeface="Times New Roman" panose="02020603050405020304" pitchFamily="18" charset="0"/>
                <a:cs typeface="Times New Roman" panose="02020603050405020304" pitchFamily="18" charset="0"/>
              </a:rPr>
              <a:t>using MySql.Data</a:t>
            </a:r>
          </a:p>
          <a:p>
            <a:pPr algn="ctr"/>
            <a:r>
              <a:rPr lang="tr-TR" dirty="0">
                <a:solidFill>
                  <a:srgbClr val="000000"/>
                </a:solidFill>
                <a:latin typeface="Times New Roman" panose="02020603050405020304" pitchFamily="18" charset="0"/>
                <a:cs typeface="Times New Roman" panose="02020603050405020304" pitchFamily="18" charset="0"/>
              </a:rPr>
              <a:t>Used Programs</a:t>
            </a:r>
          </a:p>
          <a:p>
            <a:pPr algn="ctr"/>
            <a:r>
              <a:rPr lang="tr-TR" dirty="0">
                <a:solidFill>
                  <a:srgbClr val="000000"/>
                </a:solidFill>
                <a:latin typeface="Times New Roman" panose="02020603050405020304" pitchFamily="18" charset="0"/>
                <a:cs typeface="Times New Roman" panose="02020603050405020304" pitchFamily="18" charset="0"/>
              </a:rPr>
              <a:t>Visua Studio, XAMPP, phpMyAdmin</a:t>
            </a:r>
          </a:p>
          <a:p>
            <a:pPr algn="ctr"/>
            <a:r>
              <a:rPr lang="tr-TR" dirty="0">
                <a:solidFill>
                  <a:srgbClr val="000000"/>
                </a:solidFill>
                <a:latin typeface="Times New Roman" panose="02020603050405020304" pitchFamily="18" charset="0"/>
                <a:cs typeface="Times New Roman" panose="02020603050405020304" pitchFamily="18" charset="0"/>
              </a:rPr>
              <a:t>Helpful Resources</a:t>
            </a:r>
          </a:p>
          <a:p>
            <a:pPr algn="ctr"/>
            <a:r>
              <a:rPr lang="tr-TR" dirty="0">
                <a:solidFill>
                  <a:srgbClr val="000000"/>
                </a:solidFill>
                <a:latin typeface="Times New Roman" panose="02020603050405020304" pitchFamily="18" charset="0"/>
                <a:cs typeface="Times New Roman" panose="02020603050405020304" pitchFamily="18" charset="0"/>
              </a:rPr>
              <a:t>ChatGPT, Stackoverflow</a:t>
            </a:r>
            <a:endParaRPr lang="tr-TR" dirty="0">
              <a:latin typeface="Times New Roman" panose="02020603050405020304" pitchFamily="18" charset="0"/>
              <a:cs typeface="Times New Roman" panose="02020603050405020304" pitchFamily="18" charset="0"/>
            </a:endParaRPr>
          </a:p>
          <a:p>
            <a:pPr algn="ct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1494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36699"/>
        </a:solidFill>
        <a:effectLst/>
      </p:bgPr>
    </p:bg>
    <p:spTree>
      <p:nvGrpSpPr>
        <p:cNvPr id="1" name=""/>
        <p:cNvGrpSpPr/>
        <p:nvPr/>
      </p:nvGrpSpPr>
      <p:grpSpPr>
        <a:xfrm>
          <a:off x="0" y="0"/>
          <a:ext cx="0" cy="0"/>
          <a:chOff x="0" y="0"/>
          <a:chExt cx="0" cy="0"/>
        </a:xfrm>
      </p:grpSpPr>
      <p:pic>
        <p:nvPicPr>
          <p:cNvPr id="64" name="Picture 63" descr="Blue 3d house and several white 3d houses">
            <a:extLst>
              <a:ext uri="{FF2B5EF4-FFF2-40B4-BE49-F238E27FC236}">
                <a16:creationId xmlns:a16="http://schemas.microsoft.com/office/drawing/2014/main" id="{E9C46157-F95E-348E-F4CF-93479FE76C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122" y="3690"/>
            <a:ext cx="10850878" cy="7241116"/>
          </a:xfrm>
          <a:prstGeom prst="rect">
            <a:avLst/>
          </a:prstGeom>
        </p:spPr>
      </p:pic>
      <p:sp>
        <p:nvSpPr>
          <p:cNvPr id="5" name="Dikdörtgen 4">
            <a:extLst>
              <a:ext uri="{FF2B5EF4-FFF2-40B4-BE49-F238E27FC236}">
                <a16:creationId xmlns:a16="http://schemas.microsoft.com/office/drawing/2014/main" id="{4A0AC419-F004-8580-5A38-EA10E102069E}"/>
              </a:ext>
            </a:extLst>
          </p:cNvPr>
          <p:cNvSpPr/>
          <p:nvPr/>
        </p:nvSpPr>
        <p:spPr>
          <a:xfrm rot="10800000">
            <a:off x="-2" y="1"/>
            <a:ext cx="1341120" cy="72448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Oval 19">
            <a:extLst>
              <a:ext uri="{FF2B5EF4-FFF2-40B4-BE49-F238E27FC236}">
                <a16:creationId xmlns:a16="http://schemas.microsoft.com/office/drawing/2014/main" id="{C0ABCE54-6670-9395-F90C-014C5E781674}"/>
              </a:ext>
            </a:extLst>
          </p:cNvPr>
          <p:cNvSpPr/>
          <p:nvPr/>
        </p:nvSpPr>
        <p:spPr>
          <a:xfrm>
            <a:off x="-945350" y="358258"/>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7" name="Grafik 16" descr="Medya Sunusu ana hat">
            <a:extLst>
              <a:ext uri="{FF2B5EF4-FFF2-40B4-BE49-F238E27FC236}">
                <a16:creationId xmlns:a16="http://schemas.microsoft.com/office/drawing/2014/main" id="{0AF556CF-716D-1388-E978-9DE8CA6CD5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550" y="433858"/>
            <a:ext cx="745485" cy="745485"/>
          </a:xfrm>
          <a:prstGeom prst="rect">
            <a:avLst/>
          </a:prstGeom>
        </p:spPr>
      </p:pic>
      <p:sp>
        <p:nvSpPr>
          <p:cNvPr id="21" name="Oval 20">
            <a:extLst>
              <a:ext uri="{FF2B5EF4-FFF2-40B4-BE49-F238E27FC236}">
                <a16:creationId xmlns:a16="http://schemas.microsoft.com/office/drawing/2014/main" id="{C27E65A7-35AE-5285-F77E-6A6A515435D9}"/>
              </a:ext>
            </a:extLst>
          </p:cNvPr>
          <p:cNvSpPr/>
          <p:nvPr/>
        </p:nvSpPr>
        <p:spPr>
          <a:xfrm>
            <a:off x="-945350" y="1405363"/>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Oval 21">
            <a:extLst>
              <a:ext uri="{FF2B5EF4-FFF2-40B4-BE49-F238E27FC236}">
                <a16:creationId xmlns:a16="http://schemas.microsoft.com/office/drawing/2014/main" id="{A74BC883-1D2D-A871-6A1A-2949017097AE}"/>
              </a:ext>
            </a:extLst>
          </p:cNvPr>
          <p:cNvSpPr/>
          <p:nvPr/>
        </p:nvSpPr>
        <p:spPr>
          <a:xfrm>
            <a:off x="-945350" y="3489854"/>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Oval 22">
            <a:extLst>
              <a:ext uri="{FF2B5EF4-FFF2-40B4-BE49-F238E27FC236}">
                <a16:creationId xmlns:a16="http://schemas.microsoft.com/office/drawing/2014/main" id="{86D83E37-4AF4-656A-C0E4-3B54B89C8BD7}"/>
              </a:ext>
            </a:extLst>
          </p:cNvPr>
          <p:cNvSpPr/>
          <p:nvPr/>
        </p:nvSpPr>
        <p:spPr>
          <a:xfrm>
            <a:off x="-945350" y="2444717"/>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Oval 23">
            <a:extLst>
              <a:ext uri="{FF2B5EF4-FFF2-40B4-BE49-F238E27FC236}">
                <a16:creationId xmlns:a16="http://schemas.microsoft.com/office/drawing/2014/main" id="{B02536E8-F7DA-1600-7E17-15338818C5C4}"/>
              </a:ext>
            </a:extLst>
          </p:cNvPr>
          <p:cNvSpPr/>
          <p:nvPr/>
        </p:nvSpPr>
        <p:spPr>
          <a:xfrm>
            <a:off x="-927635" y="5613593"/>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Oval 24">
            <a:extLst>
              <a:ext uri="{FF2B5EF4-FFF2-40B4-BE49-F238E27FC236}">
                <a16:creationId xmlns:a16="http://schemas.microsoft.com/office/drawing/2014/main" id="{354098DA-2008-1647-E3D2-1F383263CEB7}"/>
              </a:ext>
            </a:extLst>
          </p:cNvPr>
          <p:cNvSpPr/>
          <p:nvPr/>
        </p:nvSpPr>
        <p:spPr>
          <a:xfrm>
            <a:off x="-927635" y="4554491"/>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9" name="Grafik 8" descr="Parşömen ana hat">
            <a:extLst>
              <a:ext uri="{FF2B5EF4-FFF2-40B4-BE49-F238E27FC236}">
                <a16:creationId xmlns:a16="http://schemas.microsoft.com/office/drawing/2014/main" id="{73AD2FE3-E116-4D32-44EF-104A2C42266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9230" y="1443163"/>
            <a:ext cx="745485" cy="745485"/>
          </a:xfrm>
          <a:prstGeom prst="rect">
            <a:avLst/>
          </a:prstGeom>
        </p:spPr>
      </p:pic>
      <p:pic>
        <p:nvPicPr>
          <p:cNvPr id="11" name="Grafik 10" descr="Mimari ana hat">
            <a:extLst>
              <a:ext uri="{FF2B5EF4-FFF2-40B4-BE49-F238E27FC236}">
                <a16:creationId xmlns:a16="http://schemas.microsoft.com/office/drawing/2014/main" id="{D9B1BEE4-7928-156E-B978-A2EDC9443D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8680" y="2500817"/>
            <a:ext cx="745485" cy="745485"/>
          </a:xfrm>
          <a:prstGeom prst="rect">
            <a:avLst/>
          </a:prstGeom>
        </p:spPr>
      </p:pic>
      <p:pic>
        <p:nvPicPr>
          <p:cNvPr id="13" name="Grafik 12" descr="Kontrol listesi ana hat">
            <a:extLst>
              <a:ext uri="{FF2B5EF4-FFF2-40B4-BE49-F238E27FC236}">
                <a16:creationId xmlns:a16="http://schemas.microsoft.com/office/drawing/2014/main" id="{D6896878-D93E-6779-D5C5-80FC7C03F4C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07550" y="3565454"/>
            <a:ext cx="745485" cy="745485"/>
          </a:xfrm>
          <a:prstGeom prst="rect">
            <a:avLst/>
          </a:prstGeom>
        </p:spPr>
      </p:pic>
      <p:pic>
        <p:nvPicPr>
          <p:cNvPr id="15" name="Grafik 14" descr="Polaroid Resimler ana hat">
            <a:extLst>
              <a:ext uri="{FF2B5EF4-FFF2-40B4-BE49-F238E27FC236}">
                <a16:creationId xmlns:a16="http://schemas.microsoft.com/office/drawing/2014/main" id="{98203D5A-A1EA-1276-1A8B-C7EF48D7A4F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27635" y="4592291"/>
            <a:ext cx="745485" cy="745485"/>
          </a:xfrm>
          <a:prstGeom prst="rect">
            <a:avLst/>
          </a:prstGeom>
        </p:spPr>
      </p:pic>
      <p:pic>
        <p:nvPicPr>
          <p:cNvPr id="19" name="Grafik 18" descr="Projeksiyon perdesi ana hat">
            <a:extLst>
              <a:ext uri="{FF2B5EF4-FFF2-40B4-BE49-F238E27FC236}">
                <a16:creationId xmlns:a16="http://schemas.microsoft.com/office/drawing/2014/main" id="{86F3B49A-0D6A-A98B-94F5-058C5861082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78219" y="5663282"/>
            <a:ext cx="745485" cy="745485"/>
          </a:xfrm>
          <a:prstGeom prst="rect">
            <a:avLst/>
          </a:prstGeom>
        </p:spPr>
      </p:pic>
      <p:pic>
        <p:nvPicPr>
          <p:cNvPr id="27" name="Grafik 26" descr="Parşömen ana hat">
            <a:hlinkClick r:id="rId15" action="ppaction://hlinksldjump"/>
            <a:extLst>
              <a:ext uri="{FF2B5EF4-FFF2-40B4-BE49-F238E27FC236}">
                <a16:creationId xmlns:a16="http://schemas.microsoft.com/office/drawing/2014/main" id="{DAC7FD2E-7259-B46C-CE7C-BF434433BF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7814" y="1443163"/>
            <a:ext cx="745485" cy="745485"/>
          </a:xfrm>
          <a:prstGeom prst="rect">
            <a:avLst/>
          </a:prstGeom>
        </p:spPr>
      </p:pic>
      <p:pic>
        <p:nvPicPr>
          <p:cNvPr id="28" name="Grafik 27" descr="Mimari ana hat">
            <a:hlinkClick r:id="rId15" action="ppaction://hlinksldjump"/>
            <a:extLst>
              <a:ext uri="{FF2B5EF4-FFF2-40B4-BE49-F238E27FC236}">
                <a16:creationId xmlns:a16="http://schemas.microsoft.com/office/drawing/2014/main" id="{0BEC4603-B177-69E0-CE42-345BB2643E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7817" y="2500817"/>
            <a:ext cx="745485" cy="745485"/>
          </a:xfrm>
          <a:prstGeom prst="rect">
            <a:avLst/>
          </a:prstGeom>
        </p:spPr>
      </p:pic>
      <p:pic>
        <p:nvPicPr>
          <p:cNvPr id="30" name="Grafik 29" descr="Polaroid Resimler ana hat">
            <a:hlinkClick r:id="rId16" action="ppaction://hlinksldjump"/>
            <a:extLst>
              <a:ext uri="{FF2B5EF4-FFF2-40B4-BE49-F238E27FC236}">
                <a16:creationId xmlns:a16="http://schemas.microsoft.com/office/drawing/2014/main" id="{215B94EC-8192-923B-4E66-32A4849202B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2061" y="4595102"/>
            <a:ext cx="745485" cy="745485"/>
          </a:xfrm>
          <a:prstGeom prst="rect">
            <a:avLst/>
          </a:prstGeom>
        </p:spPr>
      </p:pic>
      <p:pic>
        <p:nvPicPr>
          <p:cNvPr id="31" name="Grafik 30" descr="Projeksiyon perdesi ana hat">
            <a:hlinkClick r:id="rId17" action="ppaction://hlinksldjump"/>
            <a:extLst>
              <a:ext uri="{FF2B5EF4-FFF2-40B4-BE49-F238E27FC236}">
                <a16:creationId xmlns:a16="http://schemas.microsoft.com/office/drawing/2014/main" id="{148F6B41-3D5D-BB60-C24D-4EFC4D555BD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97815" y="5651027"/>
            <a:ext cx="745485" cy="745485"/>
          </a:xfrm>
          <a:prstGeom prst="rect">
            <a:avLst/>
          </a:prstGeom>
        </p:spPr>
      </p:pic>
      <p:pic>
        <p:nvPicPr>
          <p:cNvPr id="29" name="Grafik 28" descr="Kontrol listesi ana hat">
            <a:hlinkClick r:id="rId18" action="ppaction://hlinksldjump"/>
            <a:extLst>
              <a:ext uri="{FF2B5EF4-FFF2-40B4-BE49-F238E27FC236}">
                <a16:creationId xmlns:a16="http://schemas.microsoft.com/office/drawing/2014/main" id="{D31593A6-9FE7-97B8-73BD-9FA708E174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7814" y="3595828"/>
            <a:ext cx="745485" cy="745485"/>
          </a:xfrm>
          <a:prstGeom prst="rect">
            <a:avLst/>
          </a:prstGeom>
        </p:spPr>
      </p:pic>
      <p:grpSp>
        <p:nvGrpSpPr>
          <p:cNvPr id="47" name="Grup 46">
            <a:extLst>
              <a:ext uri="{FF2B5EF4-FFF2-40B4-BE49-F238E27FC236}">
                <a16:creationId xmlns:a16="http://schemas.microsoft.com/office/drawing/2014/main" id="{94A7D49B-82DD-2466-DCF9-902822FC0E02}"/>
              </a:ext>
            </a:extLst>
          </p:cNvPr>
          <p:cNvGrpSpPr/>
          <p:nvPr/>
        </p:nvGrpSpPr>
        <p:grpSpPr>
          <a:xfrm>
            <a:off x="848527" y="358258"/>
            <a:ext cx="807120" cy="807120"/>
            <a:chOff x="821379" y="342418"/>
            <a:chExt cx="807120" cy="807120"/>
          </a:xfrm>
        </p:grpSpPr>
        <p:sp>
          <p:nvSpPr>
            <p:cNvPr id="46" name="Oval 45">
              <a:extLst>
                <a:ext uri="{FF2B5EF4-FFF2-40B4-BE49-F238E27FC236}">
                  <a16:creationId xmlns:a16="http://schemas.microsoft.com/office/drawing/2014/main" id="{014F800F-C8B3-2E17-6FEE-46A71C939637}"/>
                </a:ext>
              </a:extLst>
            </p:cNvPr>
            <p:cNvSpPr/>
            <p:nvPr/>
          </p:nvSpPr>
          <p:spPr>
            <a:xfrm>
              <a:off x="821379" y="342418"/>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6" name="Grafik 25" descr="Medya Sunusu ana hat">
              <a:hlinkClick r:id="rId19" action="ppaction://hlinksldjump"/>
              <a:extLst>
                <a:ext uri="{FF2B5EF4-FFF2-40B4-BE49-F238E27FC236}">
                  <a16:creationId xmlns:a16="http://schemas.microsoft.com/office/drawing/2014/main" id="{97E83205-F5E5-69BC-F3BA-2904D13447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3014" y="373235"/>
              <a:ext cx="745485" cy="745485"/>
            </a:xfrm>
            <a:prstGeom prst="rect">
              <a:avLst/>
            </a:prstGeom>
          </p:spPr>
        </p:pic>
      </p:grpSp>
      <p:sp>
        <p:nvSpPr>
          <p:cNvPr id="7" name="Title 6">
            <a:extLst>
              <a:ext uri="{FF2B5EF4-FFF2-40B4-BE49-F238E27FC236}">
                <a16:creationId xmlns:a16="http://schemas.microsoft.com/office/drawing/2014/main" id="{091C5D27-4A45-AB7C-0153-B635CE5B5C32}"/>
              </a:ext>
            </a:extLst>
          </p:cNvPr>
          <p:cNvSpPr>
            <a:spLocks noGrp="1"/>
          </p:cNvSpPr>
          <p:nvPr>
            <p:ph type="title"/>
          </p:nvPr>
        </p:nvSpPr>
        <p:spPr>
          <a:xfrm>
            <a:off x="1707602" y="261917"/>
            <a:ext cx="10515600" cy="1325563"/>
          </a:xfrm>
        </p:spPr>
        <p:txBody>
          <a:bodyPr/>
          <a:lstStyle/>
          <a:p>
            <a:pPr algn="ctr"/>
            <a:r>
              <a:rPr lang="tr-TR" dirty="0"/>
              <a:t>PROJE AMACIMIZ</a:t>
            </a:r>
            <a:endParaRPr lang="en-US" dirty="0"/>
          </a:p>
        </p:txBody>
      </p:sp>
      <p:sp>
        <p:nvSpPr>
          <p:cNvPr id="12" name="TextBox 11">
            <a:extLst>
              <a:ext uri="{FF2B5EF4-FFF2-40B4-BE49-F238E27FC236}">
                <a16:creationId xmlns:a16="http://schemas.microsoft.com/office/drawing/2014/main" id="{02F4C62F-6DF1-C8CD-1300-89B03CCB753E}"/>
              </a:ext>
            </a:extLst>
          </p:cNvPr>
          <p:cNvSpPr txBox="1"/>
          <p:nvPr/>
        </p:nvSpPr>
        <p:spPr>
          <a:xfrm>
            <a:off x="1768415" y="1587480"/>
            <a:ext cx="10121523" cy="3170099"/>
          </a:xfrm>
          <a:prstGeom prst="rect">
            <a:avLst/>
          </a:prstGeom>
          <a:noFill/>
        </p:spPr>
        <p:txBody>
          <a:bodyPr wrap="square" rtlCol="0">
            <a:spAutoFit/>
          </a:bodyPr>
          <a:lstStyle/>
          <a:p>
            <a:r>
              <a:rPr lang="tr-TR" sz="2000" dirty="0">
                <a:latin typeface="Times New Roman" panose="02020603050405020304" pitchFamily="18" charset="0"/>
                <a:cs typeface="Times New Roman" panose="02020603050405020304" pitchFamily="18" charset="0"/>
              </a:rPr>
              <a:t>Bu projedeki amacımız hem gayrimenkül sahibi insanlara hem de gayrimenkül satarak para kazanan insanların (emlakçıların) işini kolaylaştırmaktır. Kullanıcı tipleri olarak 2 farklı açıdan bakmamız gereken bu projede emlakçıların site site gezerek harcayağı zamanı daha verimli kullanması amacıyla geliştirdiğimiz proje sayesinde gerekli bilgileri girdiği takdirde veritabanına işleyerek bir sonraki arama sonucunda istediği bilgilere kolayca erişebilmesini sağlamaktır. Bu sayede gelen müşterilere harcanan zaman en verimli şekilde harcanacak olup hem de emlakçının ofiste olma süresinin arttırılması sağlanacaktır. Emlakçının ofiste olma süresinin artmasının emlakçıya olan yararı ise ofisten olabildiğince az dışarı çıkarak daha fazla müşteriyle ilgilenebilme fırsatı oluşturmaktadır. Yani kendisi için oluşturabileceği maksimum müşteri kapasitesini bu sayede oluşturacaktır.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0567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6699"/>
        </a:solidFill>
        <a:effectLst/>
      </p:bgPr>
    </p:bg>
    <p:spTree>
      <p:nvGrpSpPr>
        <p:cNvPr id="1" name=""/>
        <p:cNvGrpSpPr/>
        <p:nvPr/>
      </p:nvGrpSpPr>
      <p:grpSpPr>
        <a:xfrm>
          <a:off x="0" y="0"/>
          <a:ext cx="0" cy="0"/>
          <a:chOff x="0" y="0"/>
          <a:chExt cx="0" cy="0"/>
        </a:xfrm>
      </p:grpSpPr>
      <p:pic>
        <p:nvPicPr>
          <p:cNvPr id="64" name="Picture 63" descr="Blue 3d house and several white 3d houses">
            <a:extLst>
              <a:ext uri="{FF2B5EF4-FFF2-40B4-BE49-F238E27FC236}">
                <a16:creationId xmlns:a16="http://schemas.microsoft.com/office/drawing/2014/main" id="{E9C46157-F95E-348E-F4CF-93479FE76C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122" y="3690"/>
            <a:ext cx="10850878" cy="7241116"/>
          </a:xfrm>
          <a:prstGeom prst="rect">
            <a:avLst/>
          </a:prstGeom>
        </p:spPr>
      </p:pic>
      <p:sp>
        <p:nvSpPr>
          <p:cNvPr id="5" name="Dikdörtgen 4">
            <a:extLst>
              <a:ext uri="{FF2B5EF4-FFF2-40B4-BE49-F238E27FC236}">
                <a16:creationId xmlns:a16="http://schemas.microsoft.com/office/drawing/2014/main" id="{4A0AC419-F004-8580-5A38-EA10E102069E}"/>
              </a:ext>
            </a:extLst>
          </p:cNvPr>
          <p:cNvSpPr/>
          <p:nvPr/>
        </p:nvSpPr>
        <p:spPr>
          <a:xfrm rot="10800000">
            <a:off x="-2" y="1"/>
            <a:ext cx="1341120" cy="72448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Oval 19">
            <a:extLst>
              <a:ext uri="{FF2B5EF4-FFF2-40B4-BE49-F238E27FC236}">
                <a16:creationId xmlns:a16="http://schemas.microsoft.com/office/drawing/2014/main" id="{C0ABCE54-6670-9395-F90C-014C5E781674}"/>
              </a:ext>
            </a:extLst>
          </p:cNvPr>
          <p:cNvSpPr/>
          <p:nvPr/>
        </p:nvSpPr>
        <p:spPr>
          <a:xfrm>
            <a:off x="-945350" y="358258"/>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7" name="Grafik 16" descr="Medya Sunusu ana hat">
            <a:extLst>
              <a:ext uri="{FF2B5EF4-FFF2-40B4-BE49-F238E27FC236}">
                <a16:creationId xmlns:a16="http://schemas.microsoft.com/office/drawing/2014/main" id="{0AF556CF-716D-1388-E978-9DE8CA6CD5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550" y="433858"/>
            <a:ext cx="745485" cy="745485"/>
          </a:xfrm>
          <a:prstGeom prst="rect">
            <a:avLst/>
          </a:prstGeom>
        </p:spPr>
      </p:pic>
      <p:sp>
        <p:nvSpPr>
          <p:cNvPr id="21" name="Oval 20">
            <a:extLst>
              <a:ext uri="{FF2B5EF4-FFF2-40B4-BE49-F238E27FC236}">
                <a16:creationId xmlns:a16="http://schemas.microsoft.com/office/drawing/2014/main" id="{C27E65A7-35AE-5285-F77E-6A6A515435D9}"/>
              </a:ext>
            </a:extLst>
          </p:cNvPr>
          <p:cNvSpPr/>
          <p:nvPr/>
        </p:nvSpPr>
        <p:spPr>
          <a:xfrm>
            <a:off x="-945350" y="1405363"/>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Oval 21">
            <a:extLst>
              <a:ext uri="{FF2B5EF4-FFF2-40B4-BE49-F238E27FC236}">
                <a16:creationId xmlns:a16="http://schemas.microsoft.com/office/drawing/2014/main" id="{A74BC883-1D2D-A871-6A1A-2949017097AE}"/>
              </a:ext>
            </a:extLst>
          </p:cNvPr>
          <p:cNvSpPr/>
          <p:nvPr/>
        </p:nvSpPr>
        <p:spPr>
          <a:xfrm>
            <a:off x="-945350" y="3489854"/>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Oval 22">
            <a:extLst>
              <a:ext uri="{FF2B5EF4-FFF2-40B4-BE49-F238E27FC236}">
                <a16:creationId xmlns:a16="http://schemas.microsoft.com/office/drawing/2014/main" id="{86D83E37-4AF4-656A-C0E4-3B54B89C8BD7}"/>
              </a:ext>
            </a:extLst>
          </p:cNvPr>
          <p:cNvSpPr/>
          <p:nvPr/>
        </p:nvSpPr>
        <p:spPr>
          <a:xfrm>
            <a:off x="-945350" y="2444717"/>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Oval 23">
            <a:extLst>
              <a:ext uri="{FF2B5EF4-FFF2-40B4-BE49-F238E27FC236}">
                <a16:creationId xmlns:a16="http://schemas.microsoft.com/office/drawing/2014/main" id="{B02536E8-F7DA-1600-7E17-15338818C5C4}"/>
              </a:ext>
            </a:extLst>
          </p:cNvPr>
          <p:cNvSpPr/>
          <p:nvPr/>
        </p:nvSpPr>
        <p:spPr>
          <a:xfrm>
            <a:off x="-927635" y="5613593"/>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Oval 24">
            <a:extLst>
              <a:ext uri="{FF2B5EF4-FFF2-40B4-BE49-F238E27FC236}">
                <a16:creationId xmlns:a16="http://schemas.microsoft.com/office/drawing/2014/main" id="{354098DA-2008-1647-E3D2-1F383263CEB7}"/>
              </a:ext>
            </a:extLst>
          </p:cNvPr>
          <p:cNvSpPr/>
          <p:nvPr/>
        </p:nvSpPr>
        <p:spPr>
          <a:xfrm>
            <a:off x="-927635" y="4554491"/>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9" name="Grafik 8" descr="Parşömen ana hat">
            <a:extLst>
              <a:ext uri="{FF2B5EF4-FFF2-40B4-BE49-F238E27FC236}">
                <a16:creationId xmlns:a16="http://schemas.microsoft.com/office/drawing/2014/main" id="{73AD2FE3-E116-4D32-44EF-104A2C42266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9230" y="1443163"/>
            <a:ext cx="745485" cy="745485"/>
          </a:xfrm>
          <a:prstGeom prst="rect">
            <a:avLst/>
          </a:prstGeom>
        </p:spPr>
      </p:pic>
      <p:pic>
        <p:nvPicPr>
          <p:cNvPr id="11" name="Grafik 10" descr="Mimari ana hat">
            <a:extLst>
              <a:ext uri="{FF2B5EF4-FFF2-40B4-BE49-F238E27FC236}">
                <a16:creationId xmlns:a16="http://schemas.microsoft.com/office/drawing/2014/main" id="{D9B1BEE4-7928-156E-B978-A2EDC9443D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8680" y="2500817"/>
            <a:ext cx="745485" cy="745485"/>
          </a:xfrm>
          <a:prstGeom prst="rect">
            <a:avLst/>
          </a:prstGeom>
        </p:spPr>
      </p:pic>
      <p:pic>
        <p:nvPicPr>
          <p:cNvPr id="13" name="Grafik 12" descr="Kontrol listesi ana hat">
            <a:extLst>
              <a:ext uri="{FF2B5EF4-FFF2-40B4-BE49-F238E27FC236}">
                <a16:creationId xmlns:a16="http://schemas.microsoft.com/office/drawing/2014/main" id="{D6896878-D93E-6779-D5C5-80FC7C03F4C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07550" y="3565454"/>
            <a:ext cx="745485" cy="745485"/>
          </a:xfrm>
          <a:prstGeom prst="rect">
            <a:avLst/>
          </a:prstGeom>
        </p:spPr>
      </p:pic>
      <p:pic>
        <p:nvPicPr>
          <p:cNvPr id="15" name="Grafik 14" descr="Polaroid Resimler ana hat">
            <a:extLst>
              <a:ext uri="{FF2B5EF4-FFF2-40B4-BE49-F238E27FC236}">
                <a16:creationId xmlns:a16="http://schemas.microsoft.com/office/drawing/2014/main" id="{98203D5A-A1EA-1276-1A8B-C7EF48D7A4F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27635" y="4592291"/>
            <a:ext cx="745485" cy="745485"/>
          </a:xfrm>
          <a:prstGeom prst="rect">
            <a:avLst/>
          </a:prstGeom>
        </p:spPr>
      </p:pic>
      <p:pic>
        <p:nvPicPr>
          <p:cNvPr id="19" name="Grafik 18" descr="Projeksiyon perdesi ana hat">
            <a:extLst>
              <a:ext uri="{FF2B5EF4-FFF2-40B4-BE49-F238E27FC236}">
                <a16:creationId xmlns:a16="http://schemas.microsoft.com/office/drawing/2014/main" id="{86F3B49A-0D6A-A98B-94F5-058C5861082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78219" y="5663282"/>
            <a:ext cx="745485" cy="745485"/>
          </a:xfrm>
          <a:prstGeom prst="rect">
            <a:avLst/>
          </a:prstGeom>
        </p:spPr>
      </p:pic>
      <p:pic>
        <p:nvPicPr>
          <p:cNvPr id="27" name="Grafik 26" descr="Parşömen ana hat">
            <a:hlinkClick r:id="rId15" action="ppaction://hlinksldjump"/>
            <a:extLst>
              <a:ext uri="{FF2B5EF4-FFF2-40B4-BE49-F238E27FC236}">
                <a16:creationId xmlns:a16="http://schemas.microsoft.com/office/drawing/2014/main" id="{DAC7FD2E-7259-B46C-CE7C-BF434433BF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2062" y="1405806"/>
            <a:ext cx="745485" cy="745485"/>
          </a:xfrm>
          <a:prstGeom prst="rect">
            <a:avLst/>
          </a:prstGeom>
        </p:spPr>
      </p:pic>
      <p:pic>
        <p:nvPicPr>
          <p:cNvPr id="28" name="Grafik 27" descr="Mimari ana hat">
            <a:hlinkClick r:id="rId16" action="ppaction://hlinksldjump"/>
            <a:extLst>
              <a:ext uri="{FF2B5EF4-FFF2-40B4-BE49-F238E27FC236}">
                <a16:creationId xmlns:a16="http://schemas.microsoft.com/office/drawing/2014/main" id="{0BEC4603-B177-69E0-CE42-345BB2643E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7817" y="2500817"/>
            <a:ext cx="745485" cy="745485"/>
          </a:xfrm>
          <a:prstGeom prst="rect">
            <a:avLst/>
          </a:prstGeom>
        </p:spPr>
      </p:pic>
      <p:pic>
        <p:nvPicPr>
          <p:cNvPr id="30" name="Grafik 29" descr="Polaroid Resimler ana hat">
            <a:hlinkClick r:id="rId17" action="ppaction://hlinksldjump"/>
            <a:extLst>
              <a:ext uri="{FF2B5EF4-FFF2-40B4-BE49-F238E27FC236}">
                <a16:creationId xmlns:a16="http://schemas.microsoft.com/office/drawing/2014/main" id="{215B94EC-8192-923B-4E66-32A4849202B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2061" y="4595102"/>
            <a:ext cx="745485" cy="745485"/>
          </a:xfrm>
          <a:prstGeom prst="rect">
            <a:avLst/>
          </a:prstGeom>
        </p:spPr>
      </p:pic>
      <p:pic>
        <p:nvPicPr>
          <p:cNvPr id="31" name="Grafik 30" descr="Projeksiyon perdesi ana hat">
            <a:hlinkClick r:id="rId18" action="ppaction://hlinksldjump"/>
            <a:extLst>
              <a:ext uri="{FF2B5EF4-FFF2-40B4-BE49-F238E27FC236}">
                <a16:creationId xmlns:a16="http://schemas.microsoft.com/office/drawing/2014/main" id="{148F6B41-3D5D-BB60-C24D-4EFC4D555BD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97815" y="5651027"/>
            <a:ext cx="745485" cy="745485"/>
          </a:xfrm>
          <a:prstGeom prst="rect">
            <a:avLst/>
          </a:prstGeom>
        </p:spPr>
      </p:pic>
      <p:pic>
        <p:nvPicPr>
          <p:cNvPr id="29" name="Grafik 28" descr="Kontrol listesi ana hat">
            <a:hlinkClick r:id="rId15" action="ppaction://hlinksldjump"/>
            <a:extLst>
              <a:ext uri="{FF2B5EF4-FFF2-40B4-BE49-F238E27FC236}">
                <a16:creationId xmlns:a16="http://schemas.microsoft.com/office/drawing/2014/main" id="{D31593A6-9FE7-97B8-73BD-9FA708E174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7814" y="3595828"/>
            <a:ext cx="745485" cy="745485"/>
          </a:xfrm>
          <a:prstGeom prst="rect">
            <a:avLst/>
          </a:prstGeom>
        </p:spPr>
      </p:pic>
      <p:grpSp>
        <p:nvGrpSpPr>
          <p:cNvPr id="47" name="Grup 46">
            <a:extLst>
              <a:ext uri="{FF2B5EF4-FFF2-40B4-BE49-F238E27FC236}">
                <a16:creationId xmlns:a16="http://schemas.microsoft.com/office/drawing/2014/main" id="{94A7D49B-82DD-2466-DCF9-902822FC0E02}"/>
              </a:ext>
            </a:extLst>
          </p:cNvPr>
          <p:cNvGrpSpPr/>
          <p:nvPr/>
        </p:nvGrpSpPr>
        <p:grpSpPr>
          <a:xfrm>
            <a:off x="848527" y="358258"/>
            <a:ext cx="807120" cy="807120"/>
            <a:chOff x="821379" y="342418"/>
            <a:chExt cx="807120" cy="807120"/>
          </a:xfrm>
        </p:grpSpPr>
        <p:sp>
          <p:nvSpPr>
            <p:cNvPr id="46" name="Oval 45">
              <a:extLst>
                <a:ext uri="{FF2B5EF4-FFF2-40B4-BE49-F238E27FC236}">
                  <a16:creationId xmlns:a16="http://schemas.microsoft.com/office/drawing/2014/main" id="{014F800F-C8B3-2E17-6FEE-46A71C939637}"/>
                </a:ext>
              </a:extLst>
            </p:cNvPr>
            <p:cNvSpPr/>
            <p:nvPr/>
          </p:nvSpPr>
          <p:spPr>
            <a:xfrm>
              <a:off x="821379" y="342418"/>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6" name="Grafik 25" descr="Medya Sunusu ana hat">
              <a:hlinkClick r:id="rId19" action="ppaction://hlinksldjump"/>
              <a:extLst>
                <a:ext uri="{FF2B5EF4-FFF2-40B4-BE49-F238E27FC236}">
                  <a16:creationId xmlns:a16="http://schemas.microsoft.com/office/drawing/2014/main" id="{97E83205-F5E5-69BC-F3BA-2904D13447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3014" y="373235"/>
              <a:ext cx="745485" cy="745485"/>
            </a:xfrm>
            <a:prstGeom prst="rect">
              <a:avLst/>
            </a:prstGeom>
          </p:spPr>
        </p:pic>
      </p:grpSp>
      <p:sp>
        <p:nvSpPr>
          <p:cNvPr id="7" name="Title 6">
            <a:extLst>
              <a:ext uri="{FF2B5EF4-FFF2-40B4-BE49-F238E27FC236}">
                <a16:creationId xmlns:a16="http://schemas.microsoft.com/office/drawing/2014/main" id="{091C5D27-4A45-AB7C-0153-B635CE5B5C32}"/>
              </a:ext>
            </a:extLst>
          </p:cNvPr>
          <p:cNvSpPr>
            <a:spLocks noGrp="1"/>
          </p:cNvSpPr>
          <p:nvPr>
            <p:ph type="title"/>
          </p:nvPr>
        </p:nvSpPr>
        <p:spPr>
          <a:xfrm>
            <a:off x="1707602" y="261917"/>
            <a:ext cx="10515600" cy="1325563"/>
          </a:xfrm>
        </p:spPr>
        <p:txBody>
          <a:bodyPr/>
          <a:lstStyle/>
          <a:p>
            <a:pPr algn="ctr"/>
            <a:r>
              <a:rPr lang="tr-TR" dirty="0"/>
              <a:t>PROJE AMACIMIZ</a:t>
            </a:r>
            <a:endParaRPr lang="en-US" dirty="0"/>
          </a:p>
        </p:txBody>
      </p:sp>
      <p:sp>
        <p:nvSpPr>
          <p:cNvPr id="12" name="TextBox 11">
            <a:extLst>
              <a:ext uri="{FF2B5EF4-FFF2-40B4-BE49-F238E27FC236}">
                <a16:creationId xmlns:a16="http://schemas.microsoft.com/office/drawing/2014/main" id="{02F4C62F-6DF1-C8CD-1300-89B03CCB753E}"/>
              </a:ext>
            </a:extLst>
          </p:cNvPr>
          <p:cNvSpPr txBox="1"/>
          <p:nvPr/>
        </p:nvSpPr>
        <p:spPr>
          <a:xfrm>
            <a:off x="1768415" y="1587480"/>
            <a:ext cx="10121523" cy="2554545"/>
          </a:xfrm>
          <a:prstGeom prst="rect">
            <a:avLst/>
          </a:prstGeom>
          <a:noFill/>
        </p:spPr>
        <p:txBody>
          <a:bodyPr wrap="square" rtlCol="0">
            <a:spAutoFit/>
          </a:bodyPr>
          <a:lstStyle/>
          <a:p>
            <a:r>
              <a:rPr lang="tr-TR" sz="2000" dirty="0">
                <a:latin typeface="Times New Roman" panose="02020603050405020304" pitchFamily="18" charset="0"/>
                <a:cs typeface="Times New Roman" panose="02020603050405020304" pitchFamily="18" charset="0"/>
              </a:rPr>
              <a:t>Gayrimenkul sahibi olmak isteyen insanlar emlakçılara gittiği zaman ev ev gezerek zaman kaybetmek yerine geliştirdiğimiz proje sayesinde gereksiz zaman harcamayarak hem zamandan tasarruf etmiş olacaklar hem de ev gezerek harcayacakları zamanı, geliştirdiğimiz proje sayesinde daha fazla ev araması ve incelemesi yaparak kullanacaklar. Projemizin yüz yüze olan aşaması bu şekilde gerçekleşmekte olup, projemiz uygulamaya dönştürüldüğü zaman istedikleri, aradıkları gayrimenkulün özelliklerini girerek veritabanında uyuşan gayrimenkül var ise listelenecektir. Bu sayede kullanıcılar hiçbir yere gitmeden oturdukları yerden istedikleri gayrimenkulü ve muadili olan gayrimenkulleri inceleyebileceklerdir.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8781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
        <p:cNvGrpSpPr/>
        <p:nvPr/>
      </p:nvGrpSpPr>
      <p:grpSpPr>
        <a:xfrm>
          <a:off x="0" y="0"/>
          <a:ext cx="0" cy="0"/>
          <a:chOff x="0" y="0"/>
          <a:chExt cx="0" cy="0"/>
        </a:xfrm>
      </p:grpSpPr>
      <p:pic>
        <p:nvPicPr>
          <p:cNvPr id="7" name="Picture 6" descr="Blue 3d house and several white 3d houses">
            <a:extLst>
              <a:ext uri="{FF2B5EF4-FFF2-40B4-BE49-F238E27FC236}">
                <a16:creationId xmlns:a16="http://schemas.microsoft.com/office/drawing/2014/main" id="{302A35D9-1CED-CC2F-21A9-56C51DA91C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095" y="0"/>
            <a:ext cx="10850878" cy="7241116"/>
          </a:xfrm>
          <a:prstGeom prst="rect">
            <a:avLst/>
          </a:prstGeom>
        </p:spPr>
      </p:pic>
      <p:sp>
        <p:nvSpPr>
          <p:cNvPr id="28" name="Dikdörtgen 27">
            <a:extLst>
              <a:ext uri="{FF2B5EF4-FFF2-40B4-BE49-F238E27FC236}">
                <a16:creationId xmlns:a16="http://schemas.microsoft.com/office/drawing/2014/main" id="{A6A371B7-8CF8-97BA-04CC-8B92120FEA1C}"/>
              </a:ext>
            </a:extLst>
          </p:cNvPr>
          <p:cNvSpPr/>
          <p:nvPr/>
        </p:nvSpPr>
        <p:spPr>
          <a:xfrm rot="10800000">
            <a:off x="0" y="0"/>
            <a:ext cx="1341120" cy="72411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a:extLst>
              <a:ext uri="{FF2B5EF4-FFF2-40B4-BE49-F238E27FC236}">
                <a16:creationId xmlns:a16="http://schemas.microsoft.com/office/drawing/2014/main" id="{8C93D495-95B1-76AB-0D2A-298E4CBE6820}"/>
              </a:ext>
            </a:extLst>
          </p:cNvPr>
          <p:cNvSpPr/>
          <p:nvPr/>
        </p:nvSpPr>
        <p:spPr>
          <a:xfrm>
            <a:off x="-945350" y="358258"/>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1" name="Grafik 30" descr="Medya Sunusu ana hat">
            <a:extLst>
              <a:ext uri="{FF2B5EF4-FFF2-40B4-BE49-F238E27FC236}">
                <a16:creationId xmlns:a16="http://schemas.microsoft.com/office/drawing/2014/main" id="{AB9F84AB-B33D-22DF-7BA9-FD8121576C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550" y="433858"/>
            <a:ext cx="745485" cy="745485"/>
          </a:xfrm>
          <a:prstGeom prst="rect">
            <a:avLst/>
          </a:prstGeom>
        </p:spPr>
      </p:pic>
      <p:sp>
        <p:nvSpPr>
          <p:cNvPr id="32" name="Oval 31">
            <a:extLst>
              <a:ext uri="{FF2B5EF4-FFF2-40B4-BE49-F238E27FC236}">
                <a16:creationId xmlns:a16="http://schemas.microsoft.com/office/drawing/2014/main" id="{8EC33FFC-647B-2F45-441B-135A75A5791C}"/>
              </a:ext>
            </a:extLst>
          </p:cNvPr>
          <p:cNvSpPr/>
          <p:nvPr/>
        </p:nvSpPr>
        <p:spPr>
          <a:xfrm>
            <a:off x="-945350" y="1405363"/>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Oval 32">
            <a:extLst>
              <a:ext uri="{FF2B5EF4-FFF2-40B4-BE49-F238E27FC236}">
                <a16:creationId xmlns:a16="http://schemas.microsoft.com/office/drawing/2014/main" id="{85D8DCDE-4C8E-C003-26B4-DA29F6985F6E}"/>
              </a:ext>
            </a:extLst>
          </p:cNvPr>
          <p:cNvSpPr/>
          <p:nvPr/>
        </p:nvSpPr>
        <p:spPr>
          <a:xfrm>
            <a:off x="-945350" y="3489854"/>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4" name="Oval 33">
            <a:extLst>
              <a:ext uri="{FF2B5EF4-FFF2-40B4-BE49-F238E27FC236}">
                <a16:creationId xmlns:a16="http://schemas.microsoft.com/office/drawing/2014/main" id="{F1503E1C-446D-A442-AA76-F78ED699FDBD}"/>
              </a:ext>
            </a:extLst>
          </p:cNvPr>
          <p:cNvSpPr/>
          <p:nvPr/>
        </p:nvSpPr>
        <p:spPr>
          <a:xfrm>
            <a:off x="-945350" y="2444717"/>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5" name="Oval 34">
            <a:extLst>
              <a:ext uri="{FF2B5EF4-FFF2-40B4-BE49-F238E27FC236}">
                <a16:creationId xmlns:a16="http://schemas.microsoft.com/office/drawing/2014/main" id="{B6C01C48-1BEE-35B7-D05E-921930F69D14}"/>
              </a:ext>
            </a:extLst>
          </p:cNvPr>
          <p:cNvSpPr/>
          <p:nvPr/>
        </p:nvSpPr>
        <p:spPr>
          <a:xfrm>
            <a:off x="-927635" y="5613593"/>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Oval 35">
            <a:extLst>
              <a:ext uri="{FF2B5EF4-FFF2-40B4-BE49-F238E27FC236}">
                <a16:creationId xmlns:a16="http://schemas.microsoft.com/office/drawing/2014/main" id="{7E886436-2651-E9EA-0761-61E2B7515CCD}"/>
              </a:ext>
            </a:extLst>
          </p:cNvPr>
          <p:cNvSpPr/>
          <p:nvPr/>
        </p:nvSpPr>
        <p:spPr>
          <a:xfrm>
            <a:off x="-927635" y="4554491"/>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7" name="Grafik 36" descr="Parşömen ana hat">
            <a:extLst>
              <a:ext uri="{FF2B5EF4-FFF2-40B4-BE49-F238E27FC236}">
                <a16:creationId xmlns:a16="http://schemas.microsoft.com/office/drawing/2014/main" id="{868ACB88-64B1-99A0-B9E0-0F9EB306A4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9230" y="1443163"/>
            <a:ext cx="745485" cy="745485"/>
          </a:xfrm>
          <a:prstGeom prst="rect">
            <a:avLst/>
          </a:prstGeom>
        </p:spPr>
      </p:pic>
      <p:pic>
        <p:nvPicPr>
          <p:cNvPr id="38" name="Grafik 37" descr="Mimari ana hat">
            <a:extLst>
              <a:ext uri="{FF2B5EF4-FFF2-40B4-BE49-F238E27FC236}">
                <a16:creationId xmlns:a16="http://schemas.microsoft.com/office/drawing/2014/main" id="{3CA3857B-8A59-B021-8DF3-69AB72E706C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8680" y="2500817"/>
            <a:ext cx="745485" cy="745485"/>
          </a:xfrm>
          <a:prstGeom prst="rect">
            <a:avLst/>
          </a:prstGeom>
        </p:spPr>
      </p:pic>
      <p:pic>
        <p:nvPicPr>
          <p:cNvPr id="39" name="Grafik 38" descr="Kontrol listesi ana hat">
            <a:extLst>
              <a:ext uri="{FF2B5EF4-FFF2-40B4-BE49-F238E27FC236}">
                <a16:creationId xmlns:a16="http://schemas.microsoft.com/office/drawing/2014/main" id="{EC82890A-4F72-DB46-202D-D5FC4DBA44E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07550" y="3565454"/>
            <a:ext cx="745485" cy="745485"/>
          </a:xfrm>
          <a:prstGeom prst="rect">
            <a:avLst/>
          </a:prstGeom>
        </p:spPr>
      </p:pic>
      <p:pic>
        <p:nvPicPr>
          <p:cNvPr id="40" name="Grafik 39" descr="Polaroid Resimler ana hat">
            <a:extLst>
              <a:ext uri="{FF2B5EF4-FFF2-40B4-BE49-F238E27FC236}">
                <a16:creationId xmlns:a16="http://schemas.microsoft.com/office/drawing/2014/main" id="{C0953FD0-F8CE-6F33-62EB-9E20E802351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27635" y="4592291"/>
            <a:ext cx="745485" cy="745485"/>
          </a:xfrm>
          <a:prstGeom prst="rect">
            <a:avLst/>
          </a:prstGeom>
        </p:spPr>
      </p:pic>
      <p:pic>
        <p:nvPicPr>
          <p:cNvPr id="41" name="Grafik 40" descr="Projeksiyon perdesi ana hat">
            <a:extLst>
              <a:ext uri="{FF2B5EF4-FFF2-40B4-BE49-F238E27FC236}">
                <a16:creationId xmlns:a16="http://schemas.microsoft.com/office/drawing/2014/main" id="{2281DC93-7A64-BEE5-4586-7A3913E2969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78219" y="5663282"/>
            <a:ext cx="745485" cy="745485"/>
          </a:xfrm>
          <a:prstGeom prst="rect">
            <a:avLst/>
          </a:prstGeom>
        </p:spPr>
      </p:pic>
      <p:pic>
        <p:nvPicPr>
          <p:cNvPr id="43" name="Grafik 42" descr="Polaroid Resimler ana hat">
            <a:hlinkClick r:id="rId15" action="ppaction://hlinksldjump"/>
            <a:extLst>
              <a:ext uri="{FF2B5EF4-FFF2-40B4-BE49-F238E27FC236}">
                <a16:creationId xmlns:a16="http://schemas.microsoft.com/office/drawing/2014/main" id="{01BFEC60-AEC4-3F77-98DF-FD955CECE68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2061" y="4595102"/>
            <a:ext cx="745485" cy="745485"/>
          </a:xfrm>
          <a:prstGeom prst="rect">
            <a:avLst/>
          </a:prstGeom>
        </p:spPr>
      </p:pic>
      <p:pic>
        <p:nvPicPr>
          <p:cNvPr id="44" name="Grafik 43" descr="Projeksiyon perdesi ana hat">
            <a:hlinkClick r:id="rId16" action="ppaction://hlinksldjump"/>
            <a:extLst>
              <a:ext uri="{FF2B5EF4-FFF2-40B4-BE49-F238E27FC236}">
                <a16:creationId xmlns:a16="http://schemas.microsoft.com/office/drawing/2014/main" id="{9203F63B-10F1-2F94-50D9-16968599732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97815" y="5651027"/>
            <a:ext cx="745485" cy="745485"/>
          </a:xfrm>
          <a:prstGeom prst="rect">
            <a:avLst/>
          </a:prstGeom>
        </p:spPr>
      </p:pic>
      <p:pic>
        <p:nvPicPr>
          <p:cNvPr id="45" name="Grafik 44" descr="Kontrol listesi ana hat">
            <a:hlinkClick r:id="rId17" action="ppaction://hlinksldjump"/>
            <a:extLst>
              <a:ext uri="{FF2B5EF4-FFF2-40B4-BE49-F238E27FC236}">
                <a16:creationId xmlns:a16="http://schemas.microsoft.com/office/drawing/2014/main" id="{B4EEA747-87A2-FEB2-41C1-7E1A25B8139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7814" y="3595828"/>
            <a:ext cx="745485" cy="745485"/>
          </a:xfrm>
          <a:prstGeom prst="rect">
            <a:avLst/>
          </a:prstGeom>
        </p:spPr>
      </p:pic>
      <p:sp>
        <p:nvSpPr>
          <p:cNvPr id="46" name="Oval 45">
            <a:extLst>
              <a:ext uri="{FF2B5EF4-FFF2-40B4-BE49-F238E27FC236}">
                <a16:creationId xmlns:a16="http://schemas.microsoft.com/office/drawing/2014/main" id="{A0586EC5-CA75-79B0-6385-E701B1C4B1CD}"/>
              </a:ext>
            </a:extLst>
          </p:cNvPr>
          <p:cNvSpPr/>
          <p:nvPr/>
        </p:nvSpPr>
        <p:spPr>
          <a:xfrm>
            <a:off x="201033" y="352058"/>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7" name="Grafik 46" descr="Medya Sunusu ana hat">
            <a:hlinkClick r:id="rId18" action="ppaction://hlinksldjump"/>
            <a:extLst>
              <a:ext uri="{FF2B5EF4-FFF2-40B4-BE49-F238E27FC236}">
                <a16:creationId xmlns:a16="http://schemas.microsoft.com/office/drawing/2014/main" id="{DCB47C63-3726-B25E-E9C4-8A07C8FC23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2668" y="382875"/>
            <a:ext cx="745485" cy="745485"/>
          </a:xfrm>
          <a:prstGeom prst="rect">
            <a:avLst/>
          </a:prstGeom>
        </p:spPr>
      </p:pic>
      <p:sp>
        <p:nvSpPr>
          <p:cNvPr id="48" name="Oval 47">
            <a:extLst>
              <a:ext uri="{FF2B5EF4-FFF2-40B4-BE49-F238E27FC236}">
                <a16:creationId xmlns:a16="http://schemas.microsoft.com/office/drawing/2014/main" id="{4B1D10AB-3DA4-0F57-3655-FD5C324B5BAF}"/>
              </a:ext>
            </a:extLst>
          </p:cNvPr>
          <p:cNvSpPr/>
          <p:nvPr/>
        </p:nvSpPr>
        <p:spPr>
          <a:xfrm>
            <a:off x="188987" y="2550032"/>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9" name="Grafik 48" descr="Mimari ana hat">
            <a:hlinkClick r:id="rId19" action="ppaction://hlinksldjump"/>
            <a:extLst>
              <a:ext uri="{FF2B5EF4-FFF2-40B4-BE49-F238E27FC236}">
                <a16:creationId xmlns:a16="http://schemas.microsoft.com/office/drawing/2014/main" id="{1C640FB4-1348-2A29-6861-1A74357CE3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5987" y="2524148"/>
            <a:ext cx="745485" cy="745485"/>
          </a:xfrm>
          <a:prstGeom prst="rect">
            <a:avLst/>
          </a:prstGeom>
        </p:spPr>
      </p:pic>
      <p:sp>
        <p:nvSpPr>
          <p:cNvPr id="51" name="Oval 50">
            <a:extLst>
              <a:ext uri="{FF2B5EF4-FFF2-40B4-BE49-F238E27FC236}">
                <a16:creationId xmlns:a16="http://schemas.microsoft.com/office/drawing/2014/main" id="{521FE9BE-EE52-C4C0-254C-A151E192893D}"/>
              </a:ext>
            </a:extLst>
          </p:cNvPr>
          <p:cNvSpPr/>
          <p:nvPr/>
        </p:nvSpPr>
        <p:spPr>
          <a:xfrm>
            <a:off x="829843" y="1367036"/>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2" name="Grafik 41" descr="Parşömen ana hat">
            <a:hlinkClick r:id="rId20" action="ppaction://hlinksldjump"/>
            <a:extLst>
              <a:ext uri="{FF2B5EF4-FFF2-40B4-BE49-F238E27FC236}">
                <a16:creationId xmlns:a16="http://schemas.microsoft.com/office/drawing/2014/main" id="{BE68A269-D2A8-F719-2F89-8FEAF535C4F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9524" y="1425168"/>
            <a:ext cx="745485" cy="745485"/>
          </a:xfrm>
          <a:prstGeom prst="rect">
            <a:avLst/>
          </a:prstGeom>
        </p:spPr>
      </p:pic>
      <p:sp>
        <p:nvSpPr>
          <p:cNvPr id="6" name="Title 6">
            <a:extLst>
              <a:ext uri="{FF2B5EF4-FFF2-40B4-BE49-F238E27FC236}">
                <a16:creationId xmlns:a16="http://schemas.microsoft.com/office/drawing/2014/main" id="{F4416DEA-D4AA-DCC6-0F8C-5BC066FADA46}"/>
              </a:ext>
            </a:extLst>
          </p:cNvPr>
          <p:cNvSpPr>
            <a:spLocks noGrp="1"/>
          </p:cNvSpPr>
          <p:nvPr>
            <p:ph type="title"/>
          </p:nvPr>
        </p:nvSpPr>
        <p:spPr>
          <a:xfrm>
            <a:off x="1707602" y="261917"/>
            <a:ext cx="10515600" cy="1325563"/>
          </a:xfrm>
        </p:spPr>
        <p:txBody>
          <a:bodyPr/>
          <a:lstStyle/>
          <a:p>
            <a:pPr algn="ctr"/>
            <a:r>
              <a:rPr lang="tr-TR" dirty="0"/>
              <a:t>GİRİŞ EKRANI (1. FORM)</a:t>
            </a:r>
            <a:endParaRPr lang="en-US" dirty="0"/>
          </a:p>
        </p:txBody>
      </p:sp>
      <p:pic>
        <p:nvPicPr>
          <p:cNvPr id="9" name="Picture 8" descr="Graphical user interface, text, application&#10;&#10;Description automatically generated">
            <a:extLst>
              <a:ext uri="{FF2B5EF4-FFF2-40B4-BE49-F238E27FC236}">
                <a16:creationId xmlns:a16="http://schemas.microsoft.com/office/drawing/2014/main" id="{69C32D54-98DB-0579-3AB8-A6F99FDC0AF2}"/>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216590" y="1436905"/>
            <a:ext cx="3019846" cy="1857634"/>
          </a:xfrm>
          <a:prstGeom prst="rect">
            <a:avLst/>
          </a:prstGeom>
          <a:ln>
            <a:solidFill>
              <a:schemeClr val="bg1"/>
            </a:solidFill>
          </a:ln>
        </p:spPr>
      </p:pic>
      <p:sp>
        <p:nvSpPr>
          <p:cNvPr id="10" name="TextBox 9">
            <a:extLst>
              <a:ext uri="{FF2B5EF4-FFF2-40B4-BE49-F238E27FC236}">
                <a16:creationId xmlns:a16="http://schemas.microsoft.com/office/drawing/2014/main" id="{14B7DC88-0135-4FA5-C226-E3489D66803D}"/>
              </a:ext>
            </a:extLst>
          </p:cNvPr>
          <p:cNvSpPr txBox="1"/>
          <p:nvPr/>
        </p:nvSpPr>
        <p:spPr>
          <a:xfrm>
            <a:off x="1825951" y="1361888"/>
            <a:ext cx="6024159" cy="1631216"/>
          </a:xfrm>
          <a:prstGeom prst="rect">
            <a:avLst/>
          </a:prstGeom>
          <a:noFill/>
        </p:spPr>
        <p:txBody>
          <a:bodyPr wrap="square" rtlCol="0">
            <a:spAutoFit/>
          </a:bodyPr>
          <a:lstStyle/>
          <a:p>
            <a:r>
              <a:rPr lang="tr-TR" sz="2000" dirty="0">
                <a:latin typeface="Times New Roman" panose="02020603050405020304" pitchFamily="18" charset="0"/>
                <a:cs typeface="Times New Roman" panose="02020603050405020304" pitchFamily="18" charset="0"/>
              </a:rPr>
              <a:t>Projemizin giriş ekranında yer alan Kullanıcı ID, Kullanıcı Adı, Kullanıcı Şifre, ve Kullanıcı Yetki öznitelikleri veritabanında yer almaktadır. Giriş ekranında görünen Kayıt, Giriş ve Çıkış butonlarının her birinin ayrı işlevi vardır.</a:t>
            </a:r>
            <a:endParaRPr lang="en-US" sz="2000" dirty="0">
              <a:latin typeface="Times New Roman" panose="02020603050405020304" pitchFamily="18" charset="0"/>
              <a:cs typeface="Times New Roman" panose="02020603050405020304" pitchFamily="18" charset="0"/>
            </a:endParaRPr>
          </a:p>
        </p:txBody>
      </p:sp>
      <p:pic>
        <p:nvPicPr>
          <p:cNvPr id="12" name="Picture 11" descr="Graphical user interface, text, application, chat or text message&#10;&#10;Description automatically generated">
            <a:extLst>
              <a:ext uri="{FF2B5EF4-FFF2-40B4-BE49-F238E27FC236}">
                <a16:creationId xmlns:a16="http://schemas.microsoft.com/office/drawing/2014/main" id="{5C66DE11-C649-EA8C-A0C7-AAE79D97735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216590" y="3500026"/>
            <a:ext cx="3010320" cy="3096057"/>
          </a:xfrm>
          <a:prstGeom prst="rect">
            <a:avLst/>
          </a:prstGeom>
        </p:spPr>
      </p:pic>
      <p:sp>
        <p:nvSpPr>
          <p:cNvPr id="13" name="TextBox 12">
            <a:extLst>
              <a:ext uri="{FF2B5EF4-FFF2-40B4-BE49-F238E27FC236}">
                <a16:creationId xmlns:a16="http://schemas.microsoft.com/office/drawing/2014/main" id="{F6CA7116-B986-3398-984F-EDADB53233D3}"/>
              </a:ext>
            </a:extLst>
          </p:cNvPr>
          <p:cNvSpPr txBox="1"/>
          <p:nvPr/>
        </p:nvSpPr>
        <p:spPr>
          <a:xfrm>
            <a:off x="1825950" y="3489854"/>
            <a:ext cx="6024159" cy="1938992"/>
          </a:xfrm>
          <a:prstGeom prst="rect">
            <a:avLst/>
          </a:prstGeom>
          <a:noFill/>
        </p:spPr>
        <p:txBody>
          <a:bodyPr wrap="square" rtlCol="0">
            <a:spAutoFit/>
          </a:bodyPr>
          <a:lstStyle/>
          <a:p>
            <a:r>
              <a:rPr lang="tr-TR" sz="2000" dirty="0">
                <a:latin typeface="Times New Roman" panose="02020603050405020304" pitchFamily="18" charset="0"/>
                <a:cs typeface="Times New Roman" panose="02020603050405020304" pitchFamily="18" charset="0"/>
              </a:rPr>
              <a:t>Veritabanında 2 adet kullanıcı tipi bulunmaktadır. Bunlardan birisi admin diğeri ise kullanıcıdır, farklı kullanıcı tipleri farklı panellere yönlendirilmektedir. Veritabanından çekilen bilgiler doğrultusunda giriş bilgileri ve kullanıcı tipi doğruysa belirtilen kullanıcı tipiyle giriş başarılıdır şeklinde bir uyarı verir.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7588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BE00"/>
        </a:solidFill>
        <a:effectLst/>
      </p:bgPr>
    </p:bg>
    <p:spTree>
      <p:nvGrpSpPr>
        <p:cNvPr id="1" name=""/>
        <p:cNvGrpSpPr/>
        <p:nvPr/>
      </p:nvGrpSpPr>
      <p:grpSpPr>
        <a:xfrm>
          <a:off x="0" y="0"/>
          <a:ext cx="0" cy="0"/>
          <a:chOff x="0" y="0"/>
          <a:chExt cx="0" cy="0"/>
        </a:xfrm>
      </p:grpSpPr>
      <p:pic>
        <p:nvPicPr>
          <p:cNvPr id="2" name="Picture 1" descr="Blue 3d house and several white 3d houses">
            <a:extLst>
              <a:ext uri="{FF2B5EF4-FFF2-40B4-BE49-F238E27FC236}">
                <a16:creationId xmlns:a16="http://schemas.microsoft.com/office/drawing/2014/main" id="{959EF1AA-FDFE-1DA3-B864-E374E2865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095" y="0"/>
            <a:ext cx="10850878" cy="7241116"/>
          </a:xfrm>
          <a:prstGeom prst="rect">
            <a:avLst/>
          </a:prstGeom>
        </p:spPr>
      </p:pic>
      <p:sp>
        <p:nvSpPr>
          <p:cNvPr id="25" name="Dikdörtgen 24">
            <a:extLst>
              <a:ext uri="{FF2B5EF4-FFF2-40B4-BE49-F238E27FC236}">
                <a16:creationId xmlns:a16="http://schemas.microsoft.com/office/drawing/2014/main" id="{5AE6661F-552D-758B-BA6D-5A08CFF9409F}"/>
              </a:ext>
            </a:extLst>
          </p:cNvPr>
          <p:cNvSpPr/>
          <p:nvPr/>
        </p:nvSpPr>
        <p:spPr>
          <a:xfrm rot="10800000">
            <a:off x="0" y="-1"/>
            <a:ext cx="1341120" cy="72411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a:extLst>
              <a:ext uri="{FF2B5EF4-FFF2-40B4-BE49-F238E27FC236}">
                <a16:creationId xmlns:a16="http://schemas.microsoft.com/office/drawing/2014/main" id="{83F85AAF-9A72-1327-420A-CCBED593A9F1}"/>
              </a:ext>
            </a:extLst>
          </p:cNvPr>
          <p:cNvSpPr/>
          <p:nvPr/>
        </p:nvSpPr>
        <p:spPr>
          <a:xfrm>
            <a:off x="-945350" y="358258"/>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8" name="Grafik 27" descr="Medya Sunusu ana hat">
            <a:extLst>
              <a:ext uri="{FF2B5EF4-FFF2-40B4-BE49-F238E27FC236}">
                <a16:creationId xmlns:a16="http://schemas.microsoft.com/office/drawing/2014/main" id="{F8C080C1-3AE4-8BDF-5C78-198D5A325C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550" y="433858"/>
            <a:ext cx="745485" cy="745485"/>
          </a:xfrm>
          <a:prstGeom prst="rect">
            <a:avLst/>
          </a:prstGeom>
        </p:spPr>
      </p:pic>
      <p:sp>
        <p:nvSpPr>
          <p:cNvPr id="29" name="Oval 28">
            <a:extLst>
              <a:ext uri="{FF2B5EF4-FFF2-40B4-BE49-F238E27FC236}">
                <a16:creationId xmlns:a16="http://schemas.microsoft.com/office/drawing/2014/main" id="{29FCAA0F-16C9-023D-84EF-1DC2FEEA1BB9}"/>
              </a:ext>
            </a:extLst>
          </p:cNvPr>
          <p:cNvSpPr/>
          <p:nvPr/>
        </p:nvSpPr>
        <p:spPr>
          <a:xfrm>
            <a:off x="-945350" y="1405363"/>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a:extLst>
              <a:ext uri="{FF2B5EF4-FFF2-40B4-BE49-F238E27FC236}">
                <a16:creationId xmlns:a16="http://schemas.microsoft.com/office/drawing/2014/main" id="{C36C4A18-749D-2ABF-2EA1-5433B042258C}"/>
              </a:ext>
            </a:extLst>
          </p:cNvPr>
          <p:cNvSpPr/>
          <p:nvPr/>
        </p:nvSpPr>
        <p:spPr>
          <a:xfrm>
            <a:off x="-945350" y="3489854"/>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Oval 30">
            <a:extLst>
              <a:ext uri="{FF2B5EF4-FFF2-40B4-BE49-F238E27FC236}">
                <a16:creationId xmlns:a16="http://schemas.microsoft.com/office/drawing/2014/main" id="{3376EC9E-1ED0-6095-C5BA-1036C993AED2}"/>
              </a:ext>
            </a:extLst>
          </p:cNvPr>
          <p:cNvSpPr/>
          <p:nvPr/>
        </p:nvSpPr>
        <p:spPr>
          <a:xfrm>
            <a:off x="-945350" y="2444717"/>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Oval 31">
            <a:extLst>
              <a:ext uri="{FF2B5EF4-FFF2-40B4-BE49-F238E27FC236}">
                <a16:creationId xmlns:a16="http://schemas.microsoft.com/office/drawing/2014/main" id="{82FDFAF5-4369-FE8F-4603-3CC50B1F320C}"/>
              </a:ext>
            </a:extLst>
          </p:cNvPr>
          <p:cNvSpPr/>
          <p:nvPr/>
        </p:nvSpPr>
        <p:spPr>
          <a:xfrm>
            <a:off x="-927635" y="5613593"/>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Oval 32">
            <a:extLst>
              <a:ext uri="{FF2B5EF4-FFF2-40B4-BE49-F238E27FC236}">
                <a16:creationId xmlns:a16="http://schemas.microsoft.com/office/drawing/2014/main" id="{FA5AC84A-D18D-0DB4-A6C6-5CAC90754077}"/>
              </a:ext>
            </a:extLst>
          </p:cNvPr>
          <p:cNvSpPr/>
          <p:nvPr/>
        </p:nvSpPr>
        <p:spPr>
          <a:xfrm>
            <a:off x="-927635" y="4554491"/>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4" name="Grafik 33" descr="Parşömen ana hat">
            <a:extLst>
              <a:ext uri="{FF2B5EF4-FFF2-40B4-BE49-F238E27FC236}">
                <a16:creationId xmlns:a16="http://schemas.microsoft.com/office/drawing/2014/main" id="{1BF238D1-EC54-0E01-8C83-90D1EDA124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9230" y="1443163"/>
            <a:ext cx="745485" cy="745485"/>
          </a:xfrm>
          <a:prstGeom prst="rect">
            <a:avLst/>
          </a:prstGeom>
        </p:spPr>
      </p:pic>
      <p:pic>
        <p:nvPicPr>
          <p:cNvPr id="35" name="Grafik 34" descr="Mimari ana hat">
            <a:extLst>
              <a:ext uri="{FF2B5EF4-FFF2-40B4-BE49-F238E27FC236}">
                <a16:creationId xmlns:a16="http://schemas.microsoft.com/office/drawing/2014/main" id="{67BCB2AF-0850-57E0-00CC-0C51878DE1A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8680" y="2500817"/>
            <a:ext cx="745485" cy="745485"/>
          </a:xfrm>
          <a:prstGeom prst="rect">
            <a:avLst/>
          </a:prstGeom>
        </p:spPr>
      </p:pic>
      <p:pic>
        <p:nvPicPr>
          <p:cNvPr id="36" name="Grafik 35" descr="Kontrol listesi ana hat">
            <a:extLst>
              <a:ext uri="{FF2B5EF4-FFF2-40B4-BE49-F238E27FC236}">
                <a16:creationId xmlns:a16="http://schemas.microsoft.com/office/drawing/2014/main" id="{9685F063-5043-7836-8169-AD020C170D3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07550" y="3565454"/>
            <a:ext cx="745485" cy="745485"/>
          </a:xfrm>
          <a:prstGeom prst="rect">
            <a:avLst/>
          </a:prstGeom>
        </p:spPr>
      </p:pic>
      <p:pic>
        <p:nvPicPr>
          <p:cNvPr id="37" name="Grafik 36" descr="Polaroid Resimler ana hat">
            <a:extLst>
              <a:ext uri="{FF2B5EF4-FFF2-40B4-BE49-F238E27FC236}">
                <a16:creationId xmlns:a16="http://schemas.microsoft.com/office/drawing/2014/main" id="{7240BCBE-6040-57F7-59A8-06D7B109F4A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27635" y="4592291"/>
            <a:ext cx="745485" cy="745485"/>
          </a:xfrm>
          <a:prstGeom prst="rect">
            <a:avLst/>
          </a:prstGeom>
        </p:spPr>
      </p:pic>
      <p:pic>
        <p:nvPicPr>
          <p:cNvPr id="38" name="Grafik 37" descr="Projeksiyon perdesi ana hat">
            <a:extLst>
              <a:ext uri="{FF2B5EF4-FFF2-40B4-BE49-F238E27FC236}">
                <a16:creationId xmlns:a16="http://schemas.microsoft.com/office/drawing/2014/main" id="{135F6529-F223-A2B5-7F44-3519415C954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78219" y="5663282"/>
            <a:ext cx="745485" cy="745485"/>
          </a:xfrm>
          <a:prstGeom prst="rect">
            <a:avLst/>
          </a:prstGeom>
        </p:spPr>
      </p:pic>
      <p:pic>
        <p:nvPicPr>
          <p:cNvPr id="39" name="Grafik 38" descr="Parşömen ana hat">
            <a:hlinkClick r:id="rId15" action="ppaction://hlinksldjump"/>
            <a:extLst>
              <a:ext uri="{FF2B5EF4-FFF2-40B4-BE49-F238E27FC236}">
                <a16:creationId xmlns:a16="http://schemas.microsoft.com/office/drawing/2014/main" id="{1186286D-A287-0212-5E83-934D0B22F6E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2062" y="1405806"/>
            <a:ext cx="745485" cy="745485"/>
          </a:xfrm>
          <a:prstGeom prst="rect">
            <a:avLst/>
          </a:prstGeom>
        </p:spPr>
      </p:pic>
      <p:pic>
        <p:nvPicPr>
          <p:cNvPr id="41" name="Grafik 40" descr="Polaroid Resimler ana hat">
            <a:hlinkClick r:id="rId16" action="ppaction://hlinksldjump"/>
            <a:extLst>
              <a:ext uri="{FF2B5EF4-FFF2-40B4-BE49-F238E27FC236}">
                <a16:creationId xmlns:a16="http://schemas.microsoft.com/office/drawing/2014/main" id="{2CDF9410-03C7-4816-47E6-8329CAF3023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2061" y="4595102"/>
            <a:ext cx="745485" cy="745485"/>
          </a:xfrm>
          <a:prstGeom prst="rect">
            <a:avLst/>
          </a:prstGeom>
        </p:spPr>
      </p:pic>
      <p:pic>
        <p:nvPicPr>
          <p:cNvPr id="42" name="Grafik 41" descr="Projeksiyon perdesi ana hat">
            <a:hlinkClick r:id="rId17" action="ppaction://hlinksldjump"/>
            <a:extLst>
              <a:ext uri="{FF2B5EF4-FFF2-40B4-BE49-F238E27FC236}">
                <a16:creationId xmlns:a16="http://schemas.microsoft.com/office/drawing/2014/main" id="{916728CB-2BF6-B8C3-3056-F86C4F4E4A0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97815" y="5651027"/>
            <a:ext cx="745485" cy="745485"/>
          </a:xfrm>
          <a:prstGeom prst="rect">
            <a:avLst/>
          </a:prstGeom>
        </p:spPr>
      </p:pic>
      <p:pic>
        <p:nvPicPr>
          <p:cNvPr id="43" name="Grafik 42" descr="Kontrol listesi ana hat">
            <a:hlinkClick r:id="rId18" action="ppaction://hlinksldjump"/>
            <a:extLst>
              <a:ext uri="{FF2B5EF4-FFF2-40B4-BE49-F238E27FC236}">
                <a16:creationId xmlns:a16="http://schemas.microsoft.com/office/drawing/2014/main" id="{83FB2E6D-F04F-5299-EF82-8D34F4EED68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7814" y="3595828"/>
            <a:ext cx="745485" cy="745485"/>
          </a:xfrm>
          <a:prstGeom prst="rect">
            <a:avLst/>
          </a:prstGeom>
        </p:spPr>
      </p:pic>
      <p:sp>
        <p:nvSpPr>
          <p:cNvPr id="44" name="Oval 43">
            <a:extLst>
              <a:ext uri="{FF2B5EF4-FFF2-40B4-BE49-F238E27FC236}">
                <a16:creationId xmlns:a16="http://schemas.microsoft.com/office/drawing/2014/main" id="{3B5C368A-377C-EE68-EE92-A9DB732585F9}"/>
              </a:ext>
            </a:extLst>
          </p:cNvPr>
          <p:cNvSpPr/>
          <p:nvPr/>
        </p:nvSpPr>
        <p:spPr>
          <a:xfrm>
            <a:off x="201033" y="352058"/>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5" name="Grafik 44" descr="Medya Sunusu ana hat">
            <a:hlinkClick r:id="rId19" action="ppaction://hlinksldjump"/>
            <a:extLst>
              <a:ext uri="{FF2B5EF4-FFF2-40B4-BE49-F238E27FC236}">
                <a16:creationId xmlns:a16="http://schemas.microsoft.com/office/drawing/2014/main" id="{880F4A97-5335-EB6D-32D9-98AA26EE1A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2668" y="382875"/>
            <a:ext cx="745485" cy="745485"/>
          </a:xfrm>
          <a:prstGeom prst="rect">
            <a:avLst/>
          </a:prstGeom>
        </p:spPr>
      </p:pic>
      <p:sp>
        <p:nvSpPr>
          <p:cNvPr id="46" name="Oval 45">
            <a:extLst>
              <a:ext uri="{FF2B5EF4-FFF2-40B4-BE49-F238E27FC236}">
                <a16:creationId xmlns:a16="http://schemas.microsoft.com/office/drawing/2014/main" id="{3817FF77-CF9D-4F72-863D-DC7A0183E6A2}"/>
              </a:ext>
            </a:extLst>
          </p:cNvPr>
          <p:cNvSpPr/>
          <p:nvPr/>
        </p:nvSpPr>
        <p:spPr>
          <a:xfrm>
            <a:off x="821379" y="2575754"/>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0" name="Grafik 39" descr="Mimari ana hat">
            <a:hlinkClick r:id="rId15" action="ppaction://hlinksldjump"/>
            <a:extLst>
              <a:ext uri="{FF2B5EF4-FFF2-40B4-BE49-F238E27FC236}">
                <a16:creationId xmlns:a16="http://schemas.microsoft.com/office/drawing/2014/main" id="{04CB2487-C876-FCE3-D609-ED6BAC28E0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3014" y="2595762"/>
            <a:ext cx="745485" cy="745485"/>
          </a:xfrm>
          <a:prstGeom prst="rect">
            <a:avLst/>
          </a:prstGeom>
        </p:spPr>
      </p:pic>
      <p:sp>
        <p:nvSpPr>
          <p:cNvPr id="5" name="Title 6">
            <a:extLst>
              <a:ext uri="{FF2B5EF4-FFF2-40B4-BE49-F238E27FC236}">
                <a16:creationId xmlns:a16="http://schemas.microsoft.com/office/drawing/2014/main" id="{F1863383-7300-75A2-2387-2467A60F1231}"/>
              </a:ext>
            </a:extLst>
          </p:cNvPr>
          <p:cNvSpPr>
            <a:spLocks noGrp="1"/>
          </p:cNvSpPr>
          <p:nvPr>
            <p:ph type="title"/>
          </p:nvPr>
        </p:nvSpPr>
        <p:spPr>
          <a:xfrm>
            <a:off x="1707602" y="261917"/>
            <a:ext cx="10515600" cy="1325563"/>
          </a:xfrm>
        </p:spPr>
        <p:txBody>
          <a:bodyPr/>
          <a:lstStyle/>
          <a:p>
            <a:pPr algn="ctr"/>
            <a:r>
              <a:rPr lang="tr-TR" dirty="0"/>
              <a:t>EV BİLGİLERİ (2.FORM)</a:t>
            </a:r>
            <a:endParaRPr lang="en-US" dirty="0"/>
          </a:p>
        </p:txBody>
      </p:sp>
      <p:sp>
        <p:nvSpPr>
          <p:cNvPr id="6" name="TextBox 5">
            <a:extLst>
              <a:ext uri="{FF2B5EF4-FFF2-40B4-BE49-F238E27FC236}">
                <a16:creationId xmlns:a16="http://schemas.microsoft.com/office/drawing/2014/main" id="{FFBDE185-3F29-D3D6-FE19-CD90E8C1E312}"/>
              </a:ext>
            </a:extLst>
          </p:cNvPr>
          <p:cNvSpPr txBox="1"/>
          <p:nvPr/>
        </p:nvSpPr>
        <p:spPr>
          <a:xfrm>
            <a:off x="2071412" y="1242343"/>
            <a:ext cx="9812359" cy="1323439"/>
          </a:xfrm>
          <a:prstGeom prst="rect">
            <a:avLst/>
          </a:prstGeom>
          <a:noFill/>
        </p:spPr>
        <p:txBody>
          <a:bodyPr wrap="square" rtlCol="0">
            <a:spAutoFit/>
          </a:bodyPr>
          <a:lstStyle/>
          <a:p>
            <a:r>
              <a:rPr lang="tr-TR" sz="2000" dirty="0">
                <a:latin typeface="Times New Roman" panose="02020603050405020304" pitchFamily="18" charset="0"/>
                <a:cs typeface="Times New Roman" panose="02020603050405020304" pitchFamily="18" charset="0"/>
              </a:rPr>
              <a:t>Giriş ekranında yer alan bilgiler </a:t>
            </a:r>
            <a:r>
              <a:rPr lang="tr-TR" sz="2000" b="1" dirty="0">
                <a:latin typeface="Times New Roman" panose="02020603050405020304" pitchFamily="18" charset="0"/>
                <a:cs typeface="Times New Roman" panose="02020603050405020304" pitchFamily="18" charset="0"/>
              </a:rPr>
              <a:t>Admin</a:t>
            </a:r>
            <a:r>
              <a:rPr lang="tr-TR" sz="2000" dirty="0">
                <a:latin typeface="Times New Roman" panose="02020603050405020304" pitchFamily="18" charset="0"/>
                <a:cs typeface="Times New Roman" panose="02020603050405020304" pitchFamily="18" charset="0"/>
              </a:rPr>
              <a:t> kullanıcı tipiyle doğru bir şekilde doldurulduğu takdirrde Admin panelimiz olan Ev Bilgileri formumuz olan 2. forma yönlendirir. Bu form adminlere açık olup bu formda veritabanında olan veriler listelenebilir, yeni veri girilebilir, var olan veri silinebilir ve düzenlenebilir. </a:t>
            </a:r>
            <a:endParaRPr lang="en-US" sz="2000" dirty="0">
              <a:latin typeface="Times New Roman" panose="02020603050405020304" pitchFamily="18" charset="0"/>
              <a:cs typeface="Times New Roman" panose="02020603050405020304" pitchFamily="18" charset="0"/>
            </a:endParaRPr>
          </a:p>
        </p:txBody>
      </p:sp>
      <p:pic>
        <p:nvPicPr>
          <p:cNvPr id="7" name="Picture 6" descr="Graphical user interface&#10;&#10;Description automatically generated">
            <a:extLst>
              <a:ext uri="{FF2B5EF4-FFF2-40B4-BE49-F238E27FC236}">
                <a16:creationId xmlns:a16="http://schemas.microsoft.com/office/drawing/2014/main" id="{4E014B4B-E557-9042-A96E-23B8E68261F8}"/>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62501" y="2595762"/>
            <a:ext cx="9721270" cy="4080674"/>
          </a:xfrm>
          <a:prstGeom prst="rect">
            <a:avLst/>
          </a:prstGeom>
        </p:spPr>
      </p:pic>
    </p:spTree>
    <p:extLst>
      <p:ext uri="{BB962C8B-B14F-4D97-AF65-F5344CB8AC3E}">
        <p14:creationId xmlns:p14="http://schemas.microsoft.com/office/powerpoint/2010/main" val="1118594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BE00"/>
        </a:solidFill>
        <a:effectLst/>
      </p:bgPr>
    </p:bg>
    <p:spTree>
      <p:nvGrpSpPr>
        <p:cNvPr id="1" name=""/>
        <p:cNvGrpSpPr/>
        <p:nvPr/>
      </p:nvGrpSpPr>
      <p:grpSpPr>
        <a:xfrm>
          <a:off x="0" y="0"/>
          <a:ext cx="0" cy="0"/>
          <a:chOff x="0" y="0"/>
          <a:chExt cx="0" cy="0"/>
        </a:xfrm>
      </p:grpSpPr>
      <p:pic>
        <p:nvPicPr>
          <p:cNvPr id="2" name="Picture 1" descr="Blue 3d house and several white 3d houses">
            <a:extLst>
              <a:ext uri="{FF2B5EF4-FFF2-40B4-BE49-F238E27FC236}">
                <a16:creationId xmlns:a16="http://schemas.microsoft.com/office/drawing/2014/main" id="{959EF1AA-FDFE-1DA3-B864-E374E2865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095" y="0"/>
            <a:ext cx="10850878" cy="7241116"/>
          </a:xfrm>
          <a:prstGeom prst="rect">
            <a:avLst/>
          </a:prstGeom>
        </p:spPr>
      </p:pic>
      <p:sp>
        <p:nvSpPr>
          <p:cNvPr id="25" name="Dikdörtgen 24">
            <a:extLst>
              <a:ext uri="{FF2B5EF4-FFF2-40B4-BE49-F238E27FC236}">
                <a16:creationId xmlns:a16="http://schemas.microsoft.com/office/drawing/2014/main" id="{5AE6661F-552D-758B-BA6D-5A08CFF9409F}"/>
              </a:ext>
            </a:extLst>
          </p:cNvPr>
          <p:cNvSpPr/>
          <p:nvPr/>
        </p:nvSpPr>
        <p:spPr>
          <a:xfrm rot="10800000">
            <a:off x="0" y="-1"/>
            <a:ext cx="1341120" cy="72411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a:extLst>
              <a:ext uri="{FF2B5EF4-FFF2-40B4-BE49-F238E27FC236}">
                <a16:creationId xmlns:a16="http://schemas.microsoft.com/office/drawing/2014/main" id="{83F85AAF-9A72-1327-420A-CCBED593A9F1}"/>
              </a:ext>
            </a:extLst>
          </p:cNvPr>
          <p:cNvSpPr/>
          <p:nvPr/>
        </p:nvSpPr>
        <p:spPr>
          <a:xfrm>
            <a:off x="-945350" y="358258"/>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8" name="Grafik 27" descr="Medya Sunusu ana hat">
            <a:extLst>
              <a:ext uri="{FF2B5EF4-FFF2-40B4-BE49-F238E27FC236}">
                <a16:creationId xmlns:a16="http://schemas.microsoft.com/office/drawing/2014/main" id="{F8C080C1-3AE4-8BDF-5C78-198D5A325C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550" y="433858"/>
            <a:ext cx="745485" cy="745485"/>
          </a:xfrm>
          <a:prstGeom prst="rect">
            <a:avLst/>
          </a:prstGeom>
        </p:spPr>
      </p:pic>
      <p:sp>
        <p:nvSpPr>
          <p:cNvPr id="29" name="Oval 28">
            <a:extLst>
              <a:ext uri="{FF2B5EF4-FFF2-40B4-BE49-F238E27FC236}">
                <a16:creationId xmlns:a16="http://schemas.microsoft.com/office/drawing/2014/main" id="{29FCAA0F-16C9-023D-84EF-1DC2FEEA1BB9}"/>
              </a:ext>
            </a:extLst>
          </p:cNvPr>
          <p:cNvSpPr/>
          <p:nvPr/>
        </p:nvSpPr>
        <p:spPr>
          <a:xfrm>
            <a:off x="-945350" y="1405363"/>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a:extLst>
              <a:ext uri="{FF2B5EF4-FFF2-40B4-BE49-F238E27FC236}">
                <a16:creationId xmlns:a16="http://schemas.microsoft.com/office/drawing/2014/main" id="{C36C4A18-749D-2ABF-2EA1-5433B042258C}"/>
              </a:ext>
            </a:extLst>
          </p:cNvPr>
          <p:cNvSpPr/>
          <p:nvPr/>
        </p:nvSpPr>
        <p:spPr>
          <a:xfrm>
            <a:off x="-945350" y="3489854"/>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Oval 30">
            <a:extLst>
              <a:ext uri="{FF2B5EF4-FFF2-40B4-BE49-F238E27FC236}">
                <a16:creationId xmlns:a16="http://schemas.microsoft.com/office/drawing/2014/main" id="{3376EC9E-1ED0-6095-C5BA-1036C993AED2}"/>
              </a:ext>
            </a:extLst>
          </p:cNvPr>
          <p:cNvSpPr/>
          <p:nvPr/>
        </p:nvSpPr>
        <p:spPr>
          <a:xfrm>
            <a:off x="-945350" y="2444717"/>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Oval 31">
            <a:extLst>
              <a:ext uri="{FF2B5EF4-FFF2-40B4-BE49-F238E27FC236}">
                <a16:creationId xmlns:a16="http://schemas.microsoft.com/office/drawing/2014/main" id="{82FDFAF5-4369-FE8F-4603-3CC50B1F320C}"/>
              </a:ext>
            </a:extLst>
          </p:cNvPr>
          <p:cNvSpPr/>
          <p:nvPr/>
        </p:nvSpPr>
        <p:spPr>
          <a:xfrm>
            <a:off x="-927635" y="5613593"/>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Oval 32">
            <a:extLst>
              <a:ext uri="{FF2B5EF4-FFF2-40B4-BE49-F238E27FC236}">
                <a16:creationId xmlns:a16="http://schemas.microsoft.com/office/drawing/2014/main" id="{FA5AC84A-D18D-0DB4-A6C6-5CAC90754077}"/>
              </a:ext>
            </a:extLst>
          </p:cNvPr>
          <p:cNvSpPr/>
          <p:nvPr/>
        </p:nvSpPr>
        <p:spPr>
          <a:xfrm>
            <a:off x="-927635" y="4554491"/>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4" name="Grafik 33" descr="Parşömen ana hat">
            <a:extLst>
              <a:ext uri="{FF2B5EF4-FFF2-40B4-BE49-F238E27FC236}">
                <a16:creationId xmlns:a16="http://schemas.microsoft.com/office/drawing/2014/main" id="{1BF238D1-EC54-0E01-8C83-90D1EDA124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9230" y="1443163"/>
            <a:ext cx="745485" cy="745485"/>
          </a:xfrm>
          <a:prstGeom prst="rect">
            <a:avLst/>
          </a:prstGeom>
        </p:spPr>
      </p:pic>
      <p:pic>
        <p:nvPicPr>
          <p:cNvPr id="35" name="Grafik 34" descr="Mimari ana hat">
            <a:extLst>
              <a:ext uri="{FF2B5EF4-FFF2-40B4-BE49-F238E27FC236}">
                <a16:creationId xmlns:a16="http://schemas.microsoft.com/office/drawing/2014/main" id="{67BCB2AF-0850-57E0-00CC-0C51878DE1A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8680" y="2500817"/>
            <a:ext cx="745485" cy="745485"/>
          </a:xfrm>
          <a:prstGeom prst="rect">
            <a:avLst/>
          </a:prstGeom>
        </p:spPr>
      </p:pic>
      <p:pic>
        <p:nvPicPr>
          <p:cNvPr id="36" name="Grafik 35" descr="Kontrol listesi ana hat">
            <a:extLst>
              <a:ext uri="{FF2B5EF4-FFF2-40B4-BE49-F238E27FC236}">
                <a16:creationId xmlns:a16="http://schemas.microsoft.com/office/drawing/2014/main" id="{9685F063-5043-7836-8169-AD020C170D3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07550" y="3565454"/>
            <a:ext cx="745485" cy="745485"/>
          </a:xfrm>
          <a:prstGeom prst="rect">
            <a:avLst/>
          </a:prstGeom>
        </p:spPr>
      </p:pic>
      <p:pic>
        <p:nvPicPr>
          <p:cNvPr id="37" name="Grafik 36" descr="Polaroid Resimler ana hat">
            <a:extLst>
              <a:ext uri="{FF2B5EF4-FFF2-40B4-BE49-F238E27FC236}">
                <a16:creationId xmlns:a16="http://schemas.microsoft.com/office/drawing/2014/main" id="{7240BCBE-6040-57F7-59A8-06D7B109F4A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27635" y="4592291"/>
            <a:ext cx="745485" cy="745485"/>
          </a:xfrm>
          <a:prstGeom prst="rect">
            <a:avLst/>
          </a:prstGeom>
        </p:spPr>
      </p:pic>
      <p:pic>
        <p:nvPicPr>
          <p:cNvPr id="38" name="Grafik 37" descr="Projeksiyon perdesi ana hat">
            <a:extLst>
              <a:ext uri="{FF2B5EF4-FFF2-40B4-BE49-F238E27FC236}">
                <a16:creationId xmlns:a16="http://schemas.microsoft.com/office/drawing/2014/main" id="{135F6529-F223-A2B5-7F44-3519415C954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78219" y="5663282"/>
            <a:ext cx="745485" cy="745485"/>
          </a:xfrm>
          <a:prstGeom prst="rect">
            <a:avLst/>
          </a:prstGeom>
        </p:spPr>
      </p:pic>
      <p:pic>
        <p:nvPicPr>
          <p:cNvPr id="39" name="Grafik 38" descr="Parşömen ana hat">
            <a:hlinkClick r:id="rId15" action="ppaction://hlinksldjump"/>
            <a:extLst>
              <a:ext uri="{FF2B5EF4-FFF2-40B4-BE49-F238E27FC236}">
                <a16:creationId xmlns:a16="http://schemas.microsoft.com/office/drawing/2014/main" id="{1186286D-A287-0212-5E83-934D0B22F6E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2062" y="1405806"/>
            <a:ext cx="745485" cy="745485"/>
          </a:xfrm>
          <a:prstGeom prst="rect">
            <a:avLst/>
          </a:prstGeom>
        </p:spPr>
      </p:pic>
      <p:pic>
        <p:nvPicPr>
          <p:cNvPr id="41" name="Grafik 40" descr="Polaroid Resimler ana hat">
            <a:hlinkClick r:id="rId16" action="ppaction://hlinksldjump"/>
            <a:extLst>
              <a:ext uri="{FF2B5EF4-FFF2-40B4-BE49-F238E27FC236}">
                <a16:creationId xmlns:a16="http://schemas.microsoft.com/office/drawing/2014/main" id="{2CDF9410-03C7-4816-47E6-8329CAF3023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2061" y="4595102"/>
            <a:ext cx="745485" cy="745485"/>
          </a:xfrm>
          <a:prstGeom prst="rect">
            <a:avLst/>
          </a:prstGeom>
        </p:spPr>
      </p:pic>
      <p:pic>
        <p:nvPicPr>
          <p:cNvPr id="42" name="Grafik 41" descr="Projeksiyon perdesi ana hat">
            <a:hlinkClick r:id="rId17" action="ppaction://hlinksldjump"/>
            <a:extLst>
              <a:ext uri="{FF2B5EF4-FFF2-40B4-BE49-F238E27FC236}">
                <a16:creationId xmlns:a16="http://schemas.microsoft.com/office/drawing/2014/main" id="{916728CB-2BF6-B8C3-3056-F86C4F4E4A0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97815" y="5651027"/>
            <a:ext cx="745485" cy="745485"/>
          </a:xfrm>
          <a:prstGeom prst="rect">
            <a:avLst/>
          </a:prstGeom>
        </p:spPr>
      </p:pic>
      <p:pic>
        <p:nvPicPr>
          <p:cNvPr id="43" name="Grafik 42" descr="Kontrol listesi ana hat">
            <a:hlinkClick r:id="rId18" action="ppaction://hlinksldjump"/>
            <a:extLst>
              <a:ext uri="{FF2B5EF4-FFF2-40B4-BE49-F238E27FC236}">
                <a16:creationId xmlns:a16="http://schemas.microsoft.com/office/drawing/2014/main" id="{83FB2E6D-F04F-5299-EF82-8D34F4EED68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7814" y="3595828"/>
            <a:ext cx="745485" cy="745485"/>
          </a:xfrm>
          <a:prstGeom prst="rect">
            <a:avLst/>
          </a:prstGeom>
        </p:spPr>
      </p:pic>
      <p:sp>
        <p:nvSpPr>
          <p:cNvPr id="44" name="Oval 43">
            <a:extLst>
              <a:ext uri="{FF2B5EF4-FFF2-40B4-BE49-F238E27FC236}">
                <a16:creationId xmlns:a16="http://schemas.microsoft.com/office/drawing/2014/main" id="{3B5C368A-377C-EE68-EE92-A9DB732585F9}"/>
              </a:ext>
            </a:extLst>
          </p:cNvPr>
          <p:cNvSpPr/>
          <p:nvPr/>
        </p:nvSpPr>
        <p:spPr>
          <a:xfrm>
            <a:off x="201033" y="352058"/>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5" name="Grafik 44" descr="Medya Sunusu ana hat">
            <a:hlinkClick r:id="rId19" action="ppaction://hlinksldjump"/>
            <a:extLst>
              <a:ext uri="{FF2B5EF4-FFF2-40B4-BE49-F238E27FC236}">
                <a16:creationId xmlns:a16="http://schemas.microsoft.com/office/drawing/2014/main" id="{880F4A97-5335-EB6D-32D9-98AA26EE1A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2668" y="382875"/>
            <a:ext cx="745485" cy="745485"/>
          </a:xfrm>
          <a:prstGeom prst="rect">
            <a:avLst/>
          </a:prstGeom>
        </p:spPr>
      </p:pic>
      <p:sp>
        <p:nvSpPr>
          <p:cNvPr id="46" name="Oval 45">
            <a:extLst>
              <a:ext uri="{FF2B5EF4-FFF2-40B4-BE49-F238E27FC236}">
                <a16:creationId xmlns:a16="http://schemas.microsoft.com/office/drawing/2014/main" id="{3817FF77-CF9D-4F72-863D-DC7A0183E6A2}"/>
              </a:ext>
            </a:extLst>
          </p:cNvPr>
          <p:cNvSpPr/>
          <p:nvPr/>
        </p:nvSpPr>
        <p:spPr>
          <a:xfrm>
            <a:off x="821379" y="2575754"/>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0" name="Grafik 39" descr="Mimari ana hat">
            <a:hlinkClick r:id="rId15" action="ppaction://hlinksldjump"/>
            <a:extLst>
              <a:ext uri="{FF2B5EF4-FFF2-40B4-BE49-F238E27FC236}">
                <a16:creationId xmlns:a16="http://schemas.microsoft.com/office/drawing/2014/main" id="{04CB2487-C876-FCE3-D609-ED6BAC28E0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3014" y="2595762"/>
            <a:ext cx="745485" cy="745485"/>
          </a:xfrm>
          <a:prstGeom prst="rect">
            <a:avLst/>
          </a:prstGeom>
        </p:spPr>
      </p:pic>
      <p:sp>
        <p:nvSpPr>
          <p:cNvPr id="5" name="Title 6">
            <a:extLst>
              <a:ext uri="{FF2B5EF4-FFF2-40B4-BE49-F238E27FC236}">
                <a16:creationId xmlns:a16="http://schemas.microsoft.com/office/drawing/2014/main" id="{F1863383-7300-75A2-2387-2467A60F1231}"/>
              </a:ext>
            </a:extLst>
          </p:cNvPr>
          <p:cNvSpPr>
            <a:spLocks noGrp="1"/>
          </p:cNvSpPr>
          <p:nvPr>
            <p:ph type="title"/>
          </p:nvPr>
        </p:nvSpPr>
        <p:spPr>
          <a:xfrm>
            <a:off x="1707602" y="261917"/>
            <a:ext cx="10515600" cy="1325563"/>
          </a:xfrm>
        </p:spPr>
        <p:txBody>
          <a:bodyPr/>
          <a:lstStyle/>
          <a:p>
            <a:pPr algn="ctr"/>
            <a:r>
              <a:rPr lang="tr-TR" dirty="0"/>
              <a:t>EV BİLGİLERİ (2.FORM)</a:t>
            </a:r>
            <a:endParaRPr lang="en-US" dirty="0"/>
          </a:p>
        </p:txBody>
      </p:sp>
      <p:sp>
        <p:nvSpPr>
          <p:cNvPr id="6" name="TextBox 5">
            <a:extLst>
              <a:ext uri="{FF2B5EF4-FFF2-40B4-BE49-F238E27FC236}">
                <a16:creationId xmlns:a16="http://schemas.microsoft.com/office/drawing/2014/main" id="{FFBDE185-3F29-D3D6-FE19-CD90E8C1E312}"/>
              </a:ext>
            </a:extLst>
          </p:cNvPr>
          <p:cNvSpPr txBox="1"/>
          <p:nvPr/>
        </p:nvSpPr>
        <p:spPr>
          <a:xfrm>
            <a:off x="2071412" y="1242343"/>
            <a:ext cx="9812359" cy="707886"/>
          </a:xfrm>
          <a:prstGeom prst="rect">
            <a:avLst/>
          </a:prstGeom>
          <a:noFill/>
        </p:spPr>
        <p:txBody>
          <a:bodyPr wrap="square" rtlCol="0">
            <a:spAutoFit/>
          </a:bodyPr>
          <a:lstStyle/>
          <a:p>
            <a:r>
              <a:rPr lang="tr-TR" sz="2000" dirty="0">
                <a:latin typeface="Times New Roman" panose="02020603050405020304" pitchFamily="18" charset="0"/>
                <a:cs typeface="Times New Roman" panose="02020603050405020304" pitchFamily="18" charset="0"/>
              </a:rPr>
              <a:t>Veritabanına girilmiş olan verileri görüntülemek için Görüntüle butonuna bastığımızda veritabanına işlenmiş olan veriler listView’da listelenir.</a:t>
            </a:r>
            <a:endParaRPr lang="en-US" sz="2000" dirty="0">
              <a:latin typeface="Times New Roman" panose="02020603050405020304" pitchFamily="18" charset="0"/>
              <a:cs typeface="Times New Roman" panose="02020603050405020304" pitchFamily="18" charset="0"/>
            </a:endParaRPr>
          </a:p>
        </p:txBody>
      </p:sp>
      <p:pic>
        <p:nvPicPr>
          <p:cNvPr id="4" name="Picture 3" descr="Graphical user interface&#10;&#10;Description automatically generated">
            <a:extLst>
              <a:ext uri="{FF2B5EF4-FFF2-40B4-BE49-F238E27FC236}">
                <a16:creationId xmlns:a16="http://schemas.microsoft.com/office/drawing/2014/main" id="{603CEDBD-2DAC-48FB-093C-504C0ECEE4C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528438" y="2240357"/>
            <a:ext cx="8458191" cy="4113234"/>
          </a:xfrm>
          <a:prstGeom prst="rect">
            <a:avLst/>
          </a:prstGeom>
        </p:spPr>
      </p:pic>
    </p:spTree>
    <p:extLst>
      <p:ext uri="{BB962C8B-B14F-4D97-AF65-F5344CB8AC3E}">
        <p14:creationId xmlns:p14="http://schemas.microsoft.com/office/powerpoint/2010/main" val="985040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BE00"/>
        </a:solidFill>
        <a:effectLst/>
      </p:bgPr>
    </p:bg>
    <p:spTree>
      <p:nvGrpSpPr>
        <p:cNvPr id="1" name=""/>
        <p:cNvGrpSpPr/>
        <p:nvPr/>
      </p:nvGrpSpPr>
      <p:grpSpPr>
        <a:xfrm>
          <a:off x="0" y="0"/>
          <a:ext cx="0" cy="0"/>
          <a:chOff x="0" y="0"/>
          <a:chExt cx="0" cy="0"/>
        </a:xfrm>
      </p:grpSpPr>
      <p:pic>
        <p:nvPicPr>
          <p:cNvPr id="2" name="Picture 1" descr="Blue 3d house and several white 3d houses">
            <a:extLst>
              <a:ext uri="{FF2B5EF4-FFF2-40B4-BE49-F238E27FC236}">
                <a16:creationId xmlns:a16="http://schemas.microsoft.com/office/drawing/2014/main" id="{959EF1AA-FDFE-1DA3-B864-E374E2865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587" y="-24730"/>
            <a:ext cx="10850878" cy="7241116"/>
          </a:xfrm>
          <a:prstGeom prst="rect">
            <a:avLst/>
          </a:prstGeom>
        </p:spPr>
      </p:pic>
      <p:sp>
        <p:nvSpPr>
          <p:cNvPr id="25" name="Dikdörtgen 24">
            <a:extLst>
              <a:ext uri="{FF2B5EF4-FFF2-40B4-BE49-F238E27FC236}">
                <a16:creationId xmlns:a16="http://schemas.microsoft.com/office/drawing/2014/main" id="{5AE6661F-552D-758B-BA6D-5A08CFF9409F}"/>
              </a:ext>
            </a:extLst>
          </p:cNvPr>
          <p:cNvSpPr/>
          <p:nvPr/>
        </p:nvSpPr>
        <p:spPr>
          <a:xfrm rot="10800000">
            <a:off x="0" y="-1"/>
            <a:ext cx="1341120" cy="72411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a:extLst>
              <a:ext uri="{FF2B5EF4-FFF2-40B4-BE49-F238E27FC236}">
                <a16:creationId xmlns:a16="http://schemas.microsoft.com/office/drawing/2014/main" id="{83F85AAF-9A72-1327-420A-CCBED593A9F1}"/>
              </a:ext>
            </a:extLst>
          </p:cNvPr>
          <p:cNvSpPr/>
          <p:nvPr/>
        </p:nvSpPr>
        <p:spPr>
          <a:xfrm>
            <a:off x="-945350" y="358258"/>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8" name="Grafik 27" descr="Medya Sunusu ana hat">
            <a:extLst>
              <a:ext uri="{FF2B5EF4-FFF2-40B4-BE49-F238E27FC236}">
                <a16:creationId xmlns:a16="http://schemas.microsoft.com/office/drawing/2014/main" id="{F8C080C1-3AE4-8BDF-5C78-198D5A325C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550" y="433858"/>
            <a:ext cx="745485" cy="745485"/>
          </a:xfrm>
          <a:prstGeom prst="rect">
            <a:avLst/>
          </a:prstGeom>
        </p:spPr>
      </p:pic>
      <p:sp>
        <p:nvSpPr>
          <p:cNvPr id="29" name="Oval 28">
            <a:extLst>
              <a:ext uri="{FF2B5EF4-FFF2-40B4-BE49-F238E27FC236}">
                <a16:creationId xmlns:a16="http://schemas.microsoft.com/office/drawing/2014/main" id="{29FCAA0F-16C9-023D-84EF-1DC2FEEA1BB9}"/>
              </a:ext>
            </a:extLst>
          </p:cNvPr>
          <p:cNvSpPr/>
          <p:nvPr/>
        </p:nvSpPr>
        <p:spPr>
          <a:xfrm>
            <a:off x="-945350" y="1405363"/>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a:extLst>
              <a:ext uri="{FF2B5EF4-FFF2-40B4-BE49-F238E27FC236}">
                <a16:creationId xmlns:a16="http://schemas.microsoft.com/office/drawing/2014/main" id="{C36C4A18-749D-2ABF-2EA1-5433B042258C}"/>
              </a:ext>
            </a:extLst>
          </p:cNvPr>
          <p:cNvSpPr/>
          <p:nvPr/>
        </p:nvSpPr>
        <p:spPr>
          <a:xfrm>
            <a:off x="-945350" y="3489854"/>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Oval 30">
            <a:extLst>
              <a:ext uri="{FF2B5EF4-FFF2-40B4-BE49-F238E27FC236}">
                <a16:creationId xmlns:a16="http://schemas.microsoft.com/office/drawing/2014/main" id="{3376EC9E-1ED0-6095-C5BA-1036C993AED2}"/>
              </a:ext>
            </a:extLst>
          </p:cNvPr>
          <p:cNvSpPr/>
          <p:nvPr/>
        </p:nvSpPr>
        <p:spPr>
          <a:xfrm>
            <a:off x="-945350" y="2444717"/>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Oval 31">
            <a:extLst>
              <a:ext uri="{FF2B5EF4-FFF2-40B4-BE49-F238E27FC236}">
                <a16:creationId xmlns:a16="http://schemas.microsoft.com/office/drawing/2014/main" id="{82FDFAF5-4369-FE8F-4603-3CC50B1F320C}"/>
              </a:ext>
            </a:extLst>
          </p:cNvPr>
          <p:cNvSpPr/>
          <p:nvPr/>
        </p:nvSpPr>
        <p:spPr>
          <a:xfrm>
            <a:off x="-927635" y="5613593"/>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Oval 32">
            <a:extLst>
              <a:ext uri="{FF2B5EF4-FFF2-40B4-BE49-F238E27FC236}">
                <a16:creationId xmlns:a16="http://schemas.microsoft.com/office/drawing/2014/main" id="{FA5AC84A-D18D-0DB4-A6C6-5CAC90754077}"/>
              </a:ext>
            </a:extLst>
          </p:cNvPr>
          <p:cNvSpPr/>
          <p:nvPr/>
        </p:nvSpPr>
        <p:spPr>
          <a:xfrm>
            <a:off x="-927635" y="4554491"/>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4" name="Grafik 33" descr="Parşömen ana hat">
            <a:extLst>
              <a:ext uri="{FF2B5EF4-FFF2-40B4-BE49-F238E27FC236}">
                <a16:creationId xmlns:a16="http://schemas.microsoft.com/office/drawing/2014/main" id="{1BF238D1-EC54-0E01-8C83-90D1EDA124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9230" y="1443163"/>
            <a:ext cx="745485" cy="745485"/>
          </a:xfrm>
          <a:prstGeom prst="rect">
            <a:avLst/>
          </a:prstGeom>
        </p:spPr>
      </p:pic>
      <p:pic>
        <p:nvPicPr>
          <p:cNvPr id="35" name="Grafik 34" descr="Mimari ana hat">
            <a:extLst>
              <a:ext uri="{FF2B5EF4-FFF2-40B4-BE49-F238E27FC236}">
                <a16:creationId xmlns:a16="http://schemas.microsoft.com/office/drawing/2014/main" id="{67BCB2AF-0850-57E0-00CC-0C51878DE1A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8680" y="2500817"/>
            <a:ext cx="745485" cy="745485"/>
          </a:xfrm>
          <a:prstGeom prst="rect">
            <a:avLst/>
          </a:prstGeom>
        </p:spPr>
      </p:pic>
      <p:pic>
        <p:nvPicPr>
          <p:cNvPr id="36" name="Grafik 35" descr="Kontrol listesi ana hat">
            <a:extLst>
              <a:ext uri="{FF2B5EF4-FFF2-40B4-BE49-F238E27FC236}">
                <a16:creationId xmlns:a16="http://schemas.microsoft.com/office/drawing/2014/main" id="{9685F063-5043-7836-8169-AD020C170D3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07550" y="3565454"/>
            <a:ext cx="745485" cy="745485"/>
          </a:xfrm>
          <a:prstGeom prst="rect">
            <a:avLst/>
          </a:prstGeom>
        </p:spPr>
      </p:pic>
      <p:pic>
        <p:nvPicPr>
          <p:cNvPr id="37" name="Grafik 36" descr="Polaroid Resimler ana hat">
            <a:extLst>
              <a:ext uri="{FF2B5EF4-FFF2-40B4-BE49-F238E27FC236}">
                <a16:creationId xmlns:a16="http://schemas.microsoft.com/office/drawing/2014/main" id="{7240BCBE-6040-57F7-59A8-06D7B109F4A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27635" y="4592291"/>
            <a:ext cx="745485" cy="745485"/>
          </a:xfrm>
          <a:prstGeom prst="rect">
            <a:avLst/>
          </a:prstGeom>
        </p:spPr>
      </p:pic>
      <p:pic>
        <p:nvPicPr>
          <p:cNvPr id="38" name="Grafik 37" descr="Projeksiyon perdesi ana hat">
            <a:extLst>
              <a:ext uri="{FF2B5EF4-FFF2-40B4-BE49-F238E27FC236}">
                <a16:creationId xmlns:a16="http://schemas.microsoft.com/office/drawing/2014/main" id="{135F6529-F223-A2B5-7F44-3519415C954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78219" y="5663282"/>
            <a:ext cx="745485" cy="745485"/>
          </a:xfrm>
          <a:prstGeom prst="rect">
            <a:avLst/>
          </a:prstGeom>
        </p:spPr>
      </p:pic>
      <p:pic>
        <p:nvPicPr>
          <p:cNvPr id="39" name="Grafik 38" descr="Parşömen ana hat">
            <a:hlinkClick r:id="rId15" action="ppaction://hlinksldjump"/>
            <a:extLst>
              <a:ext uri="{FF2B5EF4-FFF2-40B4-BE49-F238E27FC236}">
                <a16:creationId xmlns:a16="http://schemas.microsoft.com/office/drawing/2014/main" id="{1186286D-A287-0212-5E83-934D0B22F6E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2062" y="1405806"/>
            <a:ext cx="745485" cy="745485"/>
          </a:xfrm>
          <a:prstGeom prst="rect">
            <a:avLst/>
          </a:prstGeom>
        </p:spPr>
      </p:pic>
      <p:pic>
        <p:nvPicPr>
          <p:cNvPr id="41" name="Grafik 40" descr="Polaroid Resimler ana hat">
            <a:hlinkClick r:id="rId16" action="ppaction://hlinksldjump"/>
            <a:extLst>
              <a:ext uri="{FF2B5EF4-FFF2-40B4-BE49-F238E27FC236}">
                <a16:creationId xmlns:a16="http://schemas.microsoft.com/office/drawing/2014/main" id="{2CDF9410-03C7-4816-47E6-8329CAF3023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2061" y="4595102"/>
            <a:ext cx="745485" cy="745485"/>
          </a:xfrm>
          <a:prstGeom prst="rect">
            <a:avLst/>
          </a:prstGeom>
        </p:spPr>
      </p:pic>
      <p:pic>
        <p:nvPicPr>
          <p:cNvPr id="42" name="Grafik 41" descr="Projeksiyon perdesi ana hat">
            <a:hlinkClick r:id="rId17" action="ppaction://hlinksldjump"/>
            <a:extLst>
              <a:ext uri="{FF2B5EF4-FFF2-40B4-BE49-F238E27FC236}">
                <a16:creationId xmlns:a16="http://schemas.microsoft.com/office/drawing/2014/main" id="{916728CB-2BF6-B8C3-3056-F86C4F4E4A0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97815" y="5651027"/>
            <a:ext cx="745485" cy="745485"/>
          </a:xfrm>
          <a:prstGeom prst="rect">
            <a:avLst/>
          </a:prstGeom>
        </p:spPr>
      </p:pic>
      <p:pic>
        <p:nvPicPr>
          <p:cNvPr id="43" name="Grafik 42" descr="Kontrol listesi ana hat">
            <a:hlinkClick r:id="rId18" action="ppaction://hlinksldjump"/>
            <a:extLst>
              <a:ext uri="{FF2B5EF4-FFF2-40B4-BE49-F238E27FC236}">
                <a16:creationId xmlns:a16="http://schemas.microsoft.com/office/drawing/2014/main" id="{83FB2E6D-F04F-5299-EF82-8D34F4EED68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7814" y="3595828"/>
            <a:ext cx="745485" cy="745485"/>
          </a:xfrm>
          <a:prstGeom prst="rect">
            <a:avLst/>
          </a:prstGeom>
        </p:spPr>
      </p:pic>
      <p:sp>
        <p:nvSpPr>
          <p:cNvPr id="44" name="Oval 43">
            <a:extLst>
              <a:ext uri="{FF2B5EF4-FFF2-40B4-BE49-F238E27FC236}">
                <a16:creationId xmlns:a16="http://schemas.microsoft.com/office/drawing/2014/main" id="{3B5C368A-377C-EE68-EE92-A9DB732585F9}"/>
              </a:ext>
            </a:extLst>
          </p:cNvPr>
          <p:cNvSpPr/>
          <p:nvPr/>
        </p:nvSpPr>
        <p:spPr>
          <a:xfrm>
            <a:off x="201033" y="352058"/>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5" name="Grafik 44" descr="Medya Sunusu ana hat">
            <a:hlinkClick r:id="rId19" action="ppaction://hlinksldjump"/>
            <a:extLst>
              <a:ext uri="{FF2B5EF4-FFF2-40B4-BE49-F238E27FC236}">
                <a16:creationId xmlns:a16="http://schemas.microsoft.com/office/drawing/2014/main" id="{880F4A97-5335-EB6D-32D9-98AA26EE1A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2668" y="382875"/>
            <a:ext cx="745485" cy="745485"/>
          </a:xfrm>
          <a:prstGeom prst="rect">
            <a:avLst/>
          </a:prstGeom>
        </p:spPr>
      </p:pic>
      <p:sp>
        <p:nvSpPr>
          <p:cNvPr id="46" name="Oval 45">
            <a:extLst>
              <a:ext uri="{FF2B5EF4-FFF2-40B4-BE49-F238E27FC236}">
                <a16:creationId xmlns:a16="http://schemas.microsoft.com/office/drawing/2014/main" id="{3817FF77-CF9D-4F72-863D-DC7A0183E6A2}"/>
              </a:ext>
            </a:extLst>
          </p:cNvPr>
          <p:cNvSpPr/>
          <p:nvPr/>
        </p:nvSpPr>
        <p:spPr>
          <a:xfrm>
            <a:off x="821379" y="2575754"/>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0" name="Grafik 39" descr="Mimari ana hat">
            <a:hlinkClick r:id="rId15" action="ppaction://hlinksldjump"/>
            <a:extLst>
              <a:ext uri="{FF2B5EF4-FFF2-40B4-BE49-F238E27FC236}">
                <a16:creationId xmlns:a16="http://schemas.microsoft.com/office/drawing/2014/main" id="{04CB2487-C876-FCE3-D609-ED6BAC28E0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3014" y="2595762"/>
            <a:ext cx="745485" cy="745485"/>
          </a:xfrm>
          <a:prstGeom prst="rect">
            <a:avLst/>
          </a:prstGeom>
        </p:spPr>
      </p:pic>
      <p:sp>
        <p:nvSpPr>
          <p:cNvPr id="5" name="Title 6">
            <a:extLst>
              <a:ext uri="{FF2B5EF4-FFF2-40B4-BE49-F238E27FC236}">
                <a16:creationId xmlns:a16="http://schemas.microsoft.com/office/drawing/2014/main" id="{F1863383-7300-75A2-2387-2467A60F1231}"/>
              </a:ext>
            </a:extLst>
          </p:cNvPr>
          <p:cNvSpPr>
            <a:spLocks noGrp="1"/>
          </p:cNvSpPr>
          <p:nvPr>
            <p:ph type="title"/>
          </p:nvPr>
        </p:nvSpPr>
        <p:spPr>
          <a:xfrm>
            <a:off x="1707602" y="261917"/>
            <a:ext cx="10515600" cy="1325563"/>
          </a:xfrm>
        </p:spPr>
        <p:txBody>
          <a:bodyPr/>
          <a:lstStyle/>
          <a:p>
            <a:pPr algn="ctr"/>
            <a:r>
              <a:rPr lang="tr-TR" dirty="0"/>
              <a:t>EV BİLGİLERİ (2.FORM)</a:t>
            </a:r>
            <a:endParaRPr lang="en-US" dirty="0"/>
          </a:p>
        </p:txBody>
      </p:sp>
      <p:sp>
        <p:nvSpPr>
          <p:cNvPr id="6" name="TextBox 5">
            <a:extLst>
              <a:ext uri="{FF2B5EF4-FFF2-40B4-BE49-F238E27FC236}">
                <a16:creationId xmlns:a16="http://schemas.microsoft.com/office/drawing/2014/main" id="{FFBDE185-3F29-D3D6-FE19-CD90E8C1E312}"/>
              </a:ext>
            </a:extLst>
          </p:cNvPr>
          <p:cNvSpPr txBox="1"/>
          <p:nvPr/>
        </p:nvSpPr>
        <p:spPr>
          <a:xfrm>
            <a:off x="2077579" y="1443405"/>
            <a:ext cx="9812359" cy="707886"/>
          </a:xfrm>
          <a:prstGeom prst="rect">
            <a:avLst/>
          </a:prstGeom>
          <a:noFill/>
        </p:spPr>
        <p:txBody>
          <a:bodyPr wrap="square" rtlCol="0">
            <a:spAutoFit/>
          </a:bodyPr>
          <a:lstStyle/>
          <a:p>
            <a:r>
              <a:rPr lang="tr-TR" sz="2000" dirty="0">
                <a:latin typeface="Times New Roman" panose="02020603050405020304" pitchFamily="18" charset="0"/>
                <a:cs typeface="Times New Roman" panose="02020603050405020304" pitchFamily="18" charset="0"/>
              </a:rPr>
              <a:t>Veritabanına kaydetmek istediğimiz evin bilgilerini sırasıyla girerek kaydet butonuna bastığımızda veritabanına kaydeder. 6. Emlak ID’sine sahip veriyi veritabanına kayıt ettirdik.</a:t>
            </a:r>
            <a:endParaRPr lang="en-US" sz="2000" dirty="0">
              <a:latin typeface="Times New Roman" panose="02020603050405020304" pitchFamily="18" charset="0"/>
              <a:cs typeface="Times New Roman" panose="02020603050405020304" pitchFamily="18" charset="0"/>
            </a:endParaRPr>
          </a:p>
        </p:txBody>
      </p:sp>
      <p:pic>
        <p:nvPicPr>
          <p:cNvPr id="4" name="Picture 3" descr="Graphical user interface, text, application&#10;&#10;Description automatically generated">
            <a:extLst>
              <a:ext uri="{FF2B5EF4-FFF2-40B4-BE49-F238E27FC236}">
                <a16:creationId xmlns:a16="http://schemas.microsoft.com/office/drawing/2014/main" id="{08A77E70-32CF-651A-036A-A1DC2A89AF4D}"/>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0632330" y="2754136"/>
            <a:ext cx="1476581" cy="1257475"/>
          </a:xfrm>
          <a:prstGeom prst="rect">
            <a:avLst/>
          </a:prstGeom>
        </p:spPr>
      </p:pic>
      <p:pic>
        <p:nvPicPr>
          <p:cNvPr id="8" name="Picture 7" descr="Table&#10;&#10;Description automatically generated">
            <a:extLst>
              <a:ext uri="{FF2B5EF4-FFF2-40B4-BE49-F238E27FC236}">
                <a16:creationId xmlns:a16="http://schemas.microsoft.com/office/drawing/2014/main" id="{FD401BA3-E856-C437-EF3C-4284B642F22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127489" y="2336219"/>
            <a:ext cx="8354591" cy="2010056"/>
          </a:xfrm>
          <a:prstGeom prst="rect">
            <a:avLst/>
          </a:prstGeom>
        </p:spPr>
      </p:pic>
    </p:spTree>
    <p:extLst>
      <p:ext uri="{BB962C8B-B14F-4D97-AF65-F5344CB8AC3E}">
        <p14:creationId xmlns:p14="http://schemas.microsoft.com/office/powerpoint/2010/main" val="2356195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BE00"/>
        </a:solidFill>
        <a:effectLst/>
      </p:bgPr>
    </p:bg>
    <p:spTree>
      <p:nvGrpSpPr>
        <p:cNvPr id="1" name=""/>
        <p:cNvGrpSpPr/>
        <p:nvPr/>
      </p:nvGrpSpPr>
      <p:grpSpPr>
        <a:xfrm>
          <a:off x="0" y="0"/>
          <a:ext cx="0" cy="0"/>
          <a:chOff x="0" y="0"/>
          <a:chExt cx="0" cy="0"/>
        </a:xfrm>
      </p:grpSpPr>
      <p:pic>
        <p:nvPicPr>
          <p:cNvPr id="2" name="Picture 1" descr="Blue 3d house and several white 3d houses">
            <a:extLst>
              <a:ext uri="{FF2B5EF4-FFF2-40B4-BE49-F238E27FC236}">
                <a16:creationId xmlns:a16="http://schemas.microsoft.com/office/drawing/2014/main" id="{959EF1AA-FDFE-1DA3-B864-E374E2865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095" y="0"/>
            <a:ext cx="10850878" cy="7241116"/>
          </a:xfrm>
          <a:prstGeom prst="rect">
            <a:avLst/>
          </a:prstGeom>
        </p:spPr>
      </p:pic>
      <p:sp>
        <p:nvSpPr>
          <p:cNvPr id="25" name="Dikdörtgen 24">
            <a:extLst>
              <a:ext uri="{FF2B5EF4-FFF2-40B4-BE49-F238E27FC236}">
                <a16:creationId xmlns:a16="http://schemas.microsoft.com/office/drawing/2014/main" id="{5AE6661F-552D-758B-BA6D-5A08CFF9409F}"/>
              </a:ext>
            </a:extLst>
          </p:cNvPr>
          <p:cNvSpPr/>
          <p:nvPr/>
        </p:nvSpPr>
        <p:spPr>
          <a:xfrm rot="10800000">
            <a:off x="0" y="-1"/>
            <a:ext cx="1341120" cy="72411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a:extLst>
              <a:ext uri="{FF2B5EF4-FFF2-40B4-BE49-F238E27FC236}">
                <a16:creationId xmlns:a16="http://schemas.microsoft.com/office/drawing/2014/main" id="{83F85AAF-9A72-1327-420A-CCBED593A9F1}"/>
              </a:ext>
            </a:extLst>
          </p:cNvPr>
          <p:cNvSpPr/>
          <p:nvPr/>
        </p:nvSpPr>
        <p:spPr>
          <a:xfrm>
            <a:off x="-945350" y="358258"/>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8" name="Grafik 27" descr="Medya Sunusu ana hat">
            <a:extLst>
              <a:ext uri="{FF2B5EF4-FFF2-40B4-BE49-F238E27FC236}">
                <a16:creationId xmlns:a16="http://schemas.microsoft.com/office/drawing/2014/main" id="{F8C080C1-3AE4-8BDF-5C78-198D5A325C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550" y="433858"/>
            <a:ext cx="745485" cy="745485"/>
          </a:xfrm>
          <a:prstGeom prst="rect">
            <a:avLst/>
          </a:prstGeom>
        </p:spPr>
      </p:pic>
      <p:sp>
        <p:nvSpPr>
          <p:cNvPr id="29" name="Oval 28">
            <a:extLst>
              <a:ext uri="{FF2B5EF4-FFF2-40B4-BE49-F238E27FC236}">
                <a16:creationId xmlns:a16="http://schemas.microsoft.com/office/drawing/2014/main" id="{29FCAA0F-16C9-023D-84EF-1DC2FEEA1BB9}"/>
              </a:ext>
            </a:extLst>
          </p:cNvPr>
          <p:cNvSpPr/>
          <p:nvPr/>
        </p:nvSpPr>
        <p:spPr>
          <a:xfrm>
            <a:off x="-945350" y="1405363"/>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a:extLst>
              <a:ext uri="{FF2B5EF4-FFF2-40B4-BE49-F238E27FC236}">
                <a16:creationId xmlns:a16="http://schemas.microsoft.com/office/drawing/2014/main" id="{C36C4A18-749D-2ABF-2EA1-5433B042258C}"/>
              </a:ext>
            </a:extLst>
          </p:cNvPr>
          <p:cNvSpPr/>
          <p:nvPr/>
        </p:nvSpPr>
        <p:spPr>
          <a:xfrm>
            <a:off x="-945350" y="3489854"/>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Oval 30">
            <a:extLst>
              <a:ext uri="{FF2B5EF4-FFF2-40B4-BE49-F238E27FC236}">
                <a16:creationId xmlns:a16="http://schemas.microsoft.com/office/drawing/2014/main" id="{3376EC9E-1ED0-6095-C5BA-1036C993AED2}"/>
              </a:ext>
            </a:extLst>
          </p:cNvPr>
          <p:cNvSpPr/>
          <p:nvPr/>
        </p:nvSpPr>
        <p:spPr>
          <a:xfrm>
            <a:off x="-945350" y="2444717"/>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Oval 31">
            <a:extLst>
              <a:ext uri="{FF2B5EF4-FFF2-40B4-BE49-F238E27FC236}">
                <a16:creationId xmlns:a16="http://schemas.microsoft.com/office/drawing/2014/main" id="{82FDFAF5-4369-FE8F-4603-3CC50B1F320C}"/>
              </a:ext>
            </a:extLst>
          </p:cNvPr>
          <p:cNvSpPr/>
          <p:nvPr/>
        </p:nvSpPr>
        <p:spPr>
          <a:xfrm>
            <a:off x="-927635" y="5613593"/>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Oval 32">
            <a:extLst>
              <a:ext uri="{FF2B5EF4-FFF2-40B4-BE49-F238E27FC236}">
                <a16:creationId xmlns:a16="http://schemas.microsoft.com/office/drawing/2014/main" id="{FA5AC84A-D18D-0DB4-A6C6-5CAC90754077}"/>
              </a:ext>
            </a:extLst>
          </p:cNvPr>
          <p:cNvSpPr/>
          <p:nvPr/>
        </p:nvSpPr>
        <p:spPr>
          <a:xfrm>
            <a:off x="-927635" y="4554491"/>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4" name="Grafik 33" descr="Parşömen ana hat">
            <a:extLst>
              <a:ext uri="{FF2B5EF4-FFF2-40B4-BE49-F238E27FC236}">
                <a16:creationId xmlns:a16="http://schemas.microsoft.com/office/drawing/2014/main" id="{1BF238D1-EC54-0E01-8C83-90D1EDA124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9230" y="1443163"/>
            <a:ext cx="745485" cy="745485"/>
          </a:xfrm>
          <a:prstGeom prst="rect">
            <a:avLst/>
          </a:prstGeom>
        </p:spPr>
      </p:pic>
      <p:pic>
        <p:nvPicPr>
          <p:cNvPr id="35" name="Grafik 34" descr="Mimari ana hat">
            <a:extLst>
              <a:ext uri="{FF2B5EF4-FFF2-40B4-BE49-F238E27FC236}">
                <a16:creationId xmlns:a16="http://schemas.microsoft.com/office/drawing/2014/main" id="{67BCB2AF-0850-57E0-00CC-0C51878DE1A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8680" y="2500817"/>
            <a:ext cx="745485" cy="745485"/>
          </a:xfrm>
          <a:prstGeom prst="rect">
            <a:avLst/>
          </a:prstGeom>
        </p:spPr>
      </p:pic>
      <p:pic>
        <p:nvPicPr>
          <p:cNvPr id="36" name="Grafik 35" descr="Kontrol listesi ana hat">
            <a:extLst>
              <a:ext uri="{FF2B5EF4-FFF2-40B4-BE49-F238E27FC236}">
                <a16:creationId xmlns:a16="http://schemas.microsoft.com/office/drawing/2014/main" id="{9685F063-5043-7836-8169-AD020C170D3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07550" y="3565454"/>
            <a:ext cx="745485" cy="745485"/>
          </a:xfrm>
          <a:prstGeom prst="rect">
            <a:avLst/>
          </a:prstGeom>
        </p:spPr>
      </p:pic>
      <p:pic>
        <p:nvPicPr>
          <p:cNvPr id="37" name="Grafik 36" descr="Polaroid Resimler ana hat">
            <a:extLst>
              <a:ext uri="{FF2B5EF4-FFF2-40B4-BE49-F238E27FC236}">
                <a16:creationId xmlns:a16="http://schemas.microsoft.com/office/drawing/2014/main" id="{7240BCBE-6040-57F7-59A8-06D7B109F4A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27635" y="4592291"/>
            <a:ext cx="745485" cy="745485"/>
          </a:xfrm>
          <a:prstGeom prst="rect">
            <a:avLst/>
          </a:prstGeom>
        </p:spPr>
      </p:pic>
      <p:pic>
        <p:nvPicPr>
          <p:cNvPr id="38" name="Grafik 37" descr="Projeksiyon perdesi ana hat">
            <a:extLst>
              <a:ext uri="{FF2B5EF4-FFF2-40B4-BE49-F238E27FC236}">
                <a16:creationId xmlns:a16="http://schemas.microsoft.com/office/drawing/2014/main" id="{135F6529-F223-A2B5-7F44-3519415C954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78219" y="5663282"/>
            <a:ext cx="745485" cy="745485"/>
          </a:xfrm>
          <a:prstGeom prst="rect">
            <a:avLst/>
          </a:prstGeom>
        </p:spPr>
      </p:pic>
      <p:pic>
        <p:nvPicPr>
          <p:cNvPr id="39" name="Grafik 38" descr="Parşömen ana hat">
            <a:hlinkClick r:id="rId15" action="ppaction://hlinksldjump"/>
            <a:extLst>
              <a:ext uri="{FF2B5EF4-FFF2-40B4-BE49-F238E27FC236}">
                <a16:creationId xmlns:a16="http://schemas.microsoft.com/office/drawing/2014/main" id="{1186286D-A287-0212-5E83-934D0B22F6E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2062" y="1405806"/>
            <a:ext cx="745485" cy="745485"/>
          </a:xfrm>
          <a:prstGeom prst="rect">
            <a:avLst/>
          </a:prstGeom>
        </p:spPr>
      </p:pic>
      <p:pic>
        <p:nvPicPr>
          <p:cNvPr id="41" name="Grafik 40" descr="Polaroid Resimler ana hat">
            <a:hlinkClick r:id="rId16" action="ppaction://hlinksldjump"/>
            <a:extLst>
              <a:ext uri="{FF2B5EF4-FFF2-40B4-BE49-F238E27FC236}">
                <a16:creationId xmlns:a16="http://schemas.microsoft.com/office/drawing/2014/main" id="{2CDF9410-03C7-4816-47E6-8329CAF3023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2061" y="4595102"/>
            <a:ext cx="745485" cy="745485"/>
          </a:xfrm>
          <a:prstGeom prst="rect">
            <a:avLst/>
          </a:prstGeom>
        </p:spPr>
      </p:pic>
      <p:pic>
        <p:nvPicPr>
          <p:cNvPr id="42" name="Grafik 41" descr="Projeksiyon perdesi ana hat">
            <a:hlinkClick r:id="rId17" action="ppaction://hlinksldjump"/>
            <a:extLst>
              <a:ext uri="{FF2B5EF4-FFF2-40B4-BE49-F238E27FC236}">
                <a16:creationId xmlns:a16="http://schemas.microsoft.com/office/drawing/2014/main" id="{916728CB-2BF6-B8C3-3056-F86C4F4E4A0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97815" y="5651027"/>
            <a:ext cx="745485" cy="745485"/>
          </a:xfrm>
          <a:prstGeom prst="rect">
            <a:avLst/>
          </a:prstGeom>
        </p:spPr>
      </p:pic>
      <p:pic>
        <p:nvPicPr>
          <p:cNvPr id="43" name="Grafik 42" descr="Kontrol listesi ana hat">
            <a:hlinkClick r:id="rId18" action="ppaction://hlinksldjump"/>
            <a:extLst>
              <a:ext uri="{FF2B5EF4-FFF2-40B4-BE49-F238E27FC236}">
                <a16:creationId xmlns:a16="http://schemas.microsoft.com/office/drawing/2014/main" id="{83FB2E6D-F04F-5299-EF82-8D34F4EED68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7814" y="3595828"/>
            <a:ext cx="745485" cy="745485"/>
          </a:xfrm>
          <a:prstGeom prst="rect">
            <a:avLst/>
          </a:prstGeom>
        </p:spPr>
      </p:pic>
      <p:sp>
        <p:nvSpPr>
          <p:cNvPr id="44" name="Oval 43">
            <a:extLst>
              <a:ext uri="{FF2B5EF4-FFF2-40B4-BE49-F238E27FC236}">
                <a16:creationId xmlns:a16="http://schemas.microsoft.com/office/drawing/2014/main" id="{3B5C368A-377C-EE68-EE92-A9DB732585F9}"/>
              </a:ext>
            </a:extLst>
          </p:cNvPr>
          <p:cNvSpPr/>
          <p:nvPr/>
        </p:nvSpPr>
        <p:spPr>
          <a:xfrm>
            <a:off x="201033" y="352058"/>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5" name="Grafik 44" descr="Medya Sunusu ana hat">
            <a:hlinkClick r:id="rId19" action="ppaction://hlinksldjump"/>
            <a:extLst>
              <a:ext uri="{FF2B5EF4-FFF2-40B4-BE49-F238E27FC236}">
                <a16:creationId xmlns:a16="http://schemas.microsoft.com/office/drawing/2014/main" id="{880F4A97-5335-EB6D-32D9-98AA26EE1A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2668" y="382875"/>
            <a:ext cx="745485" cy="745485"/>
          </a:xfrm>
          <a:prstGeom prst="rect">
            <a:avLst/>
          </a:prstGeom>
        </p:spPr>
      </p:pic>
      <p:sp>
        <p:nvSpPr>
          <p:cNvPr id="46" name="Oval 45">
            <a:extLst>
              <a:ext uri="{FF2B5EF4-FFF2-40B4-BE49-F238E27FC236}">
                <a16:creationId xmlns:a16="http://schemas.microsoft.com/office/drawing/2014/main" id="{3817FF77-CF9D-4F72-863D-DC7A0183E6A2}"/>
              </a:ext>
            </a:extLst>
          </p:cNvPr>
          <p:cNvSpPr/>
          <p:nvPr/>
        </p:nvSpPr>
        <p:spPr>
          <a:xfrm>
            <a:off x="821379" y="2575754"/>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0" name="Grafik 39" descr="Mimari ana hat">
            <a:hlinkClick r:id="rId15" action="ppaction://hlinksldjump"/>
            <a:extLst>
              <a:ext uri="{FF2B5EF4-FFF2-40B4-BE49-F238E27FC236}">
                <a16:creationId xmlns:a16="http://schemas.microsoft.com/office/drawing/2014/main" id="{04CB2487-C876-FCE3-D609-ED6BAC28E0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3014" y="2595762"/>
            <a:ext cx="745485" cy="745485"/>
          </a:xfrm>
          <a:prstGeom prst="rect">
            <a:avLst/>
          </a:prstGeom>
        </p:spPr>
      </p:pic>
      <p:sp>
        <p:nvSpPr>
          <p:cNvPr id="5" name="Title 6">
            <a:extLst>
              <a:ext uri="{FF2B5EF4-FFF2-40B4-BE49-F238E27FC236}">
                <a16:creationId xmlns:a16="http://schemas.microsoft.com/office/drawing/2014/main" id="{F1863383-7300-75A2-2387-2467A60F1231}"/>
              </a:ext>
            </a:extLst>
          </p:cNvPr>
          <p:cNvSpPr>
            <a:spLocks noGrp="1"/>
          </p:cNvSpPr>
          <p:nvPr>
            <p:ph type="title"/>
          </p:nvPr>
        </p:nvSpPr>
        <p:spPr>
          <a:xfrm>
            <a:off x="1707602" y="261917"/>
            <a:ext cx="10515600" cy="1325563"/>
          </a:xfrm>
        </p:spPr>
        <p:txBody>
          <a:bodyPr/>
          <a:lstStyle/>
          <a:p>
            <a:pPr algn="ctr"/>
            <a:r>
              <a:rPr lang="tr-TR" dirty="0"/>
              <a:t>EV BİLGİLERİ (2.FORM)</a:t>
            </a:r>
            <a:endParaRPr lang="en-US" dirty="0"/>
          </a:p>
        </p:txBody>
      </p:sp>
      <p:pic>
        <p:nvPicPr>
          <p:cNvPr id="4" name="Picture 3" descr="Graphical user interface, text, application, email, website&#10;&#10;Description automatically generated">
            <a:extLst>
              <a:ext uri="{FF2B5EF4-FFF2-40B4-BE49-F238E27FC236}">
                <a16:creationId xmlns:a16="http://schemas.microsoft.com/office/drawing/2014/main" id="{B0487982-6B1B-D388-64C4-08A3C5A555CA}"/>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947281" y="4888729"/>
            <a:ext cx="3629532" cy="1325564"/>
          </a:xfrm>
          <a:prstGeom prst="rect">
            <a:avLst/>
          </a:prstGeom>
        </p:spPr>
      </p:pic>
      <p:pic>
        <p:nvPicPr>
          <p:cNvPr id="8" name="Picture 7" descr="Table&#10;&#10;Description automatically generated">
            <a:extLst>
              <a:ext uri="{FF2B5EF4-FFF2-40B4-BE49-F238E27FC236}">
                <a16:creationId xmlns:a16="http://schemas.microsoft.com/office/drawing/2014/main" id="{5B49C0CB-9DF4-A362-B979-DAB59DC46C74}"/>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852760" y="2632052"/>
            <a:ext cx="8373644" cy="2010056"/>
          </a:xfrm>
          <a:prstGeom prst="rect">
            <a:avLst/>
          </a:prstGeom>
        </p:spPr>
      </p:pic>
      <p:sp>
        <p:nvSpPr>
          <p:cNvPr id="9" name="TextBox 8">
            <a:extLst>
              <a:ext uri="{FF2B5EF4-FFF2-40B4-BE49-F238E27FC236}">
                <a16:creationId xmlns:a16="http://schemas.microsoft.com/office/drawing/2014/main" id="{D21FC389-E305-3F48-305D-C86191C13012}"/>
              </a:ext>
            </a:extLst>
          </p:cNvPr>
          <p:cNvSpPr txBox="1"/>
          <p:nvPr/>
        </p:nvSpPr>
        <p:spPr>
          <a:xfrm>
            <a:off x="2852760" y="1306489"/>
            <a:ext cx="8373644" cy="1200329"/>
          </a:xfrm>
          <a:prstGeom prst="rect">
            <a:avLst/>
          </a:prstGeom>
          <a:noFill/>
        </p:spPr>
        <p:txBody>
          <a:bodyPr wrap="square" rtlCol="0">
            <a:spAutoFit/>
          </a:bodyPr>
          <a:lstStyle/>
          <a:p>
            <a:r>
              <a:rPr lang="tr-TR" dirty="0"/>
              <a:t>Veritabanında olan verilerden birisini silmek istediğimizde listView’den silmek istediğimiz satırı seçtikten sonra Emlak_ID yazan kısıma silmek istediğimiz evin ID’sini girdikten sonra sil butonuna basılır, ev ID’sini girilmeden silinmek istenirse herhangi bir işlem gerçekleştirmez.</a:t>
            </a:r>
            <a:endParaRPr lang="en-US" dirty="0"/>
          </a:p>
        </p:txBody>
      </p:sp>
    </p:spTree>
    <p:extLst>
      <p:ext uri="{BB962C8B-B14F-4D97-AF65-F5344CB8AC3E}">
        <p14:creationId xmlns:p14="http://schemas.microsoft.com/office/powerpoint/2010/main" val="4185982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pic>
        <p:nvPicPr>
          <p:cNvPr id="5" name="Picture 4" descr="Blue 3d house and several white 3d houses">
            <a:extLst>
              <a:ext uri="{FF2B5EF4-FFF2-40B4-BE49-F238E27FC236}">
                <a16:creationId xmlns:a16="http://schemas.microsoft.com/office/drawing/2014/main" id="{E8996D9B-0E3F-D4C1-C7AB-5196A7BCF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095" y="0"/>
            <a:ext cx="10850878" cy="7241116"/>
          </a:xfrm>
          <a:prstGeom prst="rect">
            <a:avLst/>
          </a:prstGeom>
        </p:spPr>
      </p:pic>
      <p:sp>
        <p:nvSpPr>
          <p:cNvPr id="25" name="Dikdörtgen 24">
            <a:extLst>
              <a:ext uri="{FF2B5EF4-FFF2-40B4-BE49-F238E27FC236}">
                <a16:creationId xmlns:a16="http://schemas.microsoft.com/office/drawing/2014/main" id="{0B2FC430-4B0F-ADED-90E1-BBC324DFCC8E}"/>
              </a:ext>
            </a:extLst>
          </p:cNvPr>
          <p:cNvSpPr/>
          <p:nvPr/>
        </p:nvSpPr>
        <p:spPr>
          <a:xfrm rot="10800000">
            <a:off x="0" y="-1"/>
            <a:ext cx="1341120" cy="72411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a:extLst>
              <a:ext uri="{FF2B5EF4-FFF2-40B4-BE49-F238E27FC236}">
                <a16:creationId xmlns:a16="http://schemas.microsoft.com/office/drawing/2014/main" id="{D762D044-D5E2-8F07-F19F-1C2E650DBC61}"/>
              </a:ext>
            </a:extLst>
          </p:cNvPr>
          <p:cNvSpPr/>
          <p:nvPr/>
        </p:nvSpPr>
        <p:spPr>
          <a:xfrm>
            <a:off x="-945350" y="358258"/>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8" name="Grafik 27" descr="Medya Sunusu ana hat">
            <a:extLst>
              <a:ext uri="{FF2B5EF4-FFF2-40B4-BE49-F238E27FC236}">
                <a16:creationId xmlns:a16="http://schemas.microsoft.com/office/drawing/2014/main" id="{29C21B98-8499-B572-CEA6-559B31EC10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550" y="433858"/>
            <a:ext cx="745485" cy="745485"/>
          </a:xfrm>
          <a:prstGeom prst="rect">
            <a:avLst/>
          </a:prstGeom>
        </p:spPr>
      </p:pic>
      <p:sp>
        <p:nvSpPr>
          <p:cNvPr id="29" name="Oval 28">
            <a:extLst>
              <a:ext uri="{FF2B5EF4-FFF2-40B4-BE49-F238E27FC236}">
                <a16:creationId xmlns:a16="http://schemas.microsoft.com/office/drawing/2014/main" id="{B21DDF5E-87B0-F361-07B6-D4928C0327CE}"/>
              </a:ext>
            </a:extLst>
          </p:cNvPr>
          <p:cNvSpPr/>
          <p:nvPr/>
        </p:nvSpPr>
        <p:spPr>
          <a:xfrm>
            <a:off x="-945350" y="1405363"/>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a:extLst>
              <a:ext uri="{FF2B5EF4-FFF2-40B4-BE49-F238E27FC236}">
                <a16:creationId xmlns:a16="http://schemas.microsoft.com/office/drawing/2014/main" id="{A0D24FE4-F842-3FD2-DA2E-5B7407B0472C}"/>
              </a:ext>
            </a:extLst>
          </p:cNvPr>
          <p:cNvSpPr/>
          <p:nvPr/>
        </p:nvSpPr>
        <p:spPr>
          <a:xfrm>
            <a:off x="-945350" y="3489854"/>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Oval 30">
            <a:extLst>
              <a:ext uri="{FF2B5EF4-FFF2-40B4-BE49-F238E27FC236}">
                <a16:creationId xmlns:a16="http://schemas.microsoft.com/office/drawing/2014/main" id="{F73D223D-D2C1-7E24-70FE-F7ACE114F956}"/>
              </a:ext>
            </a:extLst>
          </p:cNvPr>
          <p:cNvSpPr/>
          <p:nvPr/>
        </p:nvSpPr>
        <p:spPr>
          <a:xfrm>
            <a:off x="-945350" y="2444717"/>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Oval 31">
            <a:extLst>
              <a:ext uri="{FF2B5EF4-FFF2-40B4-BE49-F238E27FC236}">
                <a16:creationId xmlns:a16="http://schemas.microsoft.com/office/drawing/2014/main" id="{2D608551-7747-FCE4-A4DD-F075E770B219}"/>
              </a:ext>
            </a:extLst>
          </p:cNvPr>
          <p:cNvSpPr/>
          <p:nvPr/>
        </p:nvSpPr>
        <p:spPr>
          <a:xfrm>
            <a:off x="-927635" y="5613593"/>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Oval 32">
            <a:extLst>
              <a:ext uri="{FF2B5EF4-FFF2-40B4-BE49-F238E27FC236}">
                <a16:creationId xmlns:a16="http://schemas.microsoft.com/office/drawing/2014/main" id="{9D53D982-3811-62EE-358F-821561FBBF4F}"/>
              </a:ext>
            </a:extLst>
          </p:cNvPr>
          <p:cNvSpPr/>
          <p:nvPr/>
        </p:nvSpPr>
        <p:spPr>
          <a:xfrm>
            <a:off x="-927635" y="4554491"/>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4" name="Grafik 33" descr="Parşömen ana hat">
            <a:extLst>
              <a:ext uri="{FF2B5EF4-FFF2-40B4-BE49-F238E27FC236}">
                <a16:creationId xmlns:a16="http://schemas.microsoft.com/office/drawing/2014/main" id="{88ABAFCF-44EB-69A1-D0CC-55DCB313EA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9230" y="1443163"/>
            <a:ext cx="745485" cy="745485"/>
          </a:xfrm>
          <a:prstGeom prst="rect">
            <a:avLst/>
          </a:prstGeom>
        </p:spPr>
      </p:pic>
      <p:pic>
        <p:nvPicPr>
          <p:cNvPr id="35" name="Grafik 34" descr="Mimari ana hat">
            <a:extLst>
              <a:ext uri="{FF2B5EF4-FFF2-40B4-BE49-F238E27FC236}">
                <a16:creationId xmlns:a16="http://schemas.microsoft.com/office/drawing/2014/main" id="{F282E51D-6E3C-CD7C-8880-28C07A320C2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8680" y="2500817"/>
            <a:ext cx="745485" cy="745485"/>
          </a:xfrm>
          <a:prstGeom prst="rect">
            <a:avLst/>
          </a:prstGeom>
        </p:spPr>
      </p:pic>
      <p:pic>
        <p:nvPicPr>
          <p:cNvPr id="36" name="Grafik 35" descr="Kontrol listesi ana hat">
            <a:extLst>
              <a:ext uri="{FF2B5EF4-FFF2-40B4-BE49-F238E27FC236}">
                <a16:creationId xmlns:a16="http://schemas.microsoft.com/office/drawing/2014/main" id="{D80F5676-6941-0FC0-9261-EADC47E2B9C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07550" y="3565454"/>
            <a:ext cx="745485" cy="745485"/>
          </a:xfrm>
          <a:prstGeom prst="rect">
            <a:avLst/>
          </a:prstGeom>
        </p:spPr>
      </p:pic>
      <p:pic>
        <p:nvPicPr>
          <p:cNvPr id="37" name="Grafik 36" descr="Polaroid Resimler ana hat">
            <a:extLst>
              <a:ext uri="{FF2B5EF4-FFF2-40B4-BE49-F238E27FC236}">
                <a16:creationId xmlns:a16="http://schemas.microsoft.com/office/drawing/2014/main" id="{1939FAEE-1DD6-95FE-03F8-DB96DFEDFB9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27635" y="4592291"/>
            <a:ext cx="745485" cy="745485"/>
          </a:xfrm>
          <a:prstGeom prst="rect">
            <a:avLst/>
          </a:prstGeom>
        </p:spPr>
      </p:pic>
      <p:pic>
        <p:nvPicPr>
          <p:cNvPr id="38" name="Grafik 37" descr="Projeksiyon perdesi ana hat">
            <a:extLst>
              <a:ext uri="{FF2B5EF4-FFF2-40B4-BE49-F238E27FC236}">
                <a16:creationId xmlns:a16="http://schemas.microsoft.com/office/drawing/2014/main" id="{B95B6E5C-9FBC-9793-39A4-E4EAB8031D4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78219" y="5663282"/>
            <a:ext cx="745485" cy="745485"/>
          </a:xfrm>
          <a:prstGeom prst="rect">
            <a:avLst/>
          </a:prstGeom>
        </p:spPr>
      </p:pic>
      <p:pic>
        <p:nvPicPr>
          <p:cNvPr id="39" name="Grafik 38" descr="Parşömen ana hat">
            <a:hlinkClick r:id="rId15" action="ppaction://hlinksldjump"/>
            <a:extLst>
              <a:ext uri="{FF2B5EF4-FFF2-40B4-BE49-F238E27FC236}">
                <a16:creationId xmlns:a16="http://schemas.microsoft.com/office/drawing/2014/main" id="{981D1CE6-BA5A-FAF9-EEA1-8A6E0D51CFE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2062" y="1405806"/>
            <a:ext cx="745485" cy="745485"/>
          </a:xfrm>
          <a:prstGeom prst="rect">
            <a:avLst/>
          </a:prstGeom>
        </p:spPr>
      </p:pic>
      <p:pic>
        <p:nvPicPr>
          <p:cNvPr id="40" name="Grafik 39" descr="Polaroid Resimler ana hat">
            <a:hlinkClick r:id="rId16" action="ppaction://hlinksldjump"/>
            <a:extLst>
              <a:ext uri="{FF2B5EF4-FFF2-40B4-BE49-F238E27FC236}">
                <a16:creationId xmlns:a16="http://schemas.microsoft.com/office/drawing/2014/main" id="{6C411757-A8C0-423B-A8BD-A63CCDEFE80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2061" y="4595102"/>
            <a:ext cx="745485" cy="745485"/>
          </a:xfrm>
          <a:prstGeom prst="rect">
            <a:avLst/>
          </a:prstGeom>
        </p:spPr>
      </p:pic>
      <p:pic>
        <p:nvPicPr>
          <p:cNvPr id="41" name="Grafik 40" descr="Projeksiyon perdesi ana hat">
            <a:hlinkClick r:id="rId17" action="ppaction://hlinksldjump"/>
            <a:extLst>
              <a:ext uri="{FF2B5EF4-FFF2-40B4-BE49-F238E27FC236}">
                <a16:creationId xmlns:a16="http://schemas.microsoft.com/office/drawing/2014/main" id="{00EF7A31-28AC-864A-3B95-E7F4FF2B64C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97815" y="5651027"/>
            <a:ext cx="745485" cy="745485"/>
          </a:xfrm>
          <a:prstGeom prst="rect">
            <a:avLst/>
          </a:prstGeom>
        </p:spPr>
      </p:pic>
      <p:sp>
        <p:nvSpPr>
          <p:cNvPr id="43" name="Oval 42">
            <a:extLst>
              <a:ext uri="{FF2B5EF4-FFF2-40B4-BE49-F238E27FC236}">
                <a16:creationId xmlns:a16="http://schemas.microsoft.com/office/drawing/2014/main" id="{7D29CBA9-3ABF-2C37-1CAE-EF1A114869D1}"/>
              </a:ext>
            </a:extLst>
          </p:cNvPr>
          <p:cNvSpPr/>
          <p:nvPr/>
        </p:nvSpPr>
        <p:spPr>
          <a:xfrm>
            <a:off x="201033" y="352058"/>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4" name="Grafik 43" descr="Medya Sunusu ana hat">
            <a:hlinkClick r:id="rId18" action="ppaction://hlinksldjump"/>
            <a:extLst>
              <a:ext uri="{FF2B5EF4-FFF2-40B4-BE49-F238E27FC236}">
                <a16:creationId xmlns:a16="http://schemas.microsoft.com/office/drawing/2014/main" id="{FFC48E59-3F75-0A47-96D8-0E589B175E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2668" y="382875"/>
            <a:ext cx="745485" cy="745485"/>
          </a:xfrm>
          <a:prstGeom prst="rect">
            <a:avLst/>
          </a:prstGeom>
        </p:spPr>
      </p:pic>
      <p:sp>
        <p:nvSpPr>
          <p:cNvPr id="45" name="Oval 44">
            <a:extLst>
              <a:ext uri="{FF2B5EF4-FFF2-40B4-BE49-F238E27FC236}">
                <a16:creationId xmlns:a16="http://schemas.microsoft.com/office/drawing/2014/main" id="{4B672B26-B291-5919-84EC-3E7F94FE3B67}"/>
              </a:ext>
            </a:extLst>
          </p:cNvPr>
          <p:cNvSpPr/>
          <p:nvPr/>
        </p:nvSpPr>
        <p:spPr>
          <a:xfrm>
            <a:off x="312424" y="2527003"/>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6" name="Grafik 45" descr="Mimari ana hat">
            <a:hlinkClick r:id="rId15" action="ppaction://hlinksldjump"/>
            <a:extLst>
              <a:ext uri="{FF2B5EF4-FFF2-40B4-BE49-F238E27FC236}">
                <a16:creationId xmlns:a16="http://schemas.microsoft.com/office/drawing/2014/main" id="{C1D1E3EF-D294-63D4-AC80-45DE4FB1A8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99220" y="2502189"/>
            <a:ext cx="745485" cy="745485"/>
          </a:xfrm>
          <a:prstGeom prst="rect">
            <a:avLst/>
          </a:prstGeom>
        </p:spPr>
      </p:pic>
      <p:sp>
        <p:nvSpPr>
          <p:cNvPr id="47" name="Oval 46">
            <a:extLst>
              <a:ext uri="{FF2B5EF4-FFF2-40B4-BE49-F238E27FC236}">
                <a16:creationId xmlns:a16="http://schemas.microsoft.com/office/drawing/2014/main" id="{98A588B8-448F-16E8-E092-1BC88263B55B}"/>
              </a:ext>
            </a:extLst>
          </p:cNvPr>
          <p:cNvSpPr/>
          <p:nvPr/>
        </p:nvSpPr>
        <p:spPr>
          <a:xfrm>
            <a:off x="735953" y="3565010"/>
            <a:ext cx="807120" cy="8071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2" name="Grafik 41" descr="Kontrol listesi ana hat">
            <a:hlinkClick r:id="rId19" action="ppaction://hlinksldjump"/>
            <a:extLst>
              <a:ext uri="{FF2B5EF4-FFF2-40B4-BE49-F238E27FC236}">
                <a16:creationId xmlns:a16="http://schemas.microsoft.com/office/drawing/2014/main" id="{AC8DBF1F-529B-D3F0-C295-D2B7349450F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6770" y="3595827"/>
            <a:ext cx="745485" cy="745485"/>
          </a:xfrm>
          <a:prstGeom prst="rect">
            <a:avLst/>
          </a:prstGeom>
        </p:spPr>
      </p:pic>
      <p:sp>
        <p:nvSpPr>
          <p:cNvPr id="6" name="Title 6">
            <a:extLst>
              <a:ext uri="{FF2B5EF4-FFF2-40B4-BE49-F238E27FC236}">
                <a16:creationId xmlns:a16="http://schemas.microsoft.com/office/drawing/2014/main" id="{62FFA858-F87B-0BA3-36FA-75A3F7CA02BE}"/>
              </a:ext>
            </a:extLst>
          </p:cNvPr>
          <p:cNvSpPr>
            <a:spLocks noGrp="1"/>
          </p:cNvSpPr>
          <p:nvPr>
            <p:ph type="title"/>
          </p:nvPr>
        </p:nvSpPr>
        <p:spPr>
          <a:xfrm>
            <a:off x="1707602" y="261917"/>
            <a:ext cx="10515600" cy="1325563"/>
          </a:xfrm>
        </p:spPr>
        <p:txBody>
          <a:bodyPr/>
          <a:lstStyle/>
          <a:p>
            <a:pPr algn="ctr"/>
            <a:r>
              <a:rPr lang="tr-TR" dirty="0"/>
              <a:t>KAYIT OLUŞTURMA VE GİRME (3.FORM)</a:t>
            </a:r>
            <a:endParaRPr lang="en-US" dirty="0"/>
          </a:p>
        </p:txBody>
      </p:sp>
      <p:sp>
        <p:nvSpPr>
          <p:cNvPr id="7" name="TextBox 6">
            <a:extLst>
              <a:ext uri="{FF2B5EF4-FFF2-40B4-BE49-F238E27FC236}">
                <a16:creationId xmlns:a16="http://schemas.microsoft.com/office/drawing/2014/main" id="{09845AFD-E12D-0AD3-71DD-58BD516D098B}"/>
              </a:ext>
            </a:extLst>
          </p:cNvPr>
          <p:cNvSpPr txBox="1"/>
          <p:nvPr/>
        </p:nvSpPr>
        <p:spPr>
          <a:xfrm>
            <a:off x="2071412" y="1242343"/>
            <a:ext cx="9812359" cy="1015663"/>
          </a:xfrm>
          <a:prstGeom prst="rect">
            <a:avLst/>
          </a:prstGeom>
          <a:noFill/>
        </p:spPr>
        <p:txBody>
          <a:bodyPr wrap="square" rtlCol="0">
            <a:spAutoFit/>
          </a:bodyPr>
          <a:lstStyle/>
          <a:p>
            <a:r>
              <a:rPr lang="tr-TR" sz="2000" dirty="0">
                <a:latin typeface="Times New Roman" panose="02020603050405020304" pitchFamily="18" charset="0"/>
                <a:cs typeface="Times New Roman" panose="02020603050405020304" pitchFamily="18" charset="0"/>
              </a:rPr>
              <a:t>1. Formumuzda yer alan Kayıt butonuna tıklandığında kayıt sayfasına (3. Forma) yönlendirir. Kayıt olmak için gereken bilgileri girip kayıt butonuna tıklandığında ise kayıt başarılı ve müşteri sayfasına yönlendiriliyorsunuz mesajını verir.</a:t>
            </a:r>
            <a:endParaRPr lang="en-US" sz="2000" dirty="0">
              <a:latin typeface="Times New Roman" panose="02020603050405020304" pitchFamily="18" charset="0"/>
              <a:cs typeface="Times New Roman" panose="02020603050405020304" pitchFamily="18" charset="0"/>
            </a:endParaRPr>
          </a:p>
        </p:txBody>
      </p:sp>
      <p:pic>
        <p:nvPicPr>
          <p:cNvPr id="9" name="Picture 8" descr="Graphical user interface, text, application, chat or text message&#10;&#10;Description automatically generated">
            <a:extLst>
              <a:ext uri="{FF2B5EF4-FFF2-40B4-BE49-F238E27FC236}">
                <a16:creationId xmlns:a16="http://schemas.microsoft.com/office/drawing/2014/main" id="{B2EB357B-F95C-20FF-325F-1D8FC90E0FC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39216" y="2807711"/>
            <a:ext cx="2941466" cy="2877347"/>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55BFEC84-3699-2B9A-1D00-6A0319C97BB9}"/>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646007" y="2807711"/>
            <a:ext cx="2820557" cy="2877347"/>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5A88E409-8311-3879-44EB-9E5E5309B163}"/>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021678" y="2807711"/>
            <a:ext cx="2805904" cy="2843316"/>
          </a:xfrm>
          <a:prstGeom prst="rect">
            <a:avLst/>
          </a:prstGeom>
        </p:spPr>
      </p:pic>
    </p:spTree>
    <p:extLst>
      <p:ext uri="{BB962C8B-B14F-4D97-AF65-F5344CB8AC3E}">
        <p14:creationId xmlns:p14="http://schemas.microsoft.com/office/powerpoint/2010/main" val="136498253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DCAB1D4EE5DF1D4FADD108E5AD001D0A" ma:contentTypeVersion="14" ma:contentTypeDescription="Yeni belge oluşturun." ma:contentTypeScope="" ma:versionID="dc42ad3034430a9fb355befc884f1a08">
  <xsd:schema xmlns:xsd="http://www.w3.org/2001/XMLSchema" xmlns:xs="http://www.w3.org/2001/XMLSchema" xmlns:p="http://schemas.microsoft.com/office/2006/metadata/properties" xmlns:ns3="781fe80a-c50f-496c-9754-9337f3e27e5a" xmlns:ns4="a6980b33-3717-4351-a1a6-a95eb682eb45" targetNamespace="http://schemas.microsoft.com/office/2006/metadata/properties" ma:root="true" ma:fieldsID="a615279b936869d4782325671912f2b7" ns3:_="" ns4:_="">
    <xsd:import namespace="781fe80a-c50f-496c-9754-9337f3e27e5a"/>
    <xsd:import namespace="a6980b33-3717-4351-a1a6-a95eb682eb4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LengthInSeconds" minOccurs="0"/>
                <xsd:element ref="ns3:MediaServiceDateTaken"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1fe80a-c50f-496c-9754-9337f3e27e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6980b33-3717-4351-a1a6-a95eb682eb45" elementFormDefault="qualified">
    <xsd:import namespace="http://schemas.microsoft.com/office/2006/documentManagement/types"/>
    <xsd:import namespace="http://schemas.microsoft.com/office/infopath/2007/PartnerControls"/>
    <xsd:element name="SharedWithUsers" ma:index="18" nillable="true" ma:displayName="Paylaşılanla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Ayrıntıları ile Paylaşıldı" ma:internalName="SharedWithDetails" ma:readOnly="true">
      <xsd:simpleType>
        <xsd:restriction base="dms:Note">
          <xsd:maxLength value="255"/>
        </xsd:restriction>
      </xsd:simpleType>
    </xsd:element>
    <xsd:element name="SharingHintHash" ma:index="20" nillable="true" ma:displayName="İpucu Paylaşımı Karması"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781fe80a-c50f-496c-9754-9337f3e27e5a" xsi:nil="true"/>
  </documentManagement>
</p:properties>
</file>

<file path=customXml/itemProps1.xml><?xml version="1.0" encoding="utf-8"?>
<ds:datastoreItem xmlns:ds="http://schemas.openxmlformats.org/officeDocument/2006/customXml" ds:itemID="{CF80387A-7406-4F15-8712-A77CE9B2F4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1fe80a-c50f-496c-9754-9337f3e27e5a"/>
    <ds:schemaRef ds:uri="a6980b33-3717-4351-a1a6-a95eb682eb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75D856-3205-4ECC-AEAF-973BCB6F858A}">
  <ds:schemaRefs>
    <ds:schemaRef ds:uri="http://schemas.microsoft.com/sharepoint/v3/contenttype/forms"/>
  </ds:schemaRefs>
</ds:datastoreItem>
</file>

<file path=customXml/itemProps3.xml><?xml version="1.0" encoding="utf-8"?>
<ds:datastoreItem xmlns:ds="http://schemas.openxmlformats.org/officeDocument/2006/customXml" ds:itemID="{3EE76C2F-90D0-4969-9E31-A3488CCD0D1F}">
  <ds:schemaRefs>
    <ds:schemaRef ds:uri="781fe80a-c50f-496c-9754-9337f3e27e5a"/>
    <ds:schemaRef ds:uri="http://schemas.openxmlformats.org/package/2006/metadata/core-properties"/>
    <ds:schemaRef ds:uri="http://www.w3.org/XML/1998/namespace"/>
    <ds:schemaRef ds:uri="http://purl.org/dc/elements/1.1/"/>
    <ds:schemaRef ds:uri="http://schemas.microsoft.com/office/2006/documentManagement/types"/>
    <ds:schemaRef ds:uri="http://schemas.microsoft.com/office/2006/metadata/properties"/>
    <ds:schemaRef ds:uri="http://purl.org/dc/terms/"/>
    <ds:schemaRef ds:uri="http://schemas.microsoft.com/office/infopath/2007/PartnerControls"/>
    <ds:schemaRef ds:uri="a6980b33-3717-4351-a1a6-a95eb682eb45"/>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628</TotalTime>
  <Words>617</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Teması</vt:lpstr>
      <vt:lpstr>Emlak Otomasyonu</vt:lpstr>
      <vt:lpstr>PROJE AMACIMIZ</vt:lpstr>
      <vt:lpstr>PROJE AMACIMIZ</vt:lpstr>
      <vt:lpstr>GİRİŞ EKRANI (1. FORM)</vt:lpstr>
      <vt:lpstr>EV BİLGİLERİ (2.FORM)</vt:lpstr>
      <vt:lpstr>EV BİLGİLERİ (2.FORM)</vt:lpstr>
      <vt:lpstr>EV BİLGİLERİ (2.FORM)</vt:lpstr>
      <vt:lpstr>EV BİLGİLERİ (2.FORM)</vt:lpstr>
      <vt:lpstr>KAYIT OLUŞTURMA VE GİRME (3.FORM)</vt:lpstr>
      <vt:lpstr>MÜŞTERİ GİRİŞ (4.FORM)</vt:lpstr>
      <vt:lpstr>MÜŞTERİ PANELİ (5.FORM)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Emlak Otomasyonu</dc:title>
  <dc:creator>MURAT Y. 211613008</dc:creator>
  <cp:lastModifiedBy>DOĞUKAN B. 211613002</cp:lastModifiedBy>
  <cp:revision>65</cp:revision>
  <dcterms:created xsi:type="dcterms:W3CDTF">2022-12-26T13:13:40Z</dcterms:created>
  <dcterms:modified xsi:type="dcterms:W3CDTF">2022-12-28T08:51:49Z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0x010100DCAB1D4EE5DF1D4FADD108E5AD001D0A</vt:lpwstr>
  </property>
</Properties>
</file>