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6" r:id="rId4"/>
    <p:sldId id="267" r:id="rId5"/>
    <p:sldId id="268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80E86-6ED6-4F89-BB3D-64CE290F7785}" v="6" dt="2024-10-12T06:14:0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Antariksa" userId="99c7ef6c-cdb0-47f8-939f-691458e418b1" providerId="ADAL" clId="{6A880E86-6ED6-4F89-BB3D-64CE290F7785}"/>
    <pc:docChg chg="undo redo custSel addSld delSld modSld">
      <pc:chgData name="Gian Antariksa" userId="99c7ef6c-cdb0-47f8-939f-691458e418b1" providerId="ADAL" clId="{6A880E86-6ED6-4F89-BB3D-64CE290F7785}" dt="2024-10-12T06:14:28.686" v="195" actId="20577"/>
      <pc:docMkLst>
        <pc:docMk/>
      </pc:docMkLst>
      <pc:sldChg chg="delSp modSp mod">
        <pc:chgData name="Gian Antariksa" userId="99c7ef6c-cdb0-47f8-939f-691458e418b1" providerId="ADAL" clId="{6A880E86-6ED6-4F89-BB3D-64CE290F7785}" dt="2024-10-12T06:02:27.285" v="100" actId="20577"/>
        <pc:sldMkLst>
          <pc:docMk/>
          <pc:sldMk cId="2141027085" sldId="256"/>
        </pc:sldMkLst>
        <pc:spChg chg="mod">
          <ac:chgData name="Gian Antariksa" userId="99c7ef6c-cdb0-47f8-939f-691458e418b1" providerId="ADAL" clId="{6A880E86-6ED6-4F89-BB3D-64CE290F7785}" dt="2024-10-12T06:01:26.162" v="56" actId="14100"/>
          <ac:spMkLst>
            <pc:docMk/>
            <pc:sldMk cId="2141027085" sldId="256"/>
            <ac:spMk id="3" creationId="{61455D8F-E142-6B16-DBBA-3D02B021BB80}"/>
          </ac:spMkLst>
        </pc:spChg>
        <pc:spChg chg="mod">
          <ac:chgData name="Gian Antariksa" userId="99c7ef6c-cdb0-47f8-939f-691458e418b1" providerId="ADAL" clId="{6A880E86-6ED6-4F89-BB3D-64CE290F7785}" dt="2024-10-12T06:00:29.183" v="22" actId="20577"/>
          <ac:spMkLst>
            <pc:docMk/>
            <pc:sldMk cId="2141027085" sldId="256"/>
            <ac:spMk id="4" creationId="{511F81BA-475A-3D88-8B67-E7B2D1024CCB}"/>
          </ac:spMkLst>
        </pc:spChg>
        <pc:spChg chg="mod">
          <ac:chgData name="Gian Antariksa" userId="99c7ef6c-cdb0-47f8-939f-691458e418b1" providerId="ADAL" clId="{6A880E86-6ED6-4F89-BB3D-64CE290F7785}" dt="2024-10-12T06:02:27.285" v="100" actId="20577"/>
          <ac:spMkLst>
            <pc:docMk/>
            <pc:sldMk cId="2141027085" sldId="256"/>
            <ac:spMk id="6" creationId="{8C02C028-23F1-793D-E83D-7C7748A035D6}"/>
          </ac:spMkLst>
        </pc:spChg>
        <pc:spChg chg="del">
          <ac:chgData name="Gian Antariksa" userId="99c7ef6c-cdb0-47f8-939f-691458e418b1" providerId="ADAL" clId="{6A880E86-6ED6-4F89-BB3D-64CE290F7785}" dt="2024-10-12T06:01:11.824" v="48" actId="478"/>
          <ac:spMkLst>
            <pc:docMk/>
            <pc:sldMk cId="2141027085" sldId="256"/>
            <ac:spMk id="7" creationId="{EDADC907-2BD9-E4AC-9202-93E188D15852}"/>
          </ac:spMkLst>
        </pc:spChg>
      </pc:sldChg>
      <pc:sldChg chg="addSp delSp mod">
        <pc:chgData name="Gian Antariksa" userId="99c7ef6c-cdb0-47f8-939f-691458e418b1" providerId="ADAL" clId="{6A880E86-6ED6-4F89-BB3D-64CE290F7785}" dt="2024-10-12T06:04:41.715" v="128" actId="22"/>
        <pc:sldMkLst>
          <pc:docMk/>
          <pc:sldMk cId="1903733874" sldId="257"/>
        </pc:sldMkLst>
        <pc:picChg chg="add">
          <ac:chgData name="Gian Antariksa" userId="99c7ef6c-cdb0-47f8-939f-691458e418b1" providerId="ADAL" clId="{6A880E86-6ED6-4F89-BB3D-64CE290F7785}" dt="2024-10-12T06:04:41.715" v="128" actId="22"/>
          <ac:picMkLst>
            <pc:docMk/>
            <pc:sldMk cId="1903733874" sldId="257"/>
            <ac:picMk id="3" creationId="{589CC1BE-9F1D-B24D-9794-065EB9B7EEE2}"/>
          </ac:picMkLst>
        </pc:picChg>
        <pc:picChg chg="del">
          <ac:chgData name="Gian Antariksa" userId="99c7ef6c-cdb0-47f8-939f-691458e418b1" providerId="ADAL" clId="{6A880E86-6ED6-4F89-BB3D-64CE290F7785}" dt="2024-10-12T06:04:41.273" v="127" actId="478"/>
          <ac:picMkLst>
            <pc:docMk/>
            <pc:sldMk cId="1903733874" sldId="257"/>
            <ac:picMk id="8" creationId="{FA4B01E6-730F-C848-84C0-BCE367A5C1F7}"/>
          </ac:picMkLst>
        </pc:picChg>
      </pc:sldChg>
      <pc:sldChg chg="addSp delSp modSp mod">
        <pc:chgData name="Gian Antariksa" userId="99c7ef6c-cdb0-47f8-939f-691458e418b1" providerId="ADAL" clId="{6A880E86-6ED6-4F89-BB3D-64CE290F7785}" dt="2024-10-12T06:06:08.487" v="134" actId="1076"/>
        <pc:sldMkLst>
          <pc:docMk/>
          <pc:sldMk cId="1581837106" sldId="264"/>
        </pc:sldMkLst>
        <pc:picChg chg="del">
          <ac:chgData name="Gian Antariksa" userId="99c7ef6c-cdb0-47f8-939f-691458e418b1" providerId="ADAL" clId="{6A880E86-6ED6-4F89-BB3D-64CE290F7785}" dt="2024-10-12T06:05:48.868" v="129" actId="478"/>
          <ac:picMkLst>
            <pc:docMk/>
            <pc:sldMk cId="1581837106" sldId="264"/>
            <ac:picMk id="3" creationId="{553662AD-43F7-04EF-FD26-55DB360382AB}"/>
          </ac:picMkLst>
        </pc:picChg>
        <pc:picChg chg="add mod">
          <ac:chgData name="Gian Antariksa" userId="99c7ef6c-cdb0-47f8-939f-691458e418b1" providerId="ADAL" clId="{6A880E86-6ED6-4F89-BB3D-64CE290F7785}" dt="2024-10-12T06:05:51.657" v="132" actId="1076"/>
          <ac:picMkLst>
            <pc:docMk/>
            <pc:sldMk cId="1581837106" sldId="264"/>
            <ac:picMk id="5" creationId="{8578C8F7-F0B6-17BD-6C04-889D0F6CE379}"/>
          </ac:picMkLst>
        </pc:picChg>
        <pc:picChg chg="add mod">
          <ac:chgData name="Gian Antariksa" userId="99c7ef6c-cdb0-47f8-939f-691458e418b1" providerId="ADAL" clId="{6A880E86-6ED6-4F89-BB3D-64CE290F7785}" dt="2024-10-12T06:06:08.487" v="134" actId="1076"/>
          <ac:picMkLst>
            <pc:docMk/>
            <pc:sldMk cId="1581837106" sldId="264"/>
            <ac:picMk id="7" creationId="{D0339B59-7281-CC45-866D-72E53471CE12}"/>
          </ac:picMkLst>
        </pc:picChg>
      </pc:sldChg>
      <pc:sldChg chg="del">
        <pc:chgData name="Gian Antariksa" userId="99c7ef6c-cdb0-47f8-939f-691458e418b1" providerId="ADAL" clId="{6A880E86-6ED6-4F89-BB3D-64CE290F7785}" dt="2024-10-12T06:14:05.413" v="176" actId="47"/>
        <pc:sldMkLst>
          <pc:docMk/>
          <pc:sldMk cId="2216935181" sldId="265"/>
        </pc:sldMkLst>
      </pc:sldChg>
      <pc:sldChg chg="addSp delSp modSp add mod">
        <pc:chgData name="Gian Antariksa" userId="99c7ef6c-cdb0-47f8-939f-691458e418b1" providerId="ADAL" clId="{6A880E86-6ED6-4F89-BB3D-64CE290F7785}" dt="2024-10-12T06:02:43.133" v="103" actId="20577"/>
        <pc:sldMkLst>
          <pc:docMk/>
          <pc:sldMk cId="2924555667" sldId="266"/>
        </pc:sldMkLst>
        <pc:spChg chg="add mod">
          <ac:chgData name="Gian Antariksa" userId="99c7ef6c-cdb0-47f8-939f-691458e418b1" providerId="ADAL" clId="{6A880E86-6ED6-4F89-BB3D-64CE290F7785}" dt="2024-10-12T06:02:00.832" v="96"/>
          <ac:spMkLst>
            <pc:docMk/>
            <pc:sldMk cId="2924555667" sldId="266"/>
            <ac:spMk id="2" creationId="{D1832C65-26D1-AC5F-E785-A64DD9DE02EB}"/>
          </ac:spMkLst>
        </pc:spChg>
        <pc:spChg chg="del">
          <ac:chgData name="Gian Antariksa" userId="99c7ef6c-cdb0-47f8-939f-691458e418b1" providerId="ADAL" clId="{6A880E86-6ED6-4F89-BB3D-64CE290F7785}" dt="2024-10-12T06:02:02.602" v="97" actId="478"/>
          <ac:spMkLst>
            <pc:docMk/>
            <pc:sldMk cId="2924555667" sldId="266"/>
            <ac:spMk id="3" creationId="{1D48902E-FE85-C8F2-CFFF-816AC9E105F4}"/>
          </ac:spMkLst>
        </pc:spChg>
        <pc:spChg chg="mod">
          <ac:chgData name="Gian Antariksa" userId="99c7ef6c-cdb0-47f8-939f-691458e418b1" providerId="ADAL" clId="{6A880E86-6ED6-4F89-BB3D-64CE290F7785}" dt="2024-10-12T06:01:42.696" v="94" actId="20577"/>
          <ac:spMkLst>
            <pc:docMk/>
            <pc:sldMk cId="2924555667" sldId="266"/>
            <ac:spMk id="4" creationId="{21C5296E-EDAD-62C5-D7D7-BE3E4272B5D6}"/>
          </ac:spMkLst>
        </pc:spChg>
        <pc:spChg chg="del">
          <ac:chgData name="Gian Antariksa" userId="99c7ef6c-cdb0-47f8-939f-691458e418b1" providerId="ADAL" clId="{6A880E86-6ED6-4F89-BB3D-64CE290F7785}" dt="2024-10-12T06:02:02.602" v="97" actId="478"/>
          <ac:spMkLst>
            <pc:docMk/>
            <pc:sldMk cId="2924555667" sldId="266"/>
            <ac:spMk id="6" creationId="{4802001E-B1FE-A93B-7421-C5CF43BBA9FB}"/>
          </ac:spMkLst>
        </pc:spChg>
        <pc:spChg chg="del">
          <ac:chgData name="Gian Antariksa" userId="99c7ef6c-cdb0-47f8-939f-691458e418b1" providerId="ADAL" clId="{6A880E86-6ED6-4F89-BB3D-64CE290F7785}" dt="2024-10-12T06:02:02.602" v="97" actId="478"/>
          <ac:spMkLst>
            <pc:docMk/>
            <pc:sldMk cId="2924555667" sldId="266"/>
            <ac:spMk id="7" creationId="{88E44B0E-1928-D7AA-5EF9-1FD54E960BA3}"/>
          </ac:spMkLst>
        </pc:spChg>
        <pc:spChg chg="add mod">
          <ac:chgData name="Gian Antariksa" userId="99c7ef6c-cdb0-47f8-939f-691458e418b1" providerId="ADAL" clId="{6A880E86-6ED6-4F89-BB3D-64CE290F7785}" dt="2024-10-12T06:02:00.832" v="96"/>
          <ac:spMkLst>
            <pc:docMk/>
            <pc:sldMk cId="2924555667" sldId="266"/>
            <ac:spMk id="8" creationId="{2868F1F2-8BA8-F3CE-38C8-67E5D540EC8B}"/>
          </ac:spMkLst>
        </pc:spChg>
        <pc:spChg chg="add mod">
          <ac:chgData name="Gian Antariksa" userId="99c7ef6c-cdb0-47f8-939f-691458e418b1" providerId="ADAL" clId="{6A880E86-6ED6-4F89-BB3D-64CE290F7785}" dt="2024-10-12T06:02:36.404" v="101" actId="21"/>
          <ac:spMkLst>
            <pc:docMk/>
            <pc:sldMk cId="2924555667" sldId="266"/>
            <ac:spMk id="9" creationId="{F131C6BA-CF0E-E209-995B-BEC9B694A208}"/>
          </ac:spMkLst>
        </pc:spChg>
        <pc:spChg chg="add mod">
          <ac:chgData name="Gian Antariksa" userId="99c7ef6c-cdb0-47f8-939f-691458e418b1" providerId="ADAL" clId="{6A880E86-6ED6-4F89-BB3D-64CE290F7785}" dt="2024-10-12T06:02:43.133" v="103" actId="20577"/>
          <ac:spMkLst>
            <pc:docMk/>
            <pc:sldMk cId="2924555667" sldId="266"/>
            <ac:spMk id="10" creationId="{0FD1811F-1177-D8D1-B0A5-F2BA5BC3E9D5}"/>
          </ac:spMkLst>
        </pc:spChg>
      </pc:sldChg>
      <pc:sldChg chg="modSp add mod">
        <pc:chgData name="Gian Antariksa" userId="99c7ef6c-cdb0-47f8-939f-691458e418b1" providerId="ADAL" clId="{6A880E86-6ED6-4F89-BB3D-64CE290F7785}" dt="2024-10-12T06:13:59.092" v="175" actId="1076"/>
        <pc:sldMkLst>
          <pc:docMk/>
          <pc:sldMk cId="1847165241" sldId="267"/>
        </pc:sldMkLst>
        <pc:spChg chg="mod">
          <ac:chgData name="Gian Antariksa" userId="99c7ef6c-cdb0-47f8-939f-691458e418b1" providerId="ADAL" clId="{6A880E86-6ED6-4F89-BB3D-64CE290F7785}" dt="2024-10-12T06:13:59.092" v="175" actId="1076"/>
          <ac:spMkLst>
            <pc:docMk/>
            <pc:sldMk cId="1847165241" sldId="267"/>
            <ac:spMk id="3" creationId="{FA067B87-9A19-920F-1AC9-E974CB98A686}"/>
          </ac:spMkLst>
        </pc:spChg>
        <pc:spChg chg="mod">
          <ac:chgData name="Gian Antariksa" userId="99c7ef6c-cdb0-47f8-939f-691458e418b1" providerId="ADAL" clId="{6A880E86-6ED6-4F89-BB3D-64CE290F7785}" dt="2024-10-12T06:04:09.150" v="126" actId="20577"/>
          <ac:spMkLst>
            <pc:docMk/>
            <pc:sldMk cId="1847165241" sldId="267"/>
            <ac:spMk id="4" creationId="{01AFFABE-1FD1-24AF-1ACE-0640504814AA}"/>
          </ac:spMkLst>
        </pc:spChg>
        <pc:spChg chg="mod">
          <ac:chgData name="Gian Antariksa" userId="99c7ef6c-cdb0-47f8-939f-691458e418b1" providerId="ADAL" clId="{6A880E86-6ED6-4F89-BB3D-64CE290F7785}" dt="2024-10-12T06:13:59.092" v="175" actId="1076"/>
          <ac:spMkLst>
            <pc:docMk/>
            <pc:sldMk cId="1847165241" sldId="267"/>
            <ac:spMk id="6" creationId="{E96AA2A0-FE10-4BFC-1282-2DDA01091458}"/>
          </ac:spMkLst>
        </pc:spChg>
        <pc:spChg chg="mod">
          <ac:chgData name="Gian Antariksa" userId="99c7ef6c-cdb0-47f8-939f-691458e418b1" providerId="ADAL" clId="{6A880E86-6ED6-4F89-BB3D-64CE290F7785}" dt="2024-10-12T06:13:59.092" v="175" actId="1076"/>
          <ac:spMkLst>
            <pc:docMk/>
            <pc:sldMk cId="1847165241" sldId="267"/>
            <ac:spMk id="7" creationId="{7287EDDC-3CFD-C7F8-E402-5210FEDABAF3}"/>
          </ac:spMkLst>
        </pc:spChg>
      </pc:sldChg>
      <pc:sldChg chg="delSp modSp add mod">
        <pc:chgData name="Gian Antariksa" userId="99c7ef6c-cdb0-47f8-939f-691458e418b1" providerId="ADAL" clId="{6A880E86-6ED6-4F89-BB3D-64CE290F7785}" dt="2024-10-12T06:14:28.686" v="195" actId="20577"/>
        <pc:sldMkLst>
          <pc:docMk/>
          <pc:sldMk cId="3501694900" sldId="268"/>
        </pc:sldMkLst>
        <pc:spChg chg="mod">
          <ac:chgData name="Gian Antariksa" userId="99c7ef6c-cdb0-47f8-939f-691458e418b1" providerId="ADAL" clId="{6A880E86-6ED6-4F89-BB3D-64CE290F7785}" dt="2024-10-12T06:14:19.529" v="180"/>
          <ac:spMkLst>
            <pc:docMk/>
            <pc:sldMk cId="3501694900" sldId="268"/>
            <ac:spMk id="3" creationId="{9EFE1706-158F-C66D-66A7-2507EF08E15C}"/>
          </ac:spMkLst>
        </pc:spChg>
        <pc:spChg chg="mod">
          <ac:chgData name="Gian Antariksa" userId="99c7ef6c-cdb0-47f8-939f-691458e418b1" providerId="ADAL" clId="{6A880E86-6ED6-4F89-BB3D-64CE290F7785}" dt="2024-10-12T06:14:28.686" v="195" actId="20577"/>
          <ac:spMkLst>
            <pc:docMk/>
            <pc:sldMk cId="3501694900" sldId="268"/>
            <ac:spMk id="4" creationId="{19A24837-D08C-10C5-1AC5-5025F0221231}"/>
          </ac:spMkLst>
        </pc:spChg>
        <pc:spChg chg="del">
          <ac:chgData name="Gian Antariksa" userId="99c7ef6c-cdb0-47f8-939f-691458e418b1" providerId="ADAL" clId="{6A880E86-6ED6-4F89-BB3D-64CE290F7785}" dt="2024-10-12T06:14:12.263" v="178" actId="478"/>
          <ac:spMkLst>
            <pc:docMk/>
            <pc:sldMk cId="3501694900" sldId="268"/>
            <ac:spMk id="6" creationId="{D00D657C-BFF6-CA81-2F5C-1961A80328F6}"/>
          </ac:spMkLst>
        </pc:spChg>
        <pc:spChg chg="del">
          <ac:chgData name="Gian Antariksa" userId="99c7ef6c-cdb0-47f8-939f-691458e418b1" providerId="ADAL" clId="{6A880E86-6ED6-4F89-BB3D-64CE290F7785}" dt="2024-10-12T06:14:13.450" v="179" actId="478"/>
          <ac:spMkLst>
            <pc:docMk/>
            <pc:sldMk cId="3501694900" sldId="268"/>
            <ac:spMk id="7" creationId="{7A242F44-D32E-3928-CAE2-3D20685FA09A}"/>
          </ac:spMkLst>
        </pc:spChg>
      </pc:sldChg>
    </pc:docChg>
  </pc:docChgLst>
  <pc:docChgLst>
    <pc:chgData name="Gian Antariksa" userId="99c7ef6c-cdb0-47f8-939f-691458e418b1" providerId="ADAL" clId="{7DBD8F26-1E08-4811-8E8E-0F968A8429F0}"/>
    <pc:docChg chg="undo custSel addSld delSld modSld sldOrd">
      <pc:chgData name="Gian Antariksa" userId="99c7ef6c-cdb0-47f8-939f-691458e418b1" providerId="ADAL" clId="{7DBD8F26-1E08-4811-8E8E-0F968A8429F0}" dt="2024-09-29T06:07:29.989" v="234" actId="1076"/>
      <pc:docMkLst>
        <pc:docMk/>
      </pc:docMkLst>
      <pc:sldChg chg="addSp delSp modSp mod">
        <pc:chgData name="Gian Antariksa" userId="99c7ef6c-cdb0-47f8-939f-691458e418b1" providerId="ADAL" clId="{7DBD8F26-1E08-4811-8E8E-0F968A8429F0}" dt="2024-09-29T06:04:37.940" v="139" actId="20577"/>
        <pc:sldMkLst>
          <pc:docMk/>
          <pc:sldMk cId="2141027085" sldId="256"/>
        </pc:sldMkLst>
        <pc:spChg chg="add del mod">
          <ac:chgData name="Gian Antariksa" userId="99c7ef6c-cdb0-47f8-939f-691458e418b1" providerId="ADAL" clId="{7DBD8F26-1E08-4811-8E8E-0F968A8429F0}" dt="2024-09-29T06:00:45.863" v="59" actId="478"/>
          <ac:spMkLst>
            <pc:docMk/>
            <pc:sldMk cId="2141027085" sldId="256"/>
            <ac:spMk id="2" creationId="{E5565584-64D0-8823-C080-4AEBAD2F9484}"/>
          </ac:spMkLst>
        </pc:spChg>
        <pc:spChg chg="add mod">
          <ac:chgData name="Gian Antariksa" userId="99c7ef6c-cdb0-47f8-939f-691458e418b1" providerId="ADAL" clId="{7DBD8F26-1E08-4811-8E8E-0F968A8429F0}" dt="2024-09-29T06:04:09.352" v="108" actId="1076"/>
          <ac:spMkLst>
            <pc:docMk/>
            <pc:sldMk cId="2141027085" sldId="256"/>
            <ac:spMk id="3" creationId="{61455D8F-E142-6B16-DBBA-3D02B021BB80}"/>
          </ac:spMkLst>
        </pc:spChg>
        <pc:spChg chg="mod">
          <ac:chgData name="Gian Antariksa" userId="99c7ef6c-cdb0-47f8-939f-691458e418b1" providerId="ADAL" clId="{7DBD8F26-1E08-4811-8E8E-0F968A8429F0}" dt="2024-09-29T06:04:37.940" v="139" actId="20577"/>
          <ac:spMkLst>
            <pc:docMk/>
            <pc:sldMk cId="2141027085" sldId="256"/>
            <ac:spMk id="4" creationId="{511F81BA-475A-3D88-8B67-E7B2D1024CCB}"/>
          </ac:spMkLst>
        </pc:spChg>
        <pc:spChg chg="mod">
          <ac:chgData name="Gian Antariksa" userId="99c7ef6c-cdb0-47f8-939f-691458e418b1" providerId="ADAL" clId="{7DBD8F26-1E08-4811-8E8E-0F968A8429F0}" dt="2024-09-29T06:04:16.145" v="129" actId="20577"/>
          <ac:spMkLst>
            <pc:docMk/>
            <pc:sldMk cId="2141027085" sldId="256"/>
            <ac:spMk id="5" creationId="{87732380-8032-4AAE-5DC1-D64D679A5300}"/>
          </ac:spMkLst>
        </pc:spChg>
        <pc:spChg chg="add mod">
          <ac:chgData name="Gian Antariksa" userId="99c7ef6c-cdb0-47f8-939f-691458e418b1" providerId="ADAL" clId="{7DBD8F26-1E08-4811-8E8E-0F968A8429F0}" dt="2024-09-29T06:04:09.352" v="108" actId="1076"/>
          <ac:spMkLst>
            <pc:docMk/>
            <pc:sldMk cId="2141027085" sldId="256"/>
            <ac:spMk id="6" creationId="{8C02C028-23F1-793D-E83D-7C7748A035D6}"/>
          </ac:spMkLst>
        </pc:spChg>
        <pc:spChg chg="add mod">
          <ac:chgData name="Gian Antariksa" userId="99c7ef6c-cdb0-47f8-939f-691458e418b1" providerId="ADAL" clId="{7DBD8F26-1E08-4811-8E8E-0F968A8429F0}" dt="2024-09-29T06:04:09.352" v="108" actId="1076"/>
          <ac:spMkLst>
            <pc:docMk/>
            <pc:sldMk cId="2141027085" sldId="256"/>
            <ac:spMk id="7" creationId="{EDADC907-2BD9-E4AC-9202-93E188D15852}"/>
          </ac:spMkLst>
        </pc:spChg>
        <pc:picChg chg="del">
          <ac:chgData name="Gian Antariksa" userId="99c7ef6c-cdb0-47f8-939f-691458e418b1" providerId="ADAL" clId="{7DBD8F26-1E08-4811-8E8E-0F968A8429F0}" dt="2024-09-29T05:59:59.933" v="57" actId="478"/>
          <ac:picMkLst>
            <pc:docMk/>
            <pc:sldMk cId="2141027085" sldId="256"/>
            <ac:picMk id="8" creationId="{449A45AE-7A0D-CF38-596F-FA9BDD86E3C4}"/>
          </ac:picMkLst>
        </pc:picChg>
      </pc:sldChg>
      <pc:sldChg chg="addSp delSp modSp mod">
        <pc:chgData name="Gian Antariksa" userId="99c7ef6c-cdb0-47f8-939f-691458e418b1" providerId="ADAL" clId="{7DBD8F26-1E08-4811-8E8E-0F968A8429F0}" dt="2024-09-29T06:04:59.322" v="157" actId="22"/>
        <pc:sldMkLst>
          <pc:docMk/>
          <pc:sldMk cId="1903733874" sldId="257"/>
        </pc:sldMkLst>
        <pc:spChg chg="del">
          <ac:chgData name="Gian Antariksa" userId="99c7ef6c-cdb0-47f8-939f-691458e418b1" providerId="ADAL" clId="{7DBD8F26-1E08-4811-8E8E-0F968A8429F0}" dt="2024-09-29T06:04:48.839" v="156" actId="478"/>
          <ac:spMkLst>
            <pc:docMk/>
            <pc:sldMk cId="1903733874" sldId="257"/>
            <ac:spMk id="2" creationId="{04D111A3-BB56-0C58-EC20-D5B18E6DC415}"/>
          </ac:spMkLst>
        </pc:spChg>
        <pc:spChg chg="del">
          <ac:chgData name="Gian Antariksa" userId="99c7ef6c-cdb0-47f8-939f-691458e418b1" providerId="ADAL" clId="{7DBD8F26-1E08-4811-8E8E-0F968A8429F0}" dt="2024-09-29T06:04:48.839" v="156" actId="478"/>
          <ac:spMkLst>
            <pc:docMk/>
            <pc:sldMk cId="1903733874" sldId="257"/>
            <ac:spMk id="3" creationId="{C0B42E81-E880-966D-9C9D-17BF02951725}"/>
          </ac:spMkLst>
        </pc:spChg>
        <pc:spChg chg="mod">
          <ac:chgData name="Gian Antariksa" userId="99c7ef6c-cdb0-47f8-939f-691458e418b1" providerId="ADAL" clId="{7DBD8F26-1E08-4811-8E8E-0F968A8429F0}" dt="2024-09-29T06:04:45.696" v="155" actId="20577"/>
          <ac:spMkLst>
            <pc:docMk/>
            <pc:sldMk cId="1903733874" sldId="257"/>
            <ac:spMk id="4" creationId="{511F81BA-475A-3D88-8B67-E7B2D1024CCB}"/>
          </ac:spMkLst>
        </pc:spChg>
        <pc:spChg chg="del">
          <ac:chgData name="Gian Antariksa" userId="99c7ef6c-cdb0-47f8-939f-691458e418b1" providerId="ADAL" clId="{7DBD8F26-1E08-4811-8E8E-0F968A8429F0}" dt="2024-09-29T06:04:48.839" v="156" actId="478"/>
          <ac:spMkLst>
            <pc:docMk/>
            <pc:sldMk cId="1903733874" sldId="257"/>
            <ac:spMk id="5" creationId="{87732380-8032-4AAE-5DC1-D64D679A5300}"/>
          </ac:spMkLst>
        </pc:spChg>
        <pc:spChg chg="del">
          <ac:chgData name="Gian Antariksa" userId="99c7ef6c-cdb0-47f8-939f-691458e418b1" providerId="ADAL" clId="{7DBD8F26-1E08-4811-8E8E-0F968A8429F0}" dt="2024-09-29T06:04:48.839" v="156" actId="478"/>
          <ac:spMkLst>
            <pc:docMk/>
            <pc:sldMk cId="1903733874" sldId="257"/>
            <ac:spMk id="6" creationId="{75B6201F-6AE2-4530-3888-1C539C9A203D}"/>
          </ac:spMkLst>
        </pc:spChg>
        <pc:picChg chg="add">
          <ac:chgData name="Gian Antariksa" userId="99c7ef6c-cdb0-47f8-939f-691458e418b1" providerId="ADAL" clId="{7DBD8F26-1E08-4811-8E8E-0F968A8429F0}" dt="2024-09-29T06:04:59.322" v="157" actId="22"/>
          <ac:picMkLst>
            <pc:docMk/>
            <pc:sldMk cId="1903733874" sldId="257"/>
            <ac:picMk id="8" creationId="{FA4B01E6-730F-C848-84C0-BCE367A5C1F7}"/>
          </ac:picMkLst>
        </pc:picChg>
      </pc:sldChg>
      <pc:sldChg chg="del">
        <pc:chgData name="Gian Antariksa" userId="99c7ef6c-cdb0-47f8-939f-691458e418b1" providerId="ADAL" clId="{7DBD8F26-1E08-4811-8E8E-0F968A8429F0}" dt="2024-09-29T06:05:11.625" v="158" actId="47"/>
        <pc:sldMkLst>
          <pc:docMk/>
          <pc:sldMk cId="2311821390" sldId="258"/>
        </pc:sldMkLst>
      </pc:sldChg>
      <pc:sldChg chg="del">
        <pc:chgData name="Gian Antariksa" userId="99c7ef6c-cdb0-47f8-939f-691458e418b1" providerId="ADAL" clId="{7DBD8F26-1E08-4811-8E8E-0F968A8429F0}" dt="2024-09-29T06:05:12.026" v="159" actId="47"/>
        <pc:sldMkLst>
          <pc:docMk/>
          <pc:sldMk cId="1646520182" sldId="259"/>
        </pc:sldMkLst>
      </pc:sldChg>
      <pc:sldChg chg="del">
        <pc:chgData name="Gian Antariksa" userId="99c7ef6c-cdb0-47f8-939f-691458e418b1" providerId="ADAL" clId="{7DBD8F26-1E08-4811-8E8E-0F968A8429F0}" dt="2024-09-29T06:05:12.739" v="161" actId="47"/>
        <pc:sldMkLst>
          <pc:docMk/>
          <pc:sldMk cId="3534704744" sldId="260"/>
        </pc:sldMkLst>
      </pc:sldChg>
      <pc:sldChg chg="del">
        <pc:chgData name="Gian Antariksa" userId="99c7ef6c-cdb0-47f8-939f-691458e418b1" providerId="ADAL" clId="{7DBD8F26-1E08-4811-8E8E-0F968A8429F0}" dt="2024-09-29T06:05:12.373" v="160" actId="47"/>
        <pc:sldMkLst>
          <pc:docMk/>
          <pc:sldMk cId="1655456194" sldId="261"/>
        </pc:sldMkLst>
      </pc:sldChg>
      <pc:sldChg chg="del">
        <pc:chgData name="Gian Antariksa" userId="99c7ef6c-cdb0-47f8-939f-691458e418b1" providerId="ADAL" clId="{7DBD8F26-1E08-4811-8E8E-0F968A8429F0}" dt="2024-09-29T06:05:13.215" v="162" actId="47"/>
        <pc:sldMkLst>
          <pc:docMk/>
          <pc:sldMk cId="3597967598" sldId="262"/>
        </pc:sldMkLst>
      </pc:sldChg>
      <pc:sldChg chg="addSp modSp new mod ord">
        <pc:chgData name="Gian Antariksa" userId="99c7ef6c-cdb0-47f8-939f-691458e418b1" providerId="ADAL" clId="{7DBD8F26-1E08-4811-8E8E-0F968A8429F0}" dt="2024-09-29T05:59:39.332" v="34" actId="1076"/>
        <pc:sldMkLst>
          <pc:docMk/>
          <pc:sldMk cId="1766195926" sldId="263"/>
        </pc:sldMkLst>
        <pc:spChg chg="add mod">
          <ac:chgData name="Gian Antariksa" userId="99c7ef6c-cdb0-47f8-939f-691458e418b1" providerId="ADAL" clId="{7DBD8F26-1E08-4811-8E8E-0F968A8429F0}" dt="2024-09-29T05:59:39.332" v="34" actId="1076"/>
          <ac:spMkLst>
            <pc:docMk/>
            <pc:sldMk cId="1766195926" sldId="263"/>
            <ac:spMk id="2" creationId="{B9EFA6BF-DC19-5033-1E0F-7A33E250611E}"/>
          </ac:spMkLst>
        </pc:spChg>
      </pc:sldChg>
      <pc:sldChg chg="addSp delSp modSp add mod">
        <pc:chgData name="Gian Antariksa" userId="99c7ef6c-cdb0-47f8-939f-691458e418b1" providerId="ADAL" clId="{7DBD8F26-1E08-4811-8E8E-0F968A8429F0}" dt="2024-09-29T06:05:45.857" v="180" actId="1076"/>
        <pc:sldMkLst>
          <pc:docMk/>
          <pc:sldMk cId="1581837106" sldId="264"/>
        </pc:sldMkLst>
        <pc:spChg chg="mod">
          <ac:chgData name="Gian Antariksa" userId="99c7ef6c-cdb0-47f8-939f-691458e418b1" providerId="ADAL" clId="{7DBD8F26-1E08-4811-8E8E-0F968A8429F0}" dt="2024-09-29T06:05:24.165" v="175" actId="20577"/>
          <ac:spMkLst>
            <pc:docMk/>
            <pc:sldMk cId="1581837106" sldId="264"/>
            <ac:spMk id="4" creationId="{511F81BA-475A-3D88-8B67-E7B2D1024CCB}"/>
          </ac:spMkLst>
        </pc:spChg>
        <pc:picChg chg="add mod">
          <ac:chgData name="Gian Antariksa" userId="99c7ef6c-cdb0-47f8-939f-691458e418b1" providerId="ADAL" clId="{7DBD8F26-1E08-4811-8E8E-0F968A8429F0}" dt="2024-09-29T06:05:45.857" v="180" actId="1076"/>
          <ac:picMkLst>
            <pc:docMk/>
            <pc:sldMk cId="1581837106" sldId="264"/>
            <ac:picMk id="3" creationId="{553662AD-43F7-04EF-FD26-55DB360382AB}"/>
          </ac:picMkLst>
        </pc:picChg>
        <pc:picChg chg="del">
          <ac:chgData name="Gian Antariksa" userId="99c7ef6c-cdb0-47f8-939f-691458e418b1" providerId="ADAL" clId="{7DBD8F26-1E08-4811-8E8E-0F968A8429F0}" dt="2024-09-29T06:05:20.351" v="164" actId="478"/>
          <ac:picMkLst>
            <pc:docMk/>
            <pc:sldMk cId="1581837106" sldId="264"/>
            <ac:picMk id="8" creationId="{FA4B01E6-730F-C848-84C0-BCE367A5C1F7}"/>
          </ac:picMkLst>
        </pc:picChg>
      </pc:sldChg>
      <pc:sldChg chg="addSp delSp modSp add mod">
        <pc:chgData name="Gian Antariksa" userId="99c7ef6c-cdb0-47f8-939f-691458e418b1" providerId="ADAL" clId="{7DBD8F26-1E08-4811-8E8E-0F968A8429F0}" dt="2024-09-29T06:07:29.989" v="234" actId="1076"/>
        <pc:sldMkLst>
          <pc:docMk/>
          <pc:sldMk cId="2216935181" sldId="265"/>
        </pc:sldMkLst>
        <pc:spChg chg="mod">
          <ac:chgData name="Gian Antariksa" userId="99c7ef6c-cdb0-47f8-939f-691458e418b1" providerId="ADAL" clId="{7DBD8F26-1E08-4811-8E8E-0F968A8429F0}" dt="2024-09-29T06:06:05.806" v="221" actId="20577"/>
          <ac:spMkLst>
            <pc:docMk/>
            <pc:sldMk cId="2216935181" sldId="265"/>
            <ac:spMk id="4" creationId="{511F81BA-475A-3D88-8B67-E7B2D1024CCB}"/>
          </ac:spMkLst>
        </pc:spChg>
        <pc:picChg chg="del">
          <ac:chgData name="Gian Antariksa" userId="99c7ef6c-cdb0-47f8-939f-691458e418b1" providerId="ADAL" clId="{7DBD8F26-1E08-4811-8E8E-0F968A8429F0}" dt="2024-09-29T06:06:36.474" v="222" actId="478"/>
          <ac:picMkLst>
            <pc:docMk/>
            <pc:sldMk cId="2216935181" sldId="265"/>
            <ac:picMk id="3" creationId="{553662AD-43F7-04EF-FD26-55DB360382AB}"/>
          </ac:picMkLst>
        </pc:picChg>
        <pc:picChg chg="add mod">
          <ac:chgData name="Gian Antariksa" userId="99c7ef6c-cdb0-47f8-939f-691458e418b1" providerId="ADAL" clId="{7DBD8F26-1E08-4811-8E8E-0F968A8429F0}" dt="2024-09-29T06:06:53.122" v="226" actId="1440"/>
          <ac:picMkLst>
            <pc:docMk/>
            <pc:sldMk cId="2216935181" sldId="265"/>
            <ac:picMk id="5" creationId="{B8534CD1-FFC0-9764-18DF-A59F05361730}"/>
          </ac:picMkLst>
        </pc:picChg>
        <pc:picChg chg="add mod">
          <ac:chgData name="Gian Antariksa" userId="99c7ef6c-cdb0-47f8-939f-691458e418b1" providerId="ADAL" clId="{7DBD8F26-1E08-4811-8E8E-0F968A8429F0}" dt="2024-09-29T06:07:29.989" v="234" actId="1076"/>
          <ac:picMkLst>
            <pc:docMk/>
            <pc:sldMk cId="2216935181" sldId="265"/>
            <ac:picMk id="7" creationId="{1DBB7829-B3E2-9B9E-664D-BA39804F3E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9AEA-B36B-89FE-1A74-B638BCBA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C2853-1696-AD75-174E-62E6A8243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C29F-8608-8F6A-0D38-4791CA83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CE4B-1739-D50A-D43E-24145A7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6F8A-400B-AA03-2870-977A2478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18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B31C-C890-A991-2D99-9651BDB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55A9-F8C4-C0DA-51CE-0626BC41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257D-CD9C-B33B-7166-6A09884B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503A-0206-FB28-F21A-3788B72E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0035-0194-468B-0F57-0859C434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00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C7C7A-E084-F06A-C1DC-A64703C66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79183-3476-51E8-BDA9-C770D45D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A8C7-24E1-D0DB-DBBD-B34FAF58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5A0E-F85D-52D0-4A68-6570E19D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FFFA-1AEE-01D6-07C0-C36A3260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8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4AC-7F93-BA38-92EE-74FFD4A4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D9C6-B104-B8A0-291F-A1963E1A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D4F9-AA27-D512-0B5F-741DC686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89F1-7176-888C-0721-F7001E0B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9F52-D675-ED8D-D128-C0FD42CF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58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061D-6368-AC28-B527-868A9FCC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3D41-C3E9-8AB6-D044-7571F683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3CDB-1C59-83CC-8F46-4E367D7A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784A-ADC8-C353-4A61-A7F2489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C46B-CF34-C0AD-3BFD-DF870E2A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1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DCA5-8030-B537-1F35-A660BB58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D82A-A63B-E389-209B-E95B95087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774D-2582-9B9D-ABAC-9DA24421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855E-2F24-D2E3-BF77-5890C6B0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961B3-D220-EA88-A8B0-7FEC86B0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2C5D-2948-7444-BEC9-A55C5DC5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0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BAEE-0E0A-60CC-EEDC-3F4D990C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4BE71-C3F5-87E3-E7B0-3CE46963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7071-52E4-10E6-57CA-7F62B739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D6552-AD9A-1DA7-0756-582DE517F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B9208-D21E-B443-1536-94EA8F43A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50A38-FB2B-AE2B-5F0C-C214E925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0BB53-8BB4-4C5D-02F5-BA5D1DAD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27F20-BA4C-D6CC-9B03-E2F52282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85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6EC-58B7-8356-19C6-ED5ADB62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5A91D-66FF-5960-7438-9A048F5C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2318-71EE-FDBE-DD68-452C552D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6372-585A-39E2-180B-C394C51E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67F93-94EE-4B0D-E6B0-181C96BE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3E99-D15C-4617-0805-35F19894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09B-CA09-D3A4-F04E-DE8B5143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0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8D7A-D2DB-1FC2-442F-F278CC02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1D49-B563-3884-4720-FE8FD1F6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C973-259D-C44A-053A-45643957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0F9AE-52D3-350E-33F0-AB28B3B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294E-BDC7-7C24-30F5-5C7B43EE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E097B-1F4D-696C-C761-5AAD15FE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990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EFD5-F18E-769F-2052-D6B53E99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66A27-6686-79BF-763D-C5085E2C5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7AE-BD42-3A36-E218-6C40B8C3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7717-972A-1235-9126-6AB3F78E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61DA-1E46-A9DE-FA41-2AE60CA0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1F39D-2AEB-2E7B-A9D2-6509095F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4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33BC8-017F-9CDD-8714-6B0C8238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4B5E-3127-185A-93A6-AAF31C4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00B6-4DF3-F9CC-326B-2840F9FD5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A709B-78F0-466B-A0FF-4B0E4C55A1F1}" type="datetimeFigureOut">
              <a:rPr lang="en-ID" smtClean="0"/>
              <a:t>12/10/2024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C08-EB6B-FD1B-78FE-36700A18F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D6B1-7DD0-2524-9822-85A3464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D9C2C-51F6-4ACB-868D-6764B8D73B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609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9EFA6BF-DC19-5033-1E0F-7A33E250611E}"/>
              </a:ext>
            </a:extLst>
          </p:cNvPr>
          <p:cNvSpPr txBox="1">
            <a:spLocks/>
          </p:cNvSpPr>
          <p:nvPr/>
        </p:nvSpPr>
        <p:spPr>
          <a:xfrm>
            <a:off x="3108961" y="3066876"/>
            <a:ext cx="676656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Gian Antariksa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ontserrat" panose="00000500000000000000" pitchFamily="2" charset="0"/>
              </a:rPr>
              <a:t>Assignment – ETL Airflow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61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1F81BA-475A-3D88-8B67-E7B2D1024CCB}"/>
              </a:ext>
            </a:extLst>
          </p:cNvPr>
          <p:cNvSpPr txBox="1">
            <a:spLocks/>
          </p:cNvSpPr>
          <p:nvPr/>
        </p:nvSpPr>
        <p:spPr>
          <a:xfrm>
            <a:off x="172015" y="419673"/>
            <a:ext cx="1065791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Assignment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ontserrat" panose="00000500000000000000" pitchFamily="2" charset="0"/>
              </a:rPr>
              <a:t>Create tables on </a:t>
            </a:r>
            <a:r>
              <a:rPr lang="en-US" sz="1800" dirty="0" err="1">
                <a:solidFill>
                  <a:srgbClr val="00B0F0"/>
                </a:solidFill>
                <a:latin typeface="Montserrat" panose="00000500000000000000" pitchFamily="2" charset="0"/>
              </a:rPr>
              <a:t>mysql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32380-8032-4AAE-5DC1-D64D679A5300}"/>
              </a:ext>
            </a:extLst>
          </p:cNvPr>
          <p:cNvSpPr txBox="1"/>
          <p:nvPr/>
        </p:nvSpPr>
        <p:spPr>
          <a:xfrm>
            <a:off x="523974" y="1203051"/>
            <a:ext cx="668159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Screenshot parameters: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77"/>
            </a:endParaRPr>
          </a:p>
        </p:txBody>
      </p:sp>
      <p:sp>
        <p:nvSpPr>
          <p:cNvPr id="3" name="Google Shape;632;g2ee0cd28baa_0_232">
            <a:extLst>
              <a:ext uri="{FF2B5EF4-FFF2-40B4-BE49-F238E27FC236}">
                <a16:creationId xmlns:a16="http://schemas.microsoft.com/office/drawing/2014/main" id="{61455D8F-E142-6B16-DBBA-3D02B021BB80}"/>
              </a:ext>
            </a:extLst>
          </p:cNvPr>
          <p:cNvSpPr txBox="1"/>
          <p:nvPr/>
        </p:nvSpPr>
        <p:spPr>
          <a:xfrm>
            <a:off x="582364" y="1719271"/>
            <a:ext cx="4986332" cy="4322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Switch to your desired database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dibimbing_assignment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1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table1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INT AUTO_INCREMENT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name VARCHAR(255) NOT NULL,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DATETIME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2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table2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INT AUTO_INCREMENT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description TEXT,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status VARCHAR(50),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DATETIME DEFAULT CURRENT_TIMESTAMP ON UPDATE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3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table3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INT AUTO_INCREMENT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value DECIMAL(10,2),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quantity INT,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timestamp DATETIME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Google Shape;634;g2ee0cd28baa_0_232">
            <a:extLst>
              <a:ext uri="{FF2B5EF4-FFF2-40B4-BE49-F238E27FC236}">
                <a16:creationId xmlns:a16="http://schemas.microsoft.com/office/drawing/2014/main" id="{8C02C028-23F1-793D-E83D-7C7748A035D6}"/>
              </a:ext>
            </a:extLst>
          </p:cNvPr>
          <p:cNvSpPr txBox="1"/>
          <p:nvPr/>
        </p:nvSpPr>
        <p:spPr>
          <a:xfrm>
            <a:off x="6096000" y="1713797"/>
            <a:ext cx="5513636" cy="2476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4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table4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INT AUTO_INCREMENT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INT,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INT,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purchase_date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DATETIME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5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table5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INT AUTO_INCREMENT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category VARCHAR(100),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subcategory VARCHAR(100),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DATETIME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1B58D-0452-4225-937C-A4237B223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1C5296E-EDAD-62C5-D7D7-BE3E4272B5D6}"/>
              </a:ext>
            </a:extLst>
          </p:cNvPr>
          <p:cNvSpPr txBox="1">
            <a:spLocks/>
          </p:cNvSpPr>
          <p:nvPr/>
        </p:nvSpPr>
        <p:spPr>
          <a:xfrm>
            <a:off x="172015" y="419673"/>
            <a:ext cx="1065791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Assignment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ontserrat" panose="00000500000000000000" pitchFamily="2" charset="0"/>
              </a:rPr>
              <a:t>Create tables on </a:t>
            </a:r>
            <a:r>
              <a:rPr lang="en-US" sz="1800" dirty="0" err="1">
                <a:solidFill>
                  <a:srgbClr val="00B0F0"/>
                </a:solidFill>
                <a:latin typeface="Montserrat" panose="00000500000000000000" pitchFamily="2" charset="0"/>
              </a:rPr>
              <a:t>postgresql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A2EAB-65A6-AB32-3410-9BDD0761CA3E}"/>
              </a:ext>
            </a:extLst>
          </p:cNvPr>
          <p:cNvSpPr txBox="1"/>
          <p:nvPr/>
        </p:nvSpPr>
        <p:spPr>
          <a:xfrm>
            <a:off x="523974" y="1203051"/>
            <a:ext cx="668159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Screenshot parameters: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77"/>
            </a:endParaRPr>
          </a:p>
        </p:txBody>
      </p:sp>
      <p:sp>
        <p:nvSpPr>
          <p:cNvPr id="9" name="Google Shape;632;g2ee0cd28baa_0_232">
            <a:extLst>
              <a:ext uri="{FF2B5EF4-FFF2-40B4-BE49-F238E27FC236}">
                <a16:creationId xmlns:a16="http://schemas.microsoft.com/office/drawing/2014/main" id="{F131C6BA-CF0E-E209-995B-BEC9B694A208}"/>
              </a:ext>
            </a:extLst>
          </p:cNvPr>
          <p:cNvSpPr txBox="1"/>
          <p:nvPr/>
        </p:nvSpPr>
        <p:spPr>
          <a:xfrm>
            <a:off x="582364" y="1719271"/>
            <a:ext cx="4986332" cy="401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Switch to your desired schema or create one if necessary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SCHEMA IF NOT EXISTS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etl_schema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search_path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etl_schema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1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table1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SERIAL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name VARCHAR(255) NOT NULL,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TIMESTAMP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2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table2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SERIAL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description TEXT,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status VARCHAR(50),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TIMESTAMP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3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table3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SERIAL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value NUMERIC(10,2),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quantity INT,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timestamp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Google Shape;634;g2ee0cd28baa_0_232">
            <a:extLst>
              <a:ext uri="{FF2B5EF4-FFF2-40B4-BE49-F238E27FC236}">
                <a16:creationId xmlns:a16="http://schemas.microsoft.com/office/drawing/2014/main" id="{0FD1811F-1177-D8D1-B0A5-F2BA5BC3E9D5}"/>
              </a:ext>
            </a:extLst>
          </p:cNvPr>
          <p:cNvSpPr txBox="1"/>
          <p:nvPr/>
        </p:nvSpPr>
        <p:spPr>
          <a:xfrm>
            <a:off x="6096000" y="1713797"/>
            <a:ext cx="5513636" cy="2476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4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table4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SERIAL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INT,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product_id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INT,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purchase_date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TIMESTAMP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D" sz="1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-- Table 5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 TABLE table5 (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id SERIAL PRIMARY KEY,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category VARCHAR(100),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subcategory VARCHAR(100),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D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TIMESTAMP DEFAULT CURRENT_TIMESTAMP</a:t>
            </a:r>
          </a:p>
          <a:p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45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78D2-82DA-25F6-7E9E-DCA834065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AFFABE-1FD1-24AF-1ACE-0640504814AA}"/>
              </a:ext>
            </a:extLst>
          </p:cNvPr>
          <p:cNvSpPr txBox="1">
            <a:spLocks/>
          </p:cNvSpPr>
          <p:nvPr/>
        </p:nvSpPr>
        <p:spPr>
          <a:xfrm>
            <a:off x="172015" y="419673"/>
            <a:ext cx="1065791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Assignment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ontserrat" panose="00000500000000000000" pitchFamily="2" charset="0"/>
              </a:rPr>
              <a:t>assignment_etl_mysql_to_postgres.py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60DBE-AA00-45C6-8485-5776DB979E20}"/>
              </a:ext>
            </a:extLst>
          </p:cNvPr>
          <p:cNvSpPr txBox="1"/>
          <p:nvPr/>
        </p:nvSpPr>
        <p:spPr>
          <a:xfrm>
            <a:off x="523974" y="1203051"/>
            <a:ext cx="668159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Screenshot parameters: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77"/>
            </a:endParaRPr>
          </a:p>
        </p:txBody>
      </p:sp>
      <p:sp>
        <p:nvSpPr>
          <p:cNvPr id="3" name="Google Shape;632;g2ee0cd28baa_0_232">
            <a:extLst>
              <a:ext uri="{FF2B5EF4-FFF2-40B4-BE49-F238E27FC236}">
                <a16:creationId xmlns:a16="http://schemas.microsoft.com/office/drawing/2014/main" id="{FA067B87-9A19-920F-1AC9-E974CB98A686}"/>
              </a:ext>
            </a:extLst>
          </p:cNvPr>
          <p:cNvSpPr txBox="1"/>
          <p:nvPr/>
        </p:nvSpPr>
        <p:spPr>
          <a:xfrm>
            <a:off x="310560" y="1719272"/>
            <a:ext cx="3069949" cy="4630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airflow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DAG</a:t>
            </a: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airflow.providers.mysql.hooks.mysql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MySqlHook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airflow.providers.postgres.hooks.postgres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PostgresHook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airflow.operators.python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PythonOperator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airflow.utils.dates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days_ago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load_config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Loads the ETL configuration from the 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etl_config.json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file located in the resources folder.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:return: Dictionary containing configuration parameters.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dag_folder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realpath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__file__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dag_folder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'resources'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etl_config.json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config_file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config_file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"Configuration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loaded successfully from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FileNotFoundError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"Configuration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file not found at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JSONDecodeError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parsing the configuration file: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</a:p>
          <a:p>
            <a:endParaRPr lang="en-ID" sz="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load_config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etl_task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mysql_conn_id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postgres_conn_id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target_schema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ETL task to extract data from MySQL and load it into PostgreSQL.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Name of the table to process.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mysql_conn_id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Airflow connection ID for MySQL.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postgres_conn_id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Airflow connection ID for PostgreSQL.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target_schema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Target schema in PostgreSQL.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mysql_hook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MySqlHook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mysql_conn_id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mysql_conn_id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postgres_hook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PostgresHook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postgres_conn_id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postgres_conn_id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6" name="Google Shape;634;g2ee0cd28baa_0_232">
            <a:extLst>
              <a:ext uri="{FF2B5EF4-FFF2-40B4-BE49-F238E27FC236}">
                <a16:creationId xmlns:a16="http://schemas.microsoft.com/office/drawing/2014/main" id="{E96AA2A0-FE10-4BFC-1282-2DDA01091458}"/>
              </a:ext>
            </a:extLst>
          </p:cNvPr>
          <p:cNvSpPr txBox="1"/>
          <p:nvPr/>
        </p:nvSpPr>
        <p:spPr>
          <a:xfrm>
            <a:off x="3581903" y="1713797"/>
            <a:ext cx="3385825" cy="3153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ETL for table: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mysql_hook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.get_pandas_df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FROM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"Extracted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records from MySQL table '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extract data from MySQL table '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 found in MySQL table '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 Skipping load."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target_table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target_schema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postgres_hook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.insert_rows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target_table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.values.tolist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target_fields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.columns.tolist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D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"Successfully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inserted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records into PostgreSQL table '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target_table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inserting data into PostgreSQL table '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target_table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Google Shape;634;g2ee0cd28baa_0_232">
            <a:extLst>
              <a:ext uri="{FF2B5EF4-FFF2-40B4-BE49-F238E27FC236}">
                <a16:creationId xmlns:a16="http://schemas.microsoft.com/office/drawing/2014/main" id="{7287EDDC-3CFD-C7F8-E402-5210FEDABAF3}"/>
              </a:ext>
            </a:extLst>
          </p:cNvPr>
          <p:cNvSpPr txBox="1"/>
          <p:nvPr/>
        </p:nvSpPr>
        <p:spPr>
          <a:xfrm>
            <a:off x="7114813" y="1597710"/>
            <a:ext cx="4289471" cy="5000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check_week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ID" sz="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Ensures that the ETL runs only on the first and third Fridays of the month.</a:t>
            </a:r>
            <a:endParaRPr lang="en-ID" sz="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D" sz="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:param kwargs: Airflow context parameters.</a:t>
            </a:r>
            <a:endParaRPr lang="en-ID" sz="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ID" sz="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execution_date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'execution_date'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week_of_month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execution_date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.day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"Execution date: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execution_date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Week of month: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week_of_month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week_of_month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D" sz="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the first or third week of the month. Skipping ETL tasks."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the first or third week of the month."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default_args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'owner'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'airflow'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'depends_on_past'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'on_failure'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'email_on_failure'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'email_on_retry'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'retries'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'retry_policy'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'retries'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'retry_delay'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'retry_policy'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'retry_delay_minutes'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DAG(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dag_id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'assignment_etl_mysql_to_postgres'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default_args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default_args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'Dynamic DAG for ETL from MySQL to PostgreSQL for 5 tables'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schedule_interval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'15 9-21/2 * * 5'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days_ago(</a:t>
            </a:r>
            <a:r>
              <a:rPr lang="en-ID" sz="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catchup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'mysql'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'etl'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'dynamic'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'weekly'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check_week_task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PythonOperator(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'check_week'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python_callable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check_week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provide_context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'tables'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etl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PythonOperator(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'etl_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python_callable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etl_task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op_kwargs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'table_name'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'mysql_conn_id'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'mysql_conn_id'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'postgres_conn_id'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'postgres_conn_id'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'target_schema'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'target_schema'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provide_context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check_week_task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D" sz="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etl</a:t>
            </a:r>
            <a:endParaRPr lang="en-ID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6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5BD4-7C9C-ADD7-9738-A163CACA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A24837-D08C-10C5-1AC5-5025F0221231}"/>
              </a:ext>
            </a:extLst>
          </p:cNvPr>
          <p:cNvSpPr txBox="1">
            <a:spLocks/>
          </p:cNvSpPr>
          <p:nvPr/>
        </p:nvSpPr>
        <p:spPr>
          <a:xfrm>
            <a:off x="172015" y="419673"/>
            <a:ext cx="1065791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Assignment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Montserrat" panose="00000500000000000000" pitchFamily="2" charset="0"/>
              </a:rPr>
              <a:t>etl_config.json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BB0A6-D181-C94A-C1D4-3EE560F5C8F7}"/>
              </a:ext>
            </a:extLst>
          </p:cNvPr>
          <p:cNvSpPr txBox="1"/>
          <p:nvPr/>
        </p:nvSpPr>
        <p:spPr>
          <a:xfrm>
            <a:off x="523974" y="1203051"/>
            <a:ext cx="668159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77"/>
              </a:rPr>
              <a:t>Screenshot parameters: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77"/>
            </a:endParaRPr>
          </a:p>
        </p:txBody>
      </p:sp>
      <p:sp>
        <p:nvSpPr>
          <p:cNvPr id="3" name="Google Shape;632;g2ee0cd28baa_0_232">
            <a:extLst>
              <a:ext uri="{FF2B5EF4-FFF2-40B4-BE49-F238E27FC236}">
                <a16:creationId xmlns:a16="http://schemas.microsoft.com/office/drawing/2014/main" id="{9EFE1706-158F-C66D-66A7-2507EF08E15C}"/>
              </a:ext>
            </a:extLst>
          </p:cNvPr>
          <p:cNvSpPr txBox="1"/>
          <p:nvPr/>
        </p:nvSpPr>
        <p:spPr>
          <a:xfrm>
            <a:off x="310560" y="1719272"/>
            <a:ext cx="3069949" cy="25994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mysql_conn_id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mysql_conn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postgres_conn_id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postgres_conn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target_schema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etl_schema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"tables"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"table1"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"table2"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"table3"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"table4"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"table5"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on_failure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"gian.antariksa@gmail.com"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on_retry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"gian.antariksa@gmail.com"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retry_policy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"retries"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retry_delay_minutes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501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1F81BA-475A-3D88-8B67-E7B2D1024CCB}"/>
              </a:ext>
            </a:extLst>
          </p:cNvPr>
          <p:cNvSpPr txBox="1">
            <a:spLocks/>
          </p:cNvSpPr>
          <p:nvPr/>
        </p:nvSpPr>
        <p:spPr>
          <a:xfrm>
            <a:off x="172015" y="419673"/>
            <a:ext cx="1065791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Assignment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ontserrat" panose="00000500000000000000" pitchFamily="2" charset="0"/>
              </a:rPr>
              <a:t>Graphs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C1BE-9F1D-B24D-9794-065EB9B7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1137918"/>
            <a:ext cx="434400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1F81BA-475A-3D88-8B67-E7B2D1024CCB}"/>
              </a:ext>
            </a:extLst>
          </p:cNvPr>
          <p:cNvSpPr txBox="1">
            <a:spLocks/>
          </p:cNvSpPr>
          <p:nvPr/>
        </p:nvSpPr>
        <p:spPr>
          <a:xfrm>
            <a:off x="172015" y="419673"/>
            <a:ext cx="10657910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Assignment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ontserrat" panose="00000500000000000000" pitchFamily="2" charset="0"/>
              </a:rPr>
              <a:t>Folder Data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C8F7-F0B6-17BD-6C04-889D0F6C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15" y="2291307"/>
            <a:ext cx="2867425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39B59-7281-CC45-866D-72E53471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89" y="2123893"/>
            <a:ext cx="291505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1662</Words>
  <Application>Microsoft Office PowerPoint</Application>
  <PresentationFormat>Widescreen</PresentationFormat>
  <Paragraphs>236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 Antariksa</dc:creator>
  <cp:lastModifiedBy>Gian Antariksa</cp:lastModifiedBy>
  <cp:revision>1</cp:revision>
  <dcterms:created xsi:type="dcterms:W3CDTF">2024-09-14T05:29:13Z</dcterms:created>
  <dcterms:modified xsi:type="dcterms:W3CDTF">2024-10-12T06:14:29Z</dcterms:modified>
</cp:coreProperties>
</file>