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8" r:id="rId4"/>
    <p:sldId id="285" r:id="rId5"/>
    <p:sldId id="261" r:id="rId6"/>
    <p:sldId id="259" r:id="rId7"/>
    <p:sldId id="262" r:id="rId8"/>
    <p:sldId id="291" r:id="rId9"/>
    <p:sldId id="292" r:id="rId10"/>
    <p:sldId id="286" r:id="rId11"/>
    <p:sldId id="264" r:id="rId12"/>
    <p:sldId id="263" r:id="rId13"/>
    <p:sldId id="267" r:id="rId14"/>
    <p:sldId id="265" r:id="rId15"/>
    <p:sldId id="293" r:id="rId16"/>
    <p:sldId id="266" r:id="rId17"/>
    <p:sldId id="269" r:id="rId18"/>
    <p:sldId id="274" r:id="rId19"/>
    <p:sldId id="270" r:id="rId20"/>
    <p:sldId id="287" r:id="rId21"/>
    <p:sldId id="268" r:id="rId22"/>
    <p:sldId id="288" r:id="rId23"/>
    <p:sldId id="272" r:id="rId24"/>
    <p:sldId id="296" r:id="rId25"/>
    <p:sldId id="271" r:id="rId26"/>
    <p:sldId id="290" r:id="rId27"/>
    <p:sldId id="276" r:id="rId28"/>
    <p:sldId id="277" r:id="rId29"/>
    <p:sldId id="278" r:id="rId30"/>
    <p:sldId id="279" r:id="rId31"/>
    <p:sldId id="280" r:id="rId32"/>
    <p:sldId id="289" r:id="rId33"/>
    <p:sldId id="281" r:id="rId34"/>
    <p:sldId id="282" r:id="rId35"/>
    <p:sldId id="294"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5" autoAdjust="0"/>
    <p:restoredTop sz="94660"/>
  </p:normalViewPr>
  <p:slideViewPr>
    <p:cSldViewPr snapToGrid="0">
      <p:cViewPr varScale="1">
        <p:scale>
          <a:sx n="154" d="100"/>
          <a:sy n="154" d="100"/>
        </p:scale>
        <p:origin x="1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杨 大富" userId="aa810e1bf9aed1e8" providerId="LiveId" clId="{0AFFBBDC-4EC1-422A-948F-44B84C26E21E}"/>
    <pc:docChg chg="undo redo custSel addSld delSld modSld sldOrd">
      <pc:chgData name="杨 大富" userId="aa810e1bf9aed1e8" providerId="LiveId" clId="{0AFFBBDC-4EC1-422A-948F-44B84C26E21E}" dt="2022-07-11T08:39:06.738" v="8396" actId="20577"/>
      <pc:docMkLst>
        <pc:docMk/>
      </pc:docMkLst>
      <pc:sldChg chg="addSp modSp new mod">
        <pc:chgData name="杨 大富" userId="aa810e1bf9aed1e8" providerId="LiveId" clId="{0AFFBBDC-4EC1-422A-948F-44B84C26E21E}" dt="2022-05-24T05:53:38.276" v="5360" actId="1076"/>
        <pc:sldMkLst>
          <pc:docMk/>
          <pc:sldMk cId="634637867" sldId="256"/>
        </pc:sldMkLst>
        <pc:spChg chg="add mod">
          <ac:chgData name="杨 大富" userId="aa810e1bf9aed1e8" providerId="LiveId" clId="{0AFFBBDC-4EC1-422A-948F-44B84C26E21E}" dt="2022-05-24T05:53:38.276" v="5360" actId="1076"/>
          <ac:spMkLst>
            <pc:docMk/>
            <pc:sldMk cId="634637867" sldId="256"/>
            <ac:spMk id="2" creationId="{3BFBA714-A4AE-F2DC-EFC9-DEEF90197EEE}"/>
          </ac:spMkLst>
        </pc:spChg>
        <pc:spChg chg="add mod">
          <ac:chgData name="杨 大富" userId="aa810e1bf9aed1e8" providerId="LiveId" clId="{0AFFBBDC-4EC1-422A-948F-44B84C26E21E}" dt="2022-05-24T05:53:35.202" v="5359" actId="255"/>
          <ac:spMkLst>
            <pc:docMk/>
            <pc:sldMk cId="634637867" sldId="256"/>
            <ac:spMk id="3" creationId="{863EB4F7-DA69-CC55-A51D-3B6BBB36D3D7}"/>
          </ac:spMkLst>
        </pc:spChg>
      </pc:sldChg>
      <pc:sldChg chg="addSp delSp modSp new del mod">
        <pc:chgData name="杨 大富" userId="aa810e1bf9aed1e8" providerId="LiveId" clId="{0AFFBBDC-4EC1-422A-948F-44B84C26E21E}" dt="2022-05-24T03:00:38.683" v="4312" actId="47"/>
        <pc:sldMkLst>
          <pc:docMk/>
          <pc:sldMk cId="433695943" sldId="257"/>
        </pc:sldMkLst>
        <pc:spChg chg="add mod">
          <ac:chgData name="杨 大富" userId="aa810e1bf9aed1e8" providerId="LiveId" clId="{0AFFBBDC-4EC1-422A-948F-44B84C26E21E}" dt="2022-05-21T05:27:50.519" v="458" actId="1076"/>
          <ac:spMkLst>
            <pc:docMk/>
            <pc:sldMk cId="433695943" sldId="257"/>
            <ac:spMk id="2" creationId="{F41C5315-E97F-1097-8D0F-DE8AB435DC8E}"/>
          </ac:spMkLst>
        </pc:spChg>
        <pc:spChg chg="add mod">
          <ac:chgData name="杨 大富" userId="aa810e1bf9aed1e8" providerId="LiveId" clId="{0AFFBBDC-4EC1-422A-948F-44B84C26E21E}" dt="2022-05-21T05:27:50.519" v="458" actId="1076"/>
          <ac:spMkLst>
            <pc:docMk/>
            <pc:sldMk cId="433695943" sldId="257"/>
            <ac:spMk id="3" creationId="{F3E5E76C-5DD8-9745-DB3D-D4069A6BEA94}"/>
          </ac:spMkLst>
        </pc:spChg>
        <pc:spChg chg="add del mod">
          <ac:chgData name="杨 大富" userId="aa810e1bf9aed1e8" providerId="LiveId" clId="{0AFFBBDC-4EC1-422A-948F-44B84C26E21E}" dt="2022-05-21T05:21:54.274" v="424" actId="478"/>
          <ac:spMkLst>
            <pc:docMk/>
            <pc:sldMk cId="433695943" sldId="257"/>
            <ac:spMk id="4" creationId="{97471F15-7E6D-BD5A-C5CC-59D5EC7311FB}"/>
          </ac:spMkLst>
        </pc:spChg>
        <pc:spChg chg="add mod">
          <ac:chgData name="杨 大富" userId="aa810e1bf9aed1e8" providerId="LiveId" clId="{0AFFBBDC-4EC1-422A-948F-44B84C26E21E}" dt="2022-05-21T05:27:50.519" v="458" actId="1076"/>
          <ac:spMkLst>
            <pc:docMk/>
            <pc:sldMk cId="433695943" sldId="257"/>
            <ac:spMk id="5" creationId="{91D2338B-C429-2EE6-DF05-D7DB31533E02}"/>
          </ac:spMkLst>
        </pc:spChg>
        <pc:spChg chg="add mod">
          <ac:chgData name="杨 大富" userId="aa810e1bf9aed1e8" providerId="LiveId" clId="{0AFFBBDC-4EC1-422A-948F-44B84C26E21E}" dt="2022-05-21T05:27:50.519" v="458" actId="1076"/>
          <ac:spMkLst>
            <pc:docMk/>
            <pc:sldMk cId="433695943" sldId="257"/>
            <ac:spMk id="6" creationId="{E3D57CD9-545F-F683-06F4-DE6A5F424358}"/>
          </ac:spMkLst>
        </pc:spChg>
        <pc:spChg chg="add mod">
          <ac:chgData name="杨 大富" userId="aa810e1bf9aed1e8" providerId="LiveId" clId="{0AFFBBDC-4EC1-422A-948F-44B84C26E21E}" dt="2022-05-21T05:27:50.519" v="458" actId="1076"/>
          <ac:spMkLst>
            <pc:docMk/>
            <pc:sldMk cId="433695943" sldId="257"/>
            <ac:spMk id="7" creationId="{278CB771-B4F2-AE4B-3612-9E37BEE269AF}"/>
          </ac:spMkLst>
        </pc:spChg>
        <pc:spChg chg="add mod">
          <ac:chgData name="杨 大富" userId="aa810e1bf9aed1e8" providerId="LiveId" clId="{0AFFBBDC-4EC1-422A-948F-44B84C26E21E}" dt="2022-05-21T05:27:50.519" v="458" actId="1076"/>
          <ac:spMkLst>
            <pc:docMk/>
            <pc:sldMk cId="433695943" sldId="257"/>
            <ac:spMk id="8" creationId="{023C9D32-35EF-F2C9-38A5-E749A569F38F}"/>
          </ac:spMkLst>
        </pc:spChg>
        <pc:spChg chg="add mod">
          <ac:chgData name="杨 大富" userId="aa810e1bf9aed1e8" providerId="LiveId" clId="{0AFFBBDC-4EC1-422A-948F-44B84C26E21E}" dt="2022-05-21T07:08:10.391" v="634" actId="1038"/>
          <ac:spMkLst>
            <pc:docMk/>
            <pc:sldMk cId="433695943" sldId="257"/>
            <ac:spMk id="9" creationId="{B6C135EA-E77C-13C5-8F47-E06721C674E8}"/>
          </ac:spMkLst>
        </pc:spChg>
        <pc:spChg chg="add mod">
          <ac:chgData name="杨 大富" userId="aa810e1bf9aed1e8" providerId="LiveId" clId="{0AFFBBDC-4EC1-422A-948F-44B84C26E21E}" dt="2022-05-21T05:27:50.519" v="458" actId="1076"/>
          <ac:spMkLst>
            <pc:docMk/>
            <pc:sldMk cId="433695943" sldId="257"/>
            <ac:spMk id="10" creationId="{83E54634-23F8-FFA4-B4A3-130D6430324F}"/>
          </ac:spMkLst>
        </pc:spChg>
        <pc:spChg chg="add">
          <ac:chgData name="杨 大富" userId="aa810e1bf9aed1e8" providerId="LiveId" clId="{0AFFBBDC-4EC1-422A-948F-44B84C26E21E}" dt="2022-05-21T05:28:01.656" v="459" actId="11529"/>
          <ac:spMkLst>
            <pc:docMk/>
            <pc:sldMk cId="433695943" sldId="257"/>
            <ac:spMk id="11" creationId="{BF8E6453-3613-0657-8ADB-8C5036E8DDB8}"/>
          </ac:spMkLst>
        </pc:spChg>
        <pc:spChg chg="add mod">
          <ac:chgData name="杨 大富" userId="aa810e1bf9aed1e8" providerId="LiveId" clId="{0AFFBBDC-4EC1-422A-948F-44B84C26E21E}" dt="2022-05-21T05:28:11.535" v="461" actId="1076"/>
          <ac:spMkLst>
            <pc:docMk/>
            <pc:sldMk cId="433695943" sldId="257"/>
            <ac:spMk id="12" creationId="{7B2613EB-62AA-5E67-90D1-B2D6D7099FEE}"/>
          </ac:spMkLst>
        </pc:spChg>
        <pc:spChg chg="add mod">
          <ac:chgData name="杨 大富" userId="aa810e1bf9aed1e8" providerId="LiveId" clId="{0AFFBBDC-4EC1-422A-948F-44B84C26E21E}" dt="2022-05-21T05:42:51.482" v="544" actId="113"/>
          <ac:spMkLst>
            <pc:docMk/>
            <pc:sldMk cId="433695943" sldId="257"/>
            <ac:spMk id="13" creationId="{32966624-07C9-A0BB-9C96-7CC61FEF42A5}"/>
          </ac:spMkLst>
        </pc:spChg>
        <pc:spChg chg="add">
          <ac:chgData name="杨 大富" userId="aa810e1bf9aed1e8" providerId="LiveId" clId="{0AFFBBDC-4EC1-422A-948F-44B84C26E21E}" dt="2022-05-21T05:43:05.753" v="545" actId="11529"/>
          <ac:spMkLst>
            <pc:docMk/>
            <pc:sldMk cId="433695943" sldId="257"/>
            <ac:spMk id="14" creationId="{A6D5A21D-5FAE-4F5E-4068-043BEB56FA8E}"/>
          </ac:spMkLst>
        </pc:spChg>
      </pc:sldChg>
      <pc:sldChg chg="addSp delSp modSp new mod">
        <pc:chgData name="杨 大富" userId="aa810e1bf9aed1e8" providerId="LiveId" clId="{0AFFBBDC-4EC1-422A-948F-44B84C26E21E}" dt="2022-05-24T03:22:52.513" v="4656" actId="1076"/>
        <pc:sldMkLst>
          <pc:docMk/>
          <pc:sldMk cId="3021786646" sldId="258"/>
        </pc:sldMkLst>
        <pc:spChg chg="add mod">
          <ac:chgData name="杨 大富" userId="aa810e1bf9aed1e8" providerId="LiveId" clId="{0AFFBBDC-4EC1-422A-948F-44B84C26E21E}" dt="2022-05-24T03:22:52.513" v="4656" actId="1076"/>
          <ac:spMkLst>
            <pc:docMk/>
            <pc:sldMk cId="3021786646" sldId="258"/>
            <ac:spMk id="2" creationId="{05423E3A-9F4E-7CD6-BA3A-56D35B81DCB7}"/>
          </ac:spMkLst>
        </pc:spChg>
        <pc:spChg chg="add mod">
          <ac:chgData name="杨 大富" userId="aa810e1bf9aed1e8" providerId="LiveId" clId="{0AFFBBDC-4EC1-422A-948F-44B84C26E21E}" dt="2022-05-24T03:08:01.484" v="4548" actId="1076"/>
          <ac:spMkLst>
            <pc:docMk/>
            <pc:sldMk cId="3021786646" sldId="258"/>
            <ac:spMk id="3" creationId="{73F77154-DF8B-1BC0-DE37-D06162AF5AB1}"/>
          </ac:spMkLst>
        </pc:spChg>
        <pc:spChg chg="add del mod">
          <ac:chgData name="杨 大富" userId="aa810e1bf9aed1e8" providerId="LiveId" clId="{0AFFBBDC-4EC1-422A-948F-44B84C26E21E}" dt="2022-05-24T03:06:08.156" v="4452" actId="21"/>
          <ac:spMkLst>
            <pc:docMk/>
            <pc:sldMk cId="3021786646" sldId="258"/>
            <ac:spMk id="4" creationId="{17D6B3B8-9A65-BDC5-516E-FF6179DED6BA}"/>
          </ac:spMkLst>
        </pc:spChg>
        <pc:spChg chg="add del mod">
          <ac:chgData name="杨 大富" userId="aa810e1bf9aed1e8" providerId="LiveId" clId="{0AFFBBDC-4EC1-422A-948F-44B84C26E21E}" dt="2022-05-24T03:06:08.156" v="4452" actId="21"/>
          <ac:spMkLst>
            <pc:docMk/>
            <pc:sldMk cId="3021786646" sldId="258"/>
            <ac:spMk id="5" creationId="{A6DB091B-4D01-FC01-4852-016756B05E29}"/>
          </ac:spMkLst>
        </pc:spChg>
        <pc:spChg chg="add del mod">
          <ac:chgData name="杨 大富" userId="aa810e1bf9aed1e8" providerId="LiveId" clId="{0AFFBBDC-4EC1-422A-948F-44B84C26E21E}" dt="2022-05-24T03:06:08.156" v="4452" actId="21"/>
          <ac:spMkLst>
            <pc:docMk/>
            <pc:sldMk cId="3021786646" sldId="258"/>
            <ac:spMk id="6" creationId="{3E41ABDD-A5E1-07C9-3252-022E288ECAC5}"/>
          </ac:spMkLst>
        </pc:spChg>
        <pc:spChg chg="add del mod">
          <ac:chgData name="杨 大富" userId="aa810e1bf9aed1e8" providerId="LiveId" clId="{0AFFBBDC-4EC1-422A-948F-44B84C26E21E}" dt="2022-05-24T03:06:08.156" v="4452" actId="21"/>
          <ac:spMkLst>
            <pc:docMk/>
            <pc:sldMk cId="3021786646" sldId="258"/>
            <ac:spMk id="7" creationId="{631B6348-41A5-091B-F6EE-4C6555B5E8EC}"/>
          </ac:spMkLst>
        </pc:spChg>
        <pc:spChg chg="add del mod">
          <ac:chgData name="杨 大富" userId="aa810e1bf9aed1e8" providerId="LiveId" clId="{0AFFBBDC-4EC1-422A-948F-44B84C26E21E}" dt="2022-05-24T03:06:08.156" v="4452" actId="21"/>
          <ac:spMkLst>
            <pc:docMk/>
            <pc:sldMk cId="3021786646" sldId="258"/>
            <ac:spMk id="8" creationId="{15831571-1BEC-4181-B580-5CB381CE58CD}"/>
          </ac:spMkLst>
        </pc:spChg>
        <pc:spChg chg="add del mod">
          <ac:chgData name="杨 大富" userId="aa810e1bf9aed1e8" providerId="LiveId" clId="{0AFFBBDC-4EC1-422A-948F-44B84C26E21E}" dt="2022-05-24T03:06:08.156" v="4452" actId="21"/>
          <ac:spMkLst>
            <pc:docMk/>
            <pc:sldMk cId="3021786646" sldId="258"/>
            <ac:spMk id="9" creationId="{13102920-C8B3-F703-B20C-88781121856D}"/>
          </ac:spMkLst>
        </pc:spChg>
        <pc:spChg chg="add del mod">
          <ac:chgData name="杨 大富" userId="aa810e1bf9aed1e8" providerId="LiveId" clId="{0AFFBBDC-4EC1-422A-948F-44B84C26E21E}" dt="2022-05-24T03:06:08.156" v="4452" actId="21"/>
          <ac:spMkLst>
            <pc:docMk/>
            <pc:sldMk cId="3021786646" sldId="258"/>
            <ac:spMk id="10" creationId="{82670047-AA4A-9B78-089B-BA932AF54579}"/>
          </ac:spMkLst>
        </pc:spChg>
        <pc:spChg chg="add del mod">
          <ac:chgData name="杨 大富" userId="aa810e1bf9aed1e8" providerId="LiveId" clId="{0AFFBBDC-4EC1-422A-948F-44B84C26E21E}" dt="2022-05-24T03:06:08.156" v="4452" actId="21"/>
          <ac:spMkLst>
            <pc:docMk/>
            <pc:sldMk cId="3021786646" sldId="258"/>
            <ac:spMk id="11" creationId="{50734687-E6B4-DCCA-4C27-0C25539488A7}"/>
          </ac:spMkLst>
        </pc:spChg>
        <pc:spChg chg="add del mod">
          <ac:chgData name="杨 大富" userId="aa810e1bf9aed1e8" providerId="LiveId" clId="{0AFFBBDC-4EC1-422A-948F-44B84C26E21E}" dt="2022-05-24T03:06:08.156" v="4452" actId="21"/>
          <ac:spMkLst>
            <pc:docMk/>
            <pc:sldMk cId="3021786646" sldId="258"/>
            <ac:spMk id="12" creationId="{4E64D9CD-A980-22A2-6FE6-685C904F6BC9}"/>
          </ac:spMkLst>
        </pc:spChg>
        <pc:spChg chg="add del mod">
          <ac:chgData name="杨 大富" userId="aa810e1bf9aed1e8" providerId="LiveId" clId="{0AFFBBDC-4EC1-422A-948F-44B84C26E21E}" dt="2022-05-24T03:06:08.156" v="4452" actId="21"/>
          <ac:spMkLst>
            <pc:docMk/>
            <pc:sldMk cId="3021786646" sldId="258"/>
            <ac:spMk id="13" creationId="{7EF38BDD-53DC-02A9-29BE-6D0C137AA505}"/>
          </ac:spMkLst>
        </pc:spChg>
        <pc:spChg chg="add del mod">
          <ac:chgData name="杨 大富" userId="aa810e1bf9aed1e8" providerId="LiveId" clId="{0AFFBBDC-4EC1-422A-948F-44B84C26E21E}" dt="2022-05-24T03:06:08.156" v="4452" actId="21"/>
          <ac:spMkLst>
            <pc:docMk/>
            <pc:sldMk cId="3021786646" sldId="258"/>
            <ac:spMk id="14" creationId="{1904F70E-FC90-7A35-DBDA-39E74F76E7F6}"/>
          </ac:spMkLst>
        </pc:spChg>
        <pc:picChg chg="add mod">
          <ac:chgData name="杨 大富" userId="aa810e1bf9aed1e8" providerId="LiveId" clId="{0AFFBBDC-4EC1-422A-948F-44B84C26E21E}" dt="2022-05-24T03:07:46.533" v="4538" actId="1035"/>
          <ac:picMkLst>
            <pc:docMk/>
            <pc:sldMk cId="3021786646" sldId="258"/>
            <ac:picMk id="15" creationId="{609A61DB-A5B8-0EE5-B557-6090D5BBB690}"/>
          </ac:picMkLst>
        </pc:picChg>
        <pc:picChg chg="add mod">
          <ac:chgData name="杨 大富" userId="aa810e1bf9aed1e8" providerId="LiveId" clId="{0AFFBBDC-4EC1-422A-948F-44B84C26E21E}" dt="2022-05-24T03:06:34.123" v="4457" actId="1076"/>
          <ac:picMkLst>
            <pc:docMk/>
            <pc:sldMk cId="3021786646" sldId="258"/>
            <ac:picMk id="16" creationId="{1F0FC5B4-D18F-5551-DC73-8DEA9E3B8501}"/>
          </ac:picMkLst>
        </pc:picChg>
        <pc:picChg chg="add mod">
          <ac:chgData name="杨 大富" userId="aa810e1bf9aed1e8" providerId="LiveId" clId="{0AFFBBDC-4EC1-422A-948F-44B84C26E21E}" dt="2022-05-24T03:07:54.862" v="4547" actId="1035"/>
          <ac:picMkLst>
            <pc:docMk/>
            <pc:sldMk cId="3021786646" sldId="258"/>
            <ac:picMk id="17" creationId="{C84C2F1B-3DF1-A124-B374-3B2672F625AA}"/>
          </ac:picMkLst>
        </pc:picChg>
        <pc:picChg chg="add mod">
          <ac:chgData name="杨 大富" userId="aa810e1bf9aed1e8" providerId="LiveId" clId="{0AFFBBDC-4EC1-422A-948F-44B84C26E21E}" dt="2022-05-24T03:07:37.445" v="4521" actId="1035"/>
          <ac:picMkLst>
            <pc:docMk/>
            <pc:sldMk cId="3021786646" sldId="258"/>
            <ac:picMk id="18" creationId="{D270AD14-43B6-1083-7D83-AF76B768EEA1}"/>
          </ac:picMkLst>
        </pc:picChg>
      </pc:sldChg>
      <pc:sldChg chg="addSp delSp modSp new mod">
        <pc:chgData name="杨 大富" userId="aa810e1bf9aed1e8" providerId="LiveId" clId="{0AFFBBDC-4EC1-422A-948F-44B84C26E21E}" dt="2022-05-24T07:26:11.128" v="5934" actId="1076"/>
        <pc:sldMkLst>
          <pc:docMk/>
          <pc:sldMk cId="3428856981" sldId="259"/>
        </pc:sldMkLst>
        <pc:spChg chg="add mod">
          <ac:chgData name="杨 大富" userId="aa810e1bf9aed1e8" providerId="LiveId" clId="{0AFFBBDC-4EC1-422A-948F-44B84C26E21E}" dt="2022-05-20T12:14:43.020" v="141" actId="1076"/>
          <ac:spMkLst>
            <pc:docMk/>
            <pc:sldMk cId="3428856981" sldId="259"/>
            <ac:spMk id="2" creationId="{40216B5C-BDC3-0FEB-4190-4B68262CD5D0}"/>
          </ac:spMkLst>
        </pc:spChg>
        <pc:spChg chg="mod">
          <ac:chgData name="杨 大富" userId="aa810e1bf9aed1e8" providerId="LiveId" clId="{0AFFBBDC-4EC1-422A-948F-44B84C26E21E}" dt="2022-05-24T03:37:04.065" v="4752" actId="1076"/>
          <ac:spMkLst>
            <pc:docMk/>
            <pc:sldMk cId="3428856981" sldId="259"/>
            <ac:spMk id="3" creationId="{00000000-0000-0000-0000-000000000000}"/>
          </ac:spMkLst>
        </pc:spChg>
        <pc:spChg chg="mod">
          <ac:chgData name="杨 大富" userId="aa810e1bf9aed1e8" providerId="LiveId" clId="{0AFFBBDC-4EC1-422A-948F-44B84C26E21E}" dt="2022-05-24T03:38:09.585" v="4765" actId="1076"/>
          <ac:spMkLst>
            <pc:docMk/>
            <pc:sldMk cId="3428856981" sldId="259"/>
            <ac:spMk id="4" creationId="{00000000-0000-0000-0000-000000000000}"/>
          </ac:spMkLst>
        </pc:spChg>
        <pc:spChg chg="add mod">
          <ac:chgData name="杨 大富" userId="aa810e1bf9aed1e8" providerId="LiveId" clId="{0AFFBBDC-4EC1-422A-948F-44B84C26E21E}" dt="2022-05-24T07:26:11.128" v="5934" actId="1076"/>
          <ac:spMkLst>
            <pc:docMk/>
            <pc:sldMk cId="3428856981" sldId="259"/>
            <ac:spMk id="6" creationId="{45A2BB24-D19A-6263-D5ED-AEDB798BBEB4}"/>
          </ac:spMkLst>
        </pc:spChg>
        <pc:spChg chg="add mod">
          <ac:chgData name="杨 大富" userId="aa810e1bf9aed1e8" providerId="LiveId" clId="{0AFFBBDC-4EC1-422A-948F-44B84C26E21E}" dt="2022-05-24T03:38:03.766" v="4764" actId="20577"/>
          <ac:spMkLst>
            <pc:docMk/>
            <pc:sldMk cId="3428856981" sldId="259"/>
            <ac:spMk id="7" creationId="{D160EB09-3214-CA13-BFA0-8F92BEF5F221}"/>
          </ac:spMkLst>
        </pc:spChg>
        <pc:picChg chg="del mod">
          <ac:chgData name="杨 大富" userId="aa810e1bf9aed1e8" providerId="LiveId" clId="{0AFFBBDC-4EC1-422A-948F-44B84C26E21E}" dt="2022-05-24T03:36:42.689" v="4746" actId="21"/>
          <ac:picMkLst>
            <pc:docMk/>
            <pc:sldMk cId="3428856981" sldId="259"/>
            <ac:picMk id="5" creationId="{00000000-0000-0000-0000-000000000000}"/>
          </ac:picMkLst>
        </pc:picChg>
      </pc:sldChg>
      <pc:sldChg chg="addSp delSp modSp new del mod">
        <pc:chgData name="杨 大富" userId="aa810e1bf9aed1e8" providerId="LiveId" clId="{0AFFBBDC-4EC1-422A-948F-44B84C26E21E}" dt="2022-05-24T03:08:31.543" v="4550" actId="47"/>
        <pc:sldMkLst>
          <pc:docMk/>
          <pc:sldMk cId="2689000099" sldId="260"/>
        </pc:sldMkLst>
        <pc:picChg chg="add del mod">
          <ac:chgData name="杨 大富" userId="aa810e1bf9aed1e8" providerId="LiveId" clId="{0AFFBBDC-4EC1-422A-948F-44B84C26E21E}" dt="2022-05-24T03:06:47.255" v="4460" actId="21"/>
          <ac:picMkLst>
            <pc:docMk/>
            <pc:sldMk cId="2689000099" sldId="260"/>
            <ac:picMk id="3" creationId="{5E0BF8E3-4A5A-8E0E-4821-111FC1108763}"/>
          </ac:picMkLst>
        </pc:picChg>
        <pc:picChg chg="add del mod">
          <ac:chgData name="杨 大富" userId="aa810e1bf9aed1e8" providerId="LiveId" clId="{0AFFBBDC-4EC1-422A-948F-44B84C26E21E}" dt="2022-05-24T03:06:25.266" v="4455" actId="21"/>
          <ac:picMkLst>
            <pc:docMk/>
            <pc:sldMk cId="2689000099" sldId="260"/>
            <ac:picMk id="5" creationId="{1B9A3E58-70D7-CDFD-C86C-A65003C7AC6B}"/>
          </ac:picMkLst>
        </pc:picChg>
        <pc:picChg chg="add del mod">
          <ac:chgData name="杨 大富" userId="aa810e1bf9aed1e8" providerId="LiveId" clId="{0AFFBBDC-4EC1-422A-948F-44B84C26E21E}" dt="2022-05-24T03:06:25.266" v="4455" actId="21"/>
          <ac:picMkLst>
            <pc:docMk/>
            <pc:sldMk cId="2689000099" sldId="260"/>
            <ac:picMk id="7" creationId="{9CF5EA4D-3BA6-E9FA-16CD-B00E9B34BF12}"/>
          </ac:picMkLst>
        </pc:picChg>
        <pc:picChg chg="add del mod">
          <ac:chgData name="杨 大富" userId="aa810e1bf9aed1e8" providerId="LiveId" clId="{0AFFBBDC-4EC1-422A-948F-44B84C26E21E}" dt="2022-05-24T03:06:25.266" v="4455" actId="21"/>
          <ac:picMkLst>
            <pc:docMk/>
            <pc:sldMk cId="2689000099" sldId="260"/>
            <ac:picMk id="9" creationId="{668B15D9-50C7-CBEB-50F3-56367229441E}"/>
          </ac:picMkLst>
        </pc:picChg>
      </pc:sldChg>
      <pc:sldChg chg="addSp delSp modSp mod">
        <pc:chgData name="杨 大富" userId="aa810e1bf9aed1e8" providerId="LiveId" clId="{0AFFBBDC-4EC1-422A-948F-44B84C26E21E}" dt="2022-05-24T05:25:35.398" v="5051" actId="948"/>
        <pc:sldMkLst>
          <pc:docMk/>
          <pc:sldMk cId="1381004898" sldId="261"/>
        </pc:sldMkLst>
        <pc:spChg chg="add mod">
          <ac:chgData name="杨 大富" userId="aa810e1bf9aed1e8" providerId="LiveId" clId="{0AFFBBDC-4EC1-422A-948F-44B84C26E21E}" dt="2022-05-24T05:21:06.374" v="4944" actId="1076"/>
          <ac:spMkLst>
            <pc:docMk/>
            <pc:sldMk cId="1381004898" sldId="261"/>
            <ac:spMk id="2" creationId="{ABB77E24-2416-CCCA-9607-55288ED65DA9}"/>
          </ac:spMkLst>
        </pc:spChg>
        <pc:spChg chg="mod">
          <ac:chgData name="杨 大富" userId="aa810e1bf9aed1e8" providerId="LiveId" clId="{0AFFBBDC-4EC1-422A-948F-44B84C26E21E}" dt="2022-05-24T05:21:04.220" v="4943" actId="1076"/>
          <ac:spMkLst>
            <pc:docMk/>
            <pc:sldMk cId="1381004898" sldId="261"/>
            <ac:spMk id="3" creationId="{00000000-0000-0000-0000-000000000000}"/>
          </ac:spMkLst>
        </pc:spChg>
        <pc:spChg chg="del mod">
          <ac:chgData name="杨 大富" userId="aa810e1bf9aed1e8" providerId="LiveId" clId="{0AFFBBDC-4EC1-422A-948F-44B84C26E21E}" dt="2022-05-24T05:20:14.189" v="4929" actId="21"/>
          <ac:spMkLst>
            <pc:docMk/>
            <pc:sldMk cId="1381004898" sldId="261"/>
            <ac:spMk id="4" creationId="{00000000-0000-0000-0000-000000000000}"/>
          </ac:spMkLst>
        </pc:spChg>
        <pc:spChg chg="mod">
          <ac:chgData name="杨 大富" userId="aa810e1bf9aed1e8" providerId="LiveId" clId="{0AFFBBDC-4EC1-422A-948F-44B84C26E21E}" dt="2022-05-24T05:21:09.189" v="4945" actId="1076"/>
          <ac:spMkLst>
            <pc:docMk/>
            <pc:sldMk cId="1381004898" sldId="261"/>
            <ac:spMk id="5" creationId="{00000000-0000-0000-0000-000000000000}"/>
          </ac:spMkLst>
        </pc:spChg>
        <pc:spChg chg="mod">
          <ac:chgData name="杨 大富" userId="aa810e1bf9aed1e8" providerId="LiveId" clId="{0AFFBBDC-4EC1-422A-948F-44B84C26E21E}" dt="2022-05-24T05:22:21.759" v="4962" actId="14100"/>
          <ac:spMkLst>
            <pc:docMk/>
            <pc:sldMk cId="1381004898" sldId="261"/>
            <ac:spMk id="6" creationId="{00000000-0000-0000-0000-000000000000}"/>
          </ac:spMkLst>
        </pc:spChg>
        <pc:spChg chg="del mod">
          <ac:chgData name="杨 大富" userId="aa810e1bf9aed1e8" providerId="LiveId" clId="{0AFFBBDC-4EC1-422A-948F-44B84C26E21E}" dt="2022-05-24T05:20:14.189" v="4929" actId="21"/>
          <ac:spMkLst>
            <pc:docMk/>
            <pc:sldMk cId="1381004898" sldId="261"/>
            <ac:spMk id="7" creationId="{00000000-0000-0000-0000-000000000000}"/>
          </ac:spMkLst>
        </pc:spChg>
        <pc:spChg chg="mod">
          <ac:chgData name="杨 大富" userId="aa810e1bf9aed1e8" providerId="LiveId" clId="{0AFFBBDC-4EC1-422A-948F-44B84C26E21E}" dt="2022-05-24T03:22:47.578" v="4655" actId="1076"/>
          <ac:spMkLst>
            <pc:docMk/>
            <pc:sldMk cId="1381004898" sldId="261"/>
            <ac:spMk id="8" creationId="{40216B5C-BDC3-0FEB-4190-4B68262CD5D0}"/>
          </ac:spMkLst>
        </pc:spChg>
        <pc:spChg chg="add mod">
          <ac:chgData name="杨 大富" userId="aa810e1bf9aed1e8" providerId="LiveId" clId="{0AFFBBDC-4EC1-422A-948F-44B84C26E21E}" dt="2022-05-24T05:22:27.925" v="4963" actId="1076"/>
          <ac:spMkLst>
            <pc:docMk/>
            <pc:sldMk cId="1381004898" sldId="261"/>
            <ac:spMk id="9" creationId="{C2854609-2F61-0B8F-ACFF-5DDF40AC49A4}"/>
          </ac:spMkLst>
        </pc:spChg>
        <pc:spChg chg="add mod">
          <ac:chgData name="杨 大富" userId="aa810e1bf9aed1e8" providerId="LiveId" clId="{0AFFBBDC-4EC1-422A-948F-44B84C26E21E}" dt="2022-05-24T05:21:58.981" v="4958" actId="1076"/>
          <ac:spMkLst>
            <pc:docMk/>
            <pc:sldMk cId="1381004898" sldId="261"/>
            <ac:spMk id="10" creationId="{014E69DE-295B-5C4B-8F49-4EC8B98CB803}"/>
          </ac:spMkLst>
        </pc:spChg>
        <pc:spChg chg="add mod">
          <ac:chgData name="杨 大富" userId="aa810e1bf9aed1e8" providerId="LiveId" clId="{0AFFBBDC-4EC1-422A-948F-44B84C26E21E}" dt="2022-05-24T05:22:17.902" v="4961" actId="1076"/>
          <ac:spMkLst>
            <pc:docMk/>
            <pc:sldMk cId="1381004898" sldId="261"/>
            <ac:spMk id="11" creationId="{A51CE901-CA1E-B4DB-D515-AD401878367D}"/>
          </ac:spMkLst>
        </pc:spChg>
        <pc:spChg chg="add mod">
          <ac:chgData name="杨 大富" userId="aa810e1bf9aed1e8" providerId="LiveId" clId="{0AFFBBDC-4EC1-422A-948F-44B84C26E21E}" dt="2022-05-24T05:25:35.398" v="5051" actId="948"/>
          <ac:spMkLst>
            <pc:docMk/>
            <pc:sldMk cId="1381004898" sldId="261"/>
            <ac:spMk id="12" creationId="{E25E1A58-DDAB-866B-0EC0-2647340FE1C5}"/>
          </ac:spMkLst>
        </pc:spChg>
      </pc:sldChg>
      <pc:sldChg chg="addSp delSp modSp mod">
        <pc:chgData name="杨 大富" userId="aa810e1bf9aed1e8" providerId="LiveId" clId="{0AFFBBDC-4EC1-422A-948F-44B84C26E21E}" dt="2022-05-25T01:36:15.289" v="7065" actId="1076"/>
        <pc:sldMkLst>
          <pc:docMk/>
          <pc:sldMk cId="4132298466" sldId="262"/>
        </pc:sldMkLst>
        <pc:spChg chg="del">
          <ac:chgData name="杨 大富" userId="aa810e1bf9aed1e8" providerId="LiveId" clId="{0AFFBBDC-4EC1-422A-948F-44B84C26E21E}" dt="2022-05-24T03:36:52.938" v="4749" actId="21"/>
          <ac:spMkLst>
            <pc:docMk/>
            <pc:sldMk cId="4132298466" sldId="262"/>
            <ac:spMk id="2" creationId="{00000000-0000-0000-0000-000000000000}"/>
          </ac:spMkLst>
        </pc:spChg>
        <pc:spChg chg="add mod">
          <ac:chgData name="杨 大富" userId="aa810e1bf9aed1e8" providerId="LiveId" clId="{0AFFBBDC-4EC1-422A-948F-44B84C26E21E}" dt="2022-05-25T01:36:15.289" v="7065" actId="1076"/>
          <ac:spMkLst>
            <pc:docMk/>
            <pc:sldMk cId="4132298466" sldId="262"/>
            <ac:spMk id="2" creationId="{F70E0A4A-BCD5-7804-866C-C6CC5EA3869C}"/>
          </ac:spMkLst>
        </pc:spChg>
        <pc:spChg chg="del">
          <ac:chgData name="杨 大富" userId="aa810e1bf9aed1e8" providerId="LiveId" clId="{0AFFBBDC-4EC1-422A-948F-44B84C26E21E}" dt="2022-05-24T03:36:52.938" v="4749" actId="21"/>
          <ac:spMkLst>
            <pc:docMk/>
            <pc:sldMk cId="4132298466" sldId="262"/>
            <ac:spMk id="3" creationId="{00000000-0000-0000-0000-000000000000}"/>
          </ac:spMkLst>
        </pc:spChg>
        <pc:spChg chg="add mod">
          <ac:chgData name="杨 大富" userId="aa810e1bf9aed1e8" providerId="LiveId" clId="{0AFFBBDC-4EC1-422A-948F-44B84C26E21E}" dt="2022-05-24T05:37:56.952" v="5152"/>
          <ac:spMkLst>
            <pc:docMk/>
            <pc:sldMk cId="4132298466" sldId="262"/>
            <ac:spMk id="6" creationId="{6068AB5D-1D6E-73DC-16DC-8E05D98E88B8}"/>
          </ac:spMkLst>
        </pc:spChg>
        <pc:picChg chg="mod">
          <ac:chgData name="杨 大富" userId="aa810e1bf9aed1e8" providerId="LiveId" clId="{0AFFBBDC-4EC1-422A-948F-44B84C26E21E}" dt="2022-05-25T01:14:50.716" v="7018" actId="1076"/>
          <ac:picMkLst>
            <pc:docMk/>
            <pc:sldMk cId="4132298466" sldId="262"/>
            <ac:picMk id="4" creationId="{00000000-0000-0000-0000-000000000000}"/>
          </ac:picMkLst>
        </pc:picChg>
        <pc:picChg chg="add del mod">
          <ac:chgData name="杨 大富" userId="aa810e1bf9aed1e8" providerId="LiveId" clId="{0AFFBBDC-4EC1-422A-948F-44B84C26E21E}" dt="2022-05-24T05:08:27.076" v="4867" actId="21"/>
          <ac:picMkLst>
            <pc:docMk/>
            <pc:sldMk cId="4132298466" sldId="262"/>
            <ac:picMk id="5" creationId="{2EB42CD1-91A3-2D5D-44A2-D04E3A17B95B}"/>
          </ac:picMkLst>
        </pc:picChg>
      </pc:sldChg>
      <pc:sldChg chg="addSp modSp mod">
        <pc:chgData name="杨 大富" userId="aa810e1bf9aed1e8" providerId="LiveId" clId="{0AFFBBDC-4EC1-422A-948F-44B84C26E21E}" dt="2022-05-24T05:07:17.678" v="4857" actId="1076"/>
        <pc:sldMkLst>
          <pc:docMk/>
          <pc:sldMk cId="1639714420" sldId="263"/>
        </pc:sldMkLst>
        <pc:spChg chg="mod">
          <ac:chgData name="杨 大富" userId="aa810e1bf9aed1e8" providerId="LiveId" clId="{0AFFBBDC-4EC1-422A-948F-44B84C26E21E}" dt="2022-05-24T05:03:48.054" v="4800" actId="1076"/>
          <ac:spMkLst>
            <pc:docMk/>
            <pc:sldMk cId="1639714420" sldId="263"/>
            <ac:spMk id="2" creationId="{00000000-0000-0000-0000-000000000000}"/>
          </ac:spMkLst>
        </pc:spChg>
        <pc:spChg chg="mod">
          <ac:chgData name="杨 大富" userId="aa810e1bf9aed1e8" providerId="LiveId" clId="{0AFFBBDC-4EC1-422A-948F-44B84C26E21E}" dt="2022-05-24T05:03:50.862" v="4801" actId="1076"/>
          <ac:spMkLst>
            <pc:docMk/>
            <pc:sldMk cId="1639714420" sldId="263"/>
            <ac:spMk id="3" creationId="{00000000-0000-0000-0000-000000000000}"/>
          </ac:spMkLst>
        </pc:spChg>
        <pc:spChg chg="mod">
          <ac:chgData name="杨 大富" userId="aa810e1bf9aed1e8" providerId="LiveId" clId="{0AFFBBDC-4EC1-422A-948F-44B84C26E21E}" dt="2022-05-24T05:04:10.860" v="4804" actId="2711"/>
          <ac:spMkLst>
            <pc:docMk/>
            <pc:sldMk cId="1639714420" sldId="263"/>
            <ac:spMk id="4" creationId="{00000000-0000-0000-0000-000000000000}"/>
          </ac:spMkLst>
        </pc:spChg>
        <pc:spChg chg="mod">
          <ac:chgData name="杨 大富" userId="aa810e1bf9aed1e8" providerId="LiveId" clId="{0AFFBBDC-4EC1-422A-948F-44B84C26E21E}" dt="2022-05-24T05:04:59.762" v="4824" actId="20577"/>
          <ac:spMkLst>
            <pc:docMk/>
            <pc:sldMk cId="1639714420" sldId="263"/>
            <ac:spMk id="5" creationId="{00000000-0000-0000-0000-000000000000}"/>
          </ac:spMkLst>
        </pc:spChg>
        <pc:spChg chg="add mod">
          <ac:chgData name="杨 大富" userId="aa810e1bf9aed1e8" providerId="LiveId" clId="{0AFFBBDC-4EC1-422A-948F-44B84C26E21E}" dt="2022-05-24T05:06:25.955" v="4847" actId="255"/>
          <ac:spMkLst>
            <pc:docMk/>
            <pc:sldMk cId="1639714420" sldId="263"/>
            <ac:spMk id="6" creationId="{C5823D45-9B80-FF2C-C372-778635CAB3CD}"/>
          </ac:spMkLst>
        </pc:spChg>
        <pc:spChg chg="add mod">
          <ac:chgData name="杨 大富" userId="aa810e1bf9aed1e8" providerId="LiveId" clId="{0AFFBBDC-4EC1-422A-948F-44B84C26E21E}" dt="2022-05-24T05:07:01.809" v="4856" actId="948"/>
          <ac:spMkLst>
            <pc:docMk/>
            <pc:sldMk cId="1639714420" sldId="263"/>
            <ac:spMk id="7" creationId="{661A7B59-095B-4B69-22AF-484D7CFF46C9}"/>
          </ac:spMkLst>
        </pc:spChg>
        <pc:spChg chg="add mod">
          <ac:chgData name="杨 大富" userId="aa810e1bf9aed1e8" providerId="LiveId" clId="{0AFFBBDC-4EC1-422A-948F-44B84C26E21E}" dt="2022-05-24T05:07:17.678" v="4857" actId="1076"/>
          <ac:spMkLst>
            <pc:docMk/>
            <pc:sldMk cId="1639714420" sldId="263"/>
            <ac:spMk id="8" creationId="{3D0D48B5-2A3B-21C4-8591-948F939C972C}"/>
          </ac:spMkLst>
        </pc:spChg>
      </pc:sldChg>
      <pc:sldChg chg="addSp modSp mod ord">
        <pc:chgData name="杨 大富" userId="aa810e1bf9aed1e8" providerId="LiveId" clId="{0AFFBBDC-4EC1-422A-948F-44B84C26E21E}" dt="2022-05-24T05:17:38.870" v="4925" actId="1076"/>
        <pc:sldMkLst>
          <pc:docMk/>
          <pc:sldMk cId="1367428036" sldId="264"/>
        </pc:sldMkLst>
        <pc:spChg chg="add mod">
          <ac:chgData name="杨 大富" userId="aa810e1bf9aed1e8" providerId="LiveId" clId="{0AFFBBDC-4EC1-422A-948F-44B84C26E21E}" dt="2022-05-24T05:15:38.579" v="4903" actId="255"/>
          <ac:spMkLst>
            <pc:docMk/>
            <pc:sldMk cId="1367428036" sldId="264"/>
            <ac:spMk id="2" creationId="{30E763DD-7A7B-9FCC-1AC3-52694AD26641}"/>
          </ac:spMkLst>
        </pc:spChg>
        <pc:spChg chg="add mod">
          <ac:chgData name="杨 大富" userId="aa810e1bf9aed1e8" providerId="LiveId" clId="{0AFFBBDC-4EC1-422A-948F-44B84C26E21E}" dt="2022-05-24T05:15:57.766" v="4907" actId="1076"/>
          <ac:spMkLst>
            <pc:docMk/>
            <pc:sldMk cId="1367428036" sldId="264"/>
            <ac:spMk id="3" creationId="{0C4E1A23-746F-3DCE-03E4-1017FAE4D0D6}"/>
          </ac:spMkLst>
        </pc:spChg>
        <pc:spChg chg="add mod">
          <ac:chgData name="杨 大富" userId="aa810e1bf9aed1e8" providerId="LiveId" clId="{0AFFBBDC-4EC1-422A-948F-44B84C26E21E}" dt="2022-05-24T05:17:33.884" v="4924"/>
          <ac:spMkLst>
            <pc:docMk/>
            <pc:sldMk cId="1367428036" sldId="264"/>
            <ac:spMk id="4" creationId="{F8E02920-7142-4040-BCAF-9A424E6E2748}"/>
          </ac:spMkLst>
        </pc:spChg>
        <pc:spChg chg="add mod">
          <ac:chgData name="杨 大富" userId="aa810e1bf9aed1e8" providerId="LiveId" clId="{0AFFBBDC-4EC1-422A-948F-44B84C26E21E}" dt="2022-05-24T05:17:16.133" v="4922" actId="1076"/>
          <ac:spMkLst>
            <pc:docMk/>
            <pc:sldMk cId="1367428036" sldId="264"/>
            <ac:spMk id="7" creationId="{3A0DCB5E-525E-7E3F-4ED1-DEF529226ADC}"/>
          </ac:spMkLst>
        </pc:spChg>
        <pc:spChg chg="add mod">
          <ac:chgData name="杨 大富" userId="aa810e1bf9aed1e8" providerId="LiveId" clId="{0AFFBBDC-4EC1-422A-948F-44B84C26E21E}" dt="2022-05-24T05:17:20.230" v="4923" actId="1076"/>
          <ac:spMkLst>
            <pc:docMk/>
            <pc:sldMk cId="1367428036" sldId="264"/>
            <ac:spMk id="8" creationId="{7317FC1D-574C-AC23-59E0-7D76B6DF9B2D}"/>
          </ac:spMkLst>
        </pc:spChg>
        <pc:picChg chg="add mod">
          <ac:chgData name="杨 大富" userId="aa810e1bf9aed1e8" providerId="LiveId" clId="{0AFFBBDC-4EC1-422A-948F-44B84C26E21E}" dt="2022-05-24T05:17:38.870" v="4925" actId="1076"/>
          <ac:picMkLst>
            <pc:docMk/>
            <pc:sldMk cId="1367428036" sldId="264"/>
            <ac:picMk id="6" creationId="{537063AA-A6F3-A025-971B-C50DB19B6A30}"/>
          </ac:picMkLst>
        </pc:picChg>
      </pc:sldChg>
      <pc:sldChg chg="addSp modSp mod">
        <pc:chgData name="杨 大富" userId="aa810e1bf9aed1e8" providerId="LiveId" clId="{0AFFBBDC-4EC1-422A-948F-44B84C26E21E}" dt="2022-05-25T01:16:36.847" v="7050"/>
        <pc:sldMkLst>
          <pc:docMk/>
          <pc:sldMk cId="3192551685" sldId="265"/>
        </pc:sldMkLst>
        <pc:spChg chg="add mod">
          <ac:chgData name="杨 大富" userId="aa810e1bf9aed1e8" providerId="LiveId" clId="{0AFFBBDC-4EC1-422A-948F-44B84C26E21E}" dt="2022-05-24T05:26:59.621" v="5062" actId="1076"/>
          <ac:spMkLst>
            <pc:docMk/>
            <pc:sldMk cId="3192551685" sldId="265"/>
            <ac:spMk id="2" creationId="{B0D09448-36A4-8475-237D-83CB6E6DC808}"/>
          </ac:spMkLst>
        </pc:spChg>
        <pc:spChg chg="add mod">
          <ac:chgData name="杨 大富" userId="aa810e1bf9aed1e8" providerId="LiveId" clId="{0AFFBBDC-4EC1-422A-948F-44B84C26E21E}" dt="2022-05-24T05:27:53.811" v="5063" actId="2711"/>
          <ac:spMkLst>
            <pc:docMk/>
            <pc:sldMk cId="3192551685" sldId="265"/>
            <ac:spMk id="3" creationId="{3A43EFA3-9308-80C9-75C8-EB67961C74E5}"/>
          </ac:spMkLst>
        </pc:spChg>
        <pc:spChg chg="add mod">
          <ac:chgData name="杨 大富" userId="aa810e1bf9aed1e8" providerId="LiveId" clId="{0AFFBBDC-4EC1-422A-948F-44B84C26E21E}" dt="2022-05-24T05:28:14.397" v="5067" actId="1076"/>
          <ac:spMkLst>
            <pc:docMk/>
            <pc:sldMk cId="3192551685" sldId="265"/>
            <ac:spMk id="4" creationId="{1F320ED7-C852-2D32-9083-B3B848BDA41C}"/>
          </ac:spMkLst>
        </pc:spChg>
        <pc:spChg chg="add mod">
          <ac:chgData name="杨 大富" userId="aa810e1bf9aed1e8" providerId="LiveId" clId="{0AFFBBDC-4EC1-422A-948F-44B84C26E21E}" dt="2022-05-25T01:16:36.847" v="7050"/>
          <ac:spMkLst>
            <pc:docMk/>
            <pc:sldMk cId="3192551685" sldId="265"/>
            <ac:spMk id="7" creationId="{8A5D4C1F-8670-7BA2-65A5-455CBF30A7F4}"/>
          </ac:spMkLst>
        </pc:spChg>
        <pc:picChg chg="add mod">
          <ac:chgData name="杨 大富" userId="aa810e1bf9aed1e8" providerId="LiveId" clId="{0AFFBBDC-4EC1-422A-948F-44B84C26E21E}" dt="2022-05-25T01:16:23.441" v="7049" actId="1076"/>
          <ac:picMkLst>
            <pc:docMk/>
            <pc:sldMk cId="3192551685" sldId="265"/>
            <ac:picMk id="6" creationId="{FE147772-C542-E563-C3E0-0B81432AD150}"/>
          </ac:picMkLst>
        </pc:picChg>
      </pc:sldChg>
      <pc:sldChg chg="addSp modSp add mod">
        <pc:chgData name="杨 大富" userId="aa810e1bf9aed1e8" providerId="LiveId" clId="{0AFFBBDC-4EC1-422A-948F-44B84C26E21E}" dt="2022-05-24T05:29:18.165" v="5079" actId="1076"/>
        <pc:sldMkLst>
          <pc:docMk/>
          <pc:sldMk cId="3483060741" sldId="266"/>
        </pc:sldMkLst>
        <pc:spChg chg="add mod">
          <ac:chgData name="杨 大富" userId="aa810e1bf9aed1e8" providerId="LiveId" clId="{0AFFBBDC-4EC1-422A-948F-44B84C26E21E}" dt="2022-05-24T05:28:59.413" v="5076" actId="1076"/>
          <ac:spMkLst>
            <pc:docMk/>
            <pc:sldMk cId="3483060741" sldId="266"/>
            <ac:spMk id="2" creationId="{7CF20444-F296-0C51-237F-DBE0107896D4}"/>
          </ac:spMkLst>
        </pc:spChg>
        <pc:spChg chg="add mod">
          <ac:chgData name="杨 大富" userId="aa810e1bf9aed1e8" providerId="LiveId" clId="{0AFFBBDC-4EC1-422A-948F-44B84C26E21E}" dt="2022-05-24T05:29:18.165" v="5079" actId="1076"/>
          <ac:spMkLst>
            <pc:docMk/>
            <pc:sldMk cId="3483060741" sldId="266"/>
            <ac:spMk id="5" creationId="{212F2745-9C20-2F91-78CC-658F32789F4C}"/>
          </ac:spMkLst>
        </pc:spChg>
        <pc:picChg chg="add mod">
          <ac:chgData name="杨 大富" userId="aa810e1bf9aed1e8" providerId="LiveId" clId="{0AFFBBDC-4EC1-422A-948F-44B84C26E21E}" dt="2022-05-24T05:28:35.893" v="5072" actId="1076"/>
          <ac:picMkLst>
            <pc:docMk/>
            <pc:sldMk cId="3483060741" sldId="266"/>
            <ac:picMk id="4" creationId="{A33DF6D9-EB2B-9D74-2EAB-564485AA5E6A}"/>
          </ac:picMkLst>
        </pc:picChg>
      </pc:sldChg>
      <pc:sldChg chg="addSp delSp modSp add mod ord">
        <pc:chgData name="杨 大富" userId="aa810e1bf9aed1e8" providerId="LiveId" clId="{0AFFBBDC-4EC1-422A-948F-44B84C26E21E}" dt="2022-05-24T05:34:00.324" v="5133"/>
        <pc:sldMkLst>
          <pc:docMk/>
          <pc:sldMk cId="397512041" sldId="267"/>
        </pc:sldMkLst>
        <pc:spChg chg="add mod">
          <ac:chgData name="杨 大富" userId="aa810e1bf9aed1e8" providerId="LiveId" clId="{0AFFBBDC-4EC1-422A-948F-44B84C26E21E}" dt="2022-05-24T05:33:30.052" v="5126" actId="1076"/>
          <ac:spMkLst>
            <pc:docMk/>
            <pc:sldMk cId="397512041" sldId="267"/>
            <ac:spMk id="2" creationId="{CF630F3B-0D2A-1B8A-EDE0-6E8F86A2AB8D}"/>
          </ac:spMkLst>
        </pc:spChg>
        <pc:spChg chg="add mod">
          <ac:chgData name="杨 大富" userId="aa810e1bf9aed1e8" providerId="LiveId" clId="{0AFFBBDC-4EC1-422A-948F-44B84C26E21E}" dt="2022-05-24T05:33:39.752" v="5131"/>
          <ac:spMkLst>
            <pc:docMk/>
            <pc:sldMk cId="397512041" sldId="267"/>
            <ac:spMk id="3" creationId="{2DE73684-0E60-14A4-B949-46DBE4B2A743}"/>
          </ac:spMkLst>
        </pc:spChg>
        <pc:spChg chg="add del mod">
          <ac:chgData name="杨 大富" userId="aa810e1bf9aed1e8" providerId="LiveId" clId="{0AFFBBDC-4EC1-422A-948F-44B84C26E21E}" dt="2022-05-24T05:33:24.456" v="5124" actId="478"/>
          <ac:spMkLst>
            <pc:docMk/>
            <pc:sldMk cId="397512041" sldId="267"/>
            <ac:spMk id="4" creationId="{4A4FACF7-F300-5A02-4959-31A126EC681F}"/>
          </ac:spMkLst>
        </pc:spChg>
      </pc:sldChg>
      <pc:sldChg chg="addSp delSp modSp add mod">
        <pc:chgData name="杨 大富" userId="aa810e1bf9aed1e8" providerId="LiveId" clId="{0AFFBBDC-4EC1-422A-948F-44B84C26E21E}" dt="2022-05-24T06:01:30.204" v="5414" actId="14100"/>
        <pc:sldMkLst>
          <pc:docMk/>
          <pc:sldMk cId="166367067" sldId="268"/>
        </pc:sldMkLst>
        <pc:spChg chg="add mod">
          <ac:chgData name="杨 大富" userId="aa810e1bf9aed1e8" providerId="LiveId" clId="{0AFFBBDC-4EC1-422A-948F-44B84C26E21E}" dt="2022-05-24T05:50:22.983" v="5302" actId="20577"/>
          <ac:spMkLst>
            <pc:docMk/>
            <pc:sldMk cId="166367067" sldId="268"/>
            <ac:spMk id="2" creationId="{6A343954-994C-9078-69D6-B81BF960BBD0}"/>
          </ac:spMkLst>
        </pc:spChg>
        <pc:spChg chg="add mod">
          <ac:chgData name="杨 大富" userId="aa810e1bf9aed1e8" providerId="LiveId" clId="{0AFFBBDC-4EC1-422A-948F-44B84C26E21E}" dt="2022-05-24T05:58:39.156" v="5370" actId="1076"/>
          <ac:spMkLst>
            <pc:docMk/>
            <pc:sldMk cId="166367067" sldId="268"/>
            <ac:spMk id="3" creationId="{EFCD1C56-BD6C-8039-5A08-F354E841F233}"/>
          </ac:spMkLst>
        </pc:spChg>
        <pc:spChg chg="add del mod">
          <ac:chgData name="杨 大富" userId="aa810e1bf9aed1e8" providerId="LiveId" clId="{0AFFBBDC-4EC1-422A-948F-44B84C26E21E}" dt="2022-05-24T05:52:32.882" v="5331" actId="21"/>
          <ac:spMkLst>
            <pc:docMk/>
            <pc:sldMk cId="166367067" sldId="268"/>
            <ac:spMk id="4" creationId="{D7CA913B-ED78-6BDC-7987-2C5824023C30}"/>
          </ac:spMkLst>
        </pc:spChg>
        <pc:spChg chg="add mod">
          <ac:chgData name="杨 大富" userId="aa810e1bf9aed1e8" providerId="LiveId" clId="{0AFFBBDC-4EC1-422A-948F-44B84C26E21E}" dt="2022-05-24T05:58:39.156" v="5370" actId="1076"/>
          <ac:spMkLst>
            <pc:docMk/>
            <pc:sldMk cId="166367067" sldId="268"/>
            <ac:spMk id="5" creationId="{90871A72-2BC7-C7E0-9FF6-6D3C71BA9CE5}"/>
          </ac:spMkLst>
        </pc:spChg>
        <pc:spChg chg="add mod">
          <ac:chgData name="杨 大富" userId="aa810e1bf9aed1e8" providerId="LiveId" clId="{0AFFBBDC-4EC1-422A-948F-44B84C26E21E}" dt="2022-05-24T05:59:56.164" v="5399" actId="1076"/>
          <ac:spMkLst>
            <pc:docMk/>
            <pc:sldMk cId="166367067" sldId="268"/>
            <ac:spMk id="6" creationId="{13A9E4A8-ED01-6839-36C4-8FAC811A5E5A}"/>
          </ac:spMkLst>
        </pc:spChg>
        <pc:spChg chg="add mod">
          <ac:chgData name="杨 大富" userId="aa810e1bf9aed1e8" providerId="LiveId" clId="{0AFFBBDC-4EC1-422A-948F-44B84C26E21E}" dt="2022-05-24T05:59:58.019" v="5400" actId="1076"/>
          <ac:spMkLst>
            <pc:docMk/>
            <pc:sldMk cId="166367067" sldId="268"/>
            <ac:spMk id="7" creationId="{F16D9497-ED3D-FDCD-5891-DF699C647B13}"/>
          </ac:spMkLst>
        </pc:spChg>
        <pc:spChg chg="add mod">
          <ac:chgData name="杨 大富" userId="aa810e1bf9aed1e8" providerId="LiveId" clId="{0AFFBBDC-4EC1-422A-948F-44B84C26E21E}" dt="2022-05-24T05:59:50.835" v="5398" actId="1076"/>
          <ac:spMkLst>
            <pc:docMk/>
            <pc:sldMk cId="166367067" sldId="268"/>
            <ac:spMk id="8" creationId="{278565A5-F8CF-2224-E7BC-34601B5B6B3B}"/>
          </ac:spMkLst>
        </pc:spChg>
        <pc:spChg chg="add mod">
          <ac:chgData name="杨 大富" userId="aa810e1bf9aed1e8" providerId="LiveId" clId="{0AFFBBDC-4EC1-422A-948F-44B84C26E21E}" dt="2022-05-24T05:59:50.835" v="5398" actId="1076"/>
          <ac:spMkLst>
            <pc:docMk/>
            <pc:sldMk cId="166367067" sldId="268"/>
            <ac:spMk id="9" creationId="{79290F2C-88F9-02EF-431C-5BD12605C248}"/>
          </ac:spMkLst>
        </pc:spChg>
        <pc:spChg chg="add del mod">
          <ac:chgData name="杨 大富" userId="aa810e1bf9aed1e8" providerId="LiveId" clId="{0AFFBBDC-4EC1-422A-948F-44B84C26E21E}" dt="2022-05-23T08:38:00.924" v="1928" actId="478"/>
          <ac:spMkLst>
            <pc:docMk/>
            <pc:sldMk cId="166367067" sldId="268"/>
            <ac:spMk id="10" creationId="{2AFEAF30-008C-F42B-A26E-EEB22DBF9446}"/>
          </ac:spMkLst>
        </pc:spChg>
        <pc:spChg chg="add mod">
          <ac:chgData name="杨 大富" userId="aa810e1bf9aed1e8" providerId="LiveId" clId="{0AFFBBDC-4EC1-422A-948F-44B84C26E21E}" dt="2022-05-24T05:48:08.796" v="5281" actId="1076"/>
          <ac:spMkLst>
            <pc:docMk/>
            <pc:sldMk cId="166367067" sldId="268"/>
            <ac:spMk id="10" creationId="{E6BA62A2-E2B1-6DB7-7D46-604883CC8C0B}"/>
          </ac:spMkLst>
        </pc:spChg>
        <pc:spChg chg="add del mod">
          <ac:chgData name="杨 大富" userId="aa810e1bf9aed1e8" providerId="LiveId" clId="{0AFFBBDC-4EC1-422A-948F-44B84C26E21E}" dt="2022-05-24T05:52:32.882" v="5331" actId="21"/>
          <ac:spMkLst>
            <pc:docMk/>
            <pc:sldMk cId="166367067" sldId="268"/>
            <ac:spMk id="11" creationId="{4BE3EBA1-B9F8-A4D5-20E8-D36AB972C640}"/>
          </ac:spMkLst>
        </pc:spChg>
        <pc:spChg chg="add del mod">
          <ac:chgData name="杨 大富" userId="aa810e1bf9aed1e8" providerId="LiveId" clId="{0AFFBBDC-4EC1-422A-948F-44B84C26E21E}" dt="2022-05-24T05:52:32.882" v="5331" actId="21"/>
          <ac:spMkLst>
            <pc:docMk/>
            <pc:sldMk cId="166367067" sldId="268"/>
            <ac:spMk id="12" creationId="{F9768262-A06A-30E6-3839-CB14A78F86BD}"/>
          </ac:spMkLst>
        </pc:spChg>
        <pc:spChg chg="add del">
          <ac:chgData name="杨 大富" userId="aa810e1bf9aed1e8" providerId="LiveId" clId="{0AFFBBDC-4EC1-422A-948F-44B84C26E21E}" dt="2022-05-24T05:46:17.176" v="5264" actId="478"/>
          <ac:spMkLst>
            <pc:docMk/>
            <pc:sldMk cId="166367067" sldId="268"/>
            <ac:spMk id="13" creationId="{5EEE7B18-E8F2-7B98-4997-D765E33665CA}"/>
          </ac:spMkLst>
        </pc:spChg>
        <pc:spChg chg="add del mod">
          <ac:chgData name="杨 大富" userId="aa810e1bf9aed1e8" providerId="LiveId" clId="{0AFFBBDC-4EC1-422A-948F-44B84C26E21E}" dt="2022-05-24T05:59:15.290" v="5381" actId="478"/>
          <ac:spMkLst>
            <pc:docMk/>
            <pc:sldMk cId="166367067" sldId="268"/>
            <ac:spMk id="14" creationId="{29FFF179-DB7C-0E07-9C0D-88FCC9FD5326}"/>
          </ac:spMkLst>
        </pc:spChg>
        <pc:spChg chg="add del">
          <ac:chgData name="杨 大富" userId="aa810e1bf9aed1e8" providerId="LiveId" clId="{0AFFBBDC-4EC1-422A-948F-44B84C26E21E}" dt="2022-05-24T05:47:19.487" v="5270" actId="22"/>
          <ac:spMkLst>
            <pc:docMk/>
            <pc:sldMk cId="166367067" sldId="268"/>
            <ac:spMk id="16" creationId="{6B0EA9B1-2AB4-F215-43AB-D6394ACD56DE}"/>
          </ac:spMkLst>
        </pc:spChg>
        <pc:spChg chg="add mod">
          <ac:chgData name="杨 大富" userId="aa810e1bf9aed1e8" providerId="LiveId" clId="{0AFFBBDC-4EC1-422A-948F-44B84C26E21E}" dt="2022-05-24T05:48:23.829" v="5294" actId="14100"/>
          <ac:spMkLst>
            <pc:docMk/>
            <pc:sldMk cId="166367067" sldId="268"/>
            <ac:spMk id="17" creationId="{13824F6D-21E4-993F-9F37-D962D2E27CFE}"/>
          </ac:spMkLst>
        </pc:spChg>
        <pc:spChg chg="add mod">
          <ac:chgData name="杨 大富" userId="aa810e1bf9aed1e8" providerId="LiveId" clId="{0AFFBBDC-4EC1-422A-948F-44B84C26E21E}" dt="2022-05-24T06:01:30.204" v="5414" actId="14100"/>
          <ac:spMkLst>
            <pc:docMk/>
            <pc:sldMk cId="166367067" sldId="268"/>
            <ac:spMk id="20" creationId="{5B6FF7C7-D826-61C0-052F-605D4298DA34}"/>
          </ac:spMkLst>
        </pc:spChg>
        <pc:spChg chg="add mod">
          <ac:chgData name="杨 大富" userId="aa810e1bf9aed1e8" providerId="LiveId" clId="{0AFFBBDC-4EC1-422A-948F-44B84C26E21E}" dt="2022-05-24T06:01:23.741" v="5413" actId="1582"/>
          <ac:spMkLst>
            <pc:docMk/>
            <pc:sldMk cId="166367067" sldId="268"/>
            <ac:spMk id="21" creationId="{7DBBD476-1E94-E633-4AFD-20DC303F878D}"/>
          </ac:spMkLst>
        </pc:spChg>
        <pc:picChg chg="add mod">
          <ac:chgData name="杨 大富" userId="aa810e1bf9aed1e8" providerId="LiveId" clId="{0AFFBBDC-4EC1-422A-948F-44B84C26E21E}" dt="2022-05-24T05:59:38.992" v="5397" actId="1038"/>
          <ac:picMkLst>
            <pc:docMk/>
            <pc:sldMk cId="166367067" sldId="268"/>
            <ac:picMk id="19" creationId="{D924575E-9B4F-5A48-263D-C65E949459BD}"/>
          </ac:picMkLst>
        </pc:picChg>
      </pc:sldChg>
      <pc:sldChg chg="addSp modSp new mod ord">
        <pc:chgData name="杨 大富" userId="aa810e1bf9aed1e8" providerId="LiveId" clId="{0AFFBBDC-4EC1-422A-948F-44B84C26E21E}" dt="2022-05-24T05:38:56.053" v="5166" actId="1076"/>
        <pc:sldMkLst>
          <pc:docMk/>
          <pc:sldMk cId="3267425551" sldId="269"/>
        </pc:sldMkLst>
        <pc:spChg chg="add mod">
          <ac:chgData name="杨 大富" userId="aa810e1bf9aed1e8" providerId="LiveId" clId="{0AFFBBDC-4EC1-422A-948F-44B84C26E21E}" dt="2022-05-24T05:36:52.979" v="5142"/>
          <ac:spMkLst>
            <pc:docMk/>
            <pc:sldMk cId="3267425551" sldId="269"/>
            <ac:spMk id="2" creationId="{7E15E4EE-658A-9D1F-C3E5-E95D14F8947F}"/>
          </ac:spMkLst>
        </pc:spChg>
        <pc:spChg chg="add mod">
          <ac:chgData name="杨 大富" userId="aa810e1bf9aed1e8" providerId="LiveId" clId="{0AFFBBDC-4EC1-422A-948F-44B84C26E21E}" dt="2022-05-24T05:38:33.949" v="5157" actId="1076"/>
          <ac:spMkLst>
            <pc:docMk/>
            <pc:sldMk cId="3267425551" sldId="269"/>
            <ac:spMk id="3" creationId="{D9E7395F-0EBA-B7FC-6B63-8B1E1E7922E7}"/>
          </ac:spMkLst>
        </pc:spChg>
        <pc:spChg chg="add mod">
          <ac:chgData name="杨 大富" userId="aa810e1bf9aed1e8" providerId="LiveId" clId="{0AFFBBDC-4EC1-422A-948F-44B84C26E21E}" dt="2022-05-24T05:38:56.053" v="5166" actId="1076"/>
          <ac:spMkLst>
            <pc:docMk/>
            <pc:sldMk cId="3267425551" sldId="269"/>
            <ac:spMk id="4" creationId="{B69840E8-CD28-E6E8-3DF0-33431EA065A2}"/>
          </ac:spMkLst>
        </pc:spChg>
        <pc:picChg chg="add mod">
          <ac:chgData name="杨 大富" userId="aa810e1bf9aed1e8" providerId="LiveId" clId="{0AFFBBDC-4EC1-422A-948F-44B84C26E21E}" dt="2022-05-24T05:37:25.340" v="5147" actId="1076"/>
          <ac:picMkLst>
            <pc:docMk/>
            <pc:sldMk cId="3267425551" sldId="269"/>
            <ac:picMk id="5" creationId="{47B269CC-BB2B-72DC-6671-92C2211FB314}"/>
          </ac:picMkLst>
        </pc:picChg>
      </pc:sldChg>
      <pc:sldChg chg="addSp delSp modSp new mod ord">
        <pc:chgData name="杨 大富" userId="aa810e1bf9aed1e8" providerId="LiveId" clId="{0AFFBBDC-4EC1-422A-948F-44B84C26E21E}" dt="2022-05-24T05:41:44.679" v="5219" actId="113"/>
        <pc:sldMkLst>
          <pc:docMk/>
          <pc:sldMk cId="1725048612" sldId="270"/>
        </pc:sldMkLst>
        <pc:spChg chg="add mod">
          <ac:chgData name="杨 大富" userId="aa810e1bf9aed1e8" providerId="LiveId" clId="{0AFFBBDC-4EC1-422A-948F-44B84C26E21E}" dt="2022-05-24T05:41:44.679" v="5219" actId="113"/>
          <ac:spMkLst>
            <pc:docMk/>
            <pc:sldMk cId="1725048612" sldId="270"/>
            <ac:spMk id="2" creationId="{8B80965E-29A1-1CAA-7433-64A1C4DCC96F}"/>
          </ac:spMkLst>
        </pc:spChg>
        <pc:graphicFrameChg chg="add del mod">
          <ac:chgData name="杨 大富" userId="aa810e1bf9aed1e8" providerId="LiveId" clId="{0AFFBBDC-4EC1-422A-948F-44B84C26E21E}" dt="2022-05-23T09:02:26.381" v="2084" actId="478"/>
          <ac:graphicFrameMkLst>
            <pc:docMk/>
            <pc:sldMk cId="1725048612" sldId="270"/>
            <ac:graphicFrameMk id="2" creationId="{DB07D843-182F-145D-9B32-2B8784BE7A35}"/>
          </ac:graphicFrameMkLst>
        </pc:graphicFrameChg>
        <pc:graphicFrameChg chg="add del mod">
          <ac:chgData name="杨 大富" userId="aa810e1bf9aed1e8" providerId="LiveId" clId="{0AFFBBDC-4EC1-422A-948F-44B84C26E21E}" dt="2022-05-23T09:10:24.662" v="2088" actId="478"/>
          <ac:graphicFrameMkLst>
            <pc:docMk/>
            <pc:sldMk cId="1725048612" sldId="270"/>
            <ac:graphicFrameMk id="5" creationId="{5BA51307-2722-DD71-ACA4-CF8F97E9176D}"/>
          </ac:graphicFrameMkLst>
        </pc:graphicFrameChg>
        <pc:picChg chg="add del mod">
          <ac:chgData name="杨 大富" userId="aa810e1bf9aed1e8" providerId="LiveId" clId="{0AFFBBDC-4EC1-422A-948F-44B84C26E21E}" dt="2022-05-23T09:05:57.192" v="2086" actId="478"/>
          <ac:picMkLst>
            <pc:docMk/>
            <pc:sldMk cId="1725048612" sldId="270"/>
            <ac:picMk id="4" creationId="{7543D435-3F18-E6CD-E9B9-A8D499FCEAB3}"/>
          </ac:picMkLst>
        </pc:picChg>
        <pc:picChg chg="add del mod">
          <ac:chgData name="杨 大富" userId="aa810e1bf9aed1e8" providerId="LiveId" clId="{0AFFBBDC-4EC1-422A-948F-44B84C26E21E}" dt="2022-05-23T09:13:35.488" v="2106" actId="478"/>
          <ac:picMkLst>
            <pc:docMk/>
            <pc:sldMk cId="1725048612" sldId="270"/>
            <ac:picMk id="7" creationId="{1D2C3BD0-9912-1500-B0B1-90F1A815E997}"/>
          </ac:picMkLst>
        </pc:picChg>
        <pc:picChg chg="add del mod">
          <ac:chgData name="杨 大富" userId="aa810e1bf9aed1e8" providerId="LiveId" clId="{0AFFBBDC-4EC1-422A-948F-44B84C26E21E}" dt="2022-05-23T09:13:30.397" v="2103"/>
          <ac:picMkLst>
            <pc:docMk/>
            <pc:sldMk cId="1725048612" sldId="270"/>
            <ac:picMk id="9" creationId="{06906CBC-45C1-AACD-DD6B-67C2D19DB798}"/>
          </ac:picMkLst>
        </pc:picChg>
        <pc:picChg chg="add mod modCrop">
          <ac:chgData name="杨 大富" userId="aa810e1bf9aed1e8" providerId="LiveId" clId="{0AFFBBDC-4EC1-422A-948F-44B84C26E21E}" dt="2022-05-24T05:40:05.437" v="5182" actId="1076"/>
          <ac:picMkLst>
            <pc:docMk/>
            <pc:sldMk cId="1725048612" sldId="270"/>
            <ac:picMk id="11" creationId="{AB009A62-6ACC-B224-0DDE-F13F0A746524}"/>
          </ac:picMkLst>
        </pc:picChg>
      </pc:sldChg>
      <pc:sldChg chg="addSp modSp new mod">
        <pc:chgData name="杨 大富" userId="aa810e1bf9aed1e8" providerId="LiveId" clId="{0AFFBBDC-4EC1-422A-948F-44B84C26E21E}" dt="2022-05-23T11:34:21.766" v="2260" actId="1076"/>
        <pc:sldMkLst>
          <pc:docMk/>
          <pc:sldMk cId="137915821" sldId="271"/>
        </pc:sldMkLst>
        <pc:picChg chg="add mod">
          <ac:chgData name="杨 大富" userId="aa810e1bf9aed1e8" providerId="LiveId" clId="{0AFFBBDC-4EC1-422A-948F-44B84C26E21E}" dt="2022-05-23T11:34:21.766" v="2260" actId="1076"/>
          <ac:picMkLst>
            <pc:docMk/>
            <pc:sldMk cId="137915821" sldId="271"/>
            <ac:picMk id="3" creationId="{19A55C73-B60C-2AF2-A637-ECF6BF2D38B2}"/>
          </ac:picMkLst>
        </pc:picChg>
      </pc:sldChg>
      <pc:sldChg chg="addSp delSp modSp add mod ord">
        <pc:chgData name="杨 大富" userId="aa810e1bf9aed1e8" providerId="LiveId" clId="{0AFFBBDC-4EC1-422A-948F-44B84C26E21E}" dt="2022-05-25T08:48:28.745" v="7735" actId="1076"/>
        <pc:sldMkLst>
          <pc:docMk/>
          <pc:sldMk cId="541987718" sldId="272"/>
        </pc:sldMkLst>
        <pc:spChg chg="mod">
          <ac:chgData name="杨 大富" userId="aa810e1bf9aed1e8" providerId="LiveId" clId="{0AFFBBDC-4EC1-422A-948F-44B84C26E21E}" dt="2022-05-24T06:21:17.871" v="5549"/>
          <ac:spMkLst>
            <pc:docMk/>
            <pc:sldMk cId="541987718" sldId="272"/>
            <ac:spMk id="2" creationId="{1CA73B8B-DFF3-455E-B771-B8EDFE2796C4}"/>
          </ac:spMkLst>
        </pc:spChg>
        <pc:spChg chg="mod">
          <ac:chgData name="杨 大富" userId="aa810e1bf9aed1e8" providerId="LiveId" clId="{0AFFBBDC-4EC1-422A-948F-44B84C26E21E}" dt="2022-05-24T06:24:58.331" v="5575" actId="1076"/>
          <ac:spMkLst>
            <pc:docMk/>
            <pc:sldMk cId="541987718" sldId="272"/>
            <ac:spMk id="3" creationId="{7E8BE51C-F2B9-4EC2-879D-7EDB2E5CA621}"/>
          </ac:spMkLst>
        </pc:spChg>
        <pc:spChg chg="mod">
          <ac:chgData name="杨 大富" userId="aa810e1bf9aed1e8" providerId="LiveId" clId="{0AFFBBDC-4EC1-422A-948F-44B84C26E21E}" dt="2022-05-25T08:48:28.745" v="7735" actId="1076"/>
          <ac:spMkLst>
            <pc:docMk/>
            <pc:sldMk cId="541987718" sldId="272"/>
            <ac:spMk id="4" creationId="{494D28C9-42C7-4C4F-B001-56263A1567D7}"/>
          </ac:spMkLst>
        </pc:spChg>
        <pc:spChg chg="mod">
          <ac:chgData name="杨 大富" userId="aa810e1bf9aed1e8" providerId="LiveId" clId="{0AFFBBDC-4EC1-422A-948F-44B84C26E21E}" dt="2022-05-24T06:24:58.331" v="5575" actId="1076"/>
          <ac:spMkLst>
            <pc:docMk/>
            <pc:sldMk cId="541987718" sldId="272"/>
            <ac:spMk id="5" creationId="{4FD68AB2-B546-4DD7-98CE-498CB494C0AD}"/>
          </ac:spMkLst>
        </pc:spChg>
        <pc:spChg chg="del mod">
          <ac:chgData name="杨 大富" userId="aa810e1bf9aed1e8" providerId="LiveId" clId="{0AFFBBDC-4EC1-422A-948F-44B84C26E21E}" dt="2022-05-25T08:47:26.585" v="7705" actId="478"/>
          <ac:spMkLst>
            <pc:docMk/>
            <pc:sldMk cId="541987718" sldId="272"/>
            <ac:spMk id="7" creationId="{BACCF62D-8129-4C34-9616-B2A7FC1B2E8A}"/>
          </ac:spMkLst>
        </pc:spChg>
        <pc:spChg chg="mod">
          <ac:chgData name="杨 大富" userId="aa810e1bf9aed1e8" providerId="LiveId" clId="{0AFFBBDC-4EC1-422A-948F-44B84C26E21E}" dt="2022-05-24T06:24:58.331" v="5575" actId="1076"/>
          <ac:spMkLst>
            <pc:docMk/>
            <pc:sldMk cId="541987718" sldId="272"/>
            <ac:spMk id="8" creationId="{59F6C915-6B6B-40BC-AAF1-3B851F0CC09B}"/>
          </ac:spMkLst>
        </pc:spChg>
        <pc:spChg chg="add mod">
          <ac:chgData name="杨 大富" userId="aa810e1bf9aed1e8" providerId="LiveId" clId="{0AFFBBDC-4EC1-422A-948F-44B84C26E21E}" dt="2022-05-24T06:23:00.795" v="5554" actId="1076"/>
          <ac:spMkLst>
            <pc:docMk/>
            <pc:sldMk cId="541987718" sldId="272"/>
            <ac:spMk id="9" creationId="{D1E8CD78-057C-9C65-D48F-78236FC9E5FD}"/>
          </ac:spMkLst>
        </pc:spChg>
        <pc:spChg chg="mod">
          <ac:chgData name="杨 大富" userId="aa810e1bf9aed1e8" providerId="LiveId" clId="{0AFFBBDC-4EC1-422A-948F-44B84C26E21E}" dt="2022-05-24T06:24:58.331" v="5575" actId="1076"/>
          <ac:spMkLst>
            <pc:docMk/>
            <pc:sldMk cId="541987718" sldId="272"/>
            <ac:spMk id="10" creationId="{00FDA029-5F3A-41AA-B296-74D6EF72D02A}"/>
          </ac:spMkLst>
        </pc:spChg>
        <pc:spChg chg="add mod">
          <ac:chgData name="杨 大富" userId="aa810e1bf9aed1e8" providerId="LiveId" clId="{0AFFBBDC-4EC1-422A-948F-44B84C26E21E}" dt="2022-05-24T06:24:46.315" v="5572" actId="1076"/>
          <ac:spMkLst>
            <pc:docMk/>
            <pc:sldMk cId="541987718" sldId="272"/>
            <ac:spMk id="11" creationId="{58D8BE79-CBA2-7BE2-8E8A-4A33EF800F9D}"/>
          </ac:spMkLst>
        </pc:spChg>
        <pc:spChg chg="add mod">
          <ac:chgData name="杨 大富" userId="aa810e1bf9aed1e8" providerId="LiveId" clId="{0AFFBBDC-4EC1-422A-948F-44B84C26E21E}" dt="2022-05-24T06:24:49.474" v="5573" actId="1076"/>
          <ac:spMkLst>
            <pc:docMk/>
            <pc:sldMk cId="541987718" sldId="272"/>
            <ac:spMk id="12" creationId="{F5A29A68-B009-D953-39F2-FD3E7A38FE41}"/>
          </ac:spMkLst>
        </pc:spChg>
        <pc:spChg chg="add mod">
          <ac:chgData name="杨 大富" userId="aa810e1bf9aed1e8" providerId="LiveId" clId="{0AFFBBDC-4EC1-422A-948F-44B84C26E21E}" dt="2022-05-24T06:24:53.019" v="5574" actId="1076"/>
          <ac:spMkLst>
            <pc:docMk/>
            <pc:sldMk cId="541987718" sldId="272"/>
            <ac:spMk id="13" creationId="{B0890A24-66FC-3E47-3D2C-A7FF3227EDB7}"/>
          </ac:spMkLst>
        </pc:spChg>
        <pc:picChg chg="mod">
          <ac:chgData name="杨 大富" userId="aa810e1bf9aed1e8" providerId="LiveId" clId="{0AFFBBDC-4EC1-422A-948F-44B84C26E21E}" dt="2022-05-23T11:18:11.552" v="2110" actId="1076"/>
          <ac:picMkLst>
            <pc:docMk/>
            <pc:sldMk cId="541987718" sldId="272"/>
            <ac:picMk id="6" creationId="{A709C0B5-8C2F-42D2-83D3-379D6F0BC849}"/>
          </ac:picMkLst>
        </pc:picChg>
        <pc:picChg chg="add mod">
          <ac:chgData name="杨 大富" userId="aa810e1bf9aed1e8" providerId="LiveId" clId="{0AFFBBDC-4EC1-422A-948F-44B84C26E21E}" dt="2022-05-25T08:48:24.825" v="7734" actId="1037"/>
          <ac:picMkLst>
            <pc:docMk/>
            <pc:sldMk cId="541987718" sldId="272"/>
            <ac:picMk id="14" creationId="{C5CC6ABD-B9F3-B46C-F690-57612ABE1D52}"/>
          </ac:picMkLst>
        </pc:picChg>
        <pc:picChg chg="mod">
          <ac:chgData name="杨 大富" userId="aa810e1bf9aed1e8" providerId="LiveId" clId="{0AFFBBDC-4EC1-422A-948F-44B84C26E21E}" dt="2022-05-23T11:18:11.552" v="2110" actId="1076"/>
          <ac:picMkLst>
            <pc:docMk/>
            <pc:sldMk cId="541987718" sldId="272"/>
            <ac:picMk id="1026" creationId="{6E1EE886-5BEB-4D23-90BE-6587A29E1BAB}"/>
          </ac:picMkLst>
        </pc:picChg>
      </pc:sldChg>
      <pc:sldChg chg="add del">
        <pc:chgData name="杨 大富" userId="aa810e1bf9aed1e8" providerId="LiveId" clId="{0AFFBBDC-4EC1-422A-948F-44B84C26E21E}" dt="2022-05-23T11:12:34.876" v="2108" actId="47"/>
        <pc:sldMkLst>
          <pc:docMk/>
          <pc:sldMk cId="456613060" sldId="273"/>
        </pc:sldMkLst>
      </pc:sldChg>
      <pc:sldChg chg="addSp modSp add mod ord">
        <pc:chgData name="杨 大富" userId="aa810e1bf9aed1e8" providerId="LiveId" clId="{0AFFBBDC-4EC1-422A-948F-44B84C26E21E}" dt="2022-05-24T05:39:29.700" v="5177" actId="1076"/>
        <pc:sldMkLst>
          <pc:docMk/>
          <pc:sldMk cId="902936946" sldId="274"/>
        </pc:sldMkLst>
        <pc:spChg chg="add mod">
          <ac:chgData name="杨 大富" userId="aa810e1bf9aed1e8" providerId="LiveId" clId="{0AFFBBDC-4EC1-422A-948F-44B84C26E21E}" dt="2022-05-24T05:39:29.700" v="5177" actId="1076"/>
          <ac:spMkLst>
            <pc:docMk/>
            <pc:sldMk cId="902936946" sldId="274"/>
            <ac:spMk id="2" creationId="{24F1F69D-B456-86FC-F4FB-9549002DF564}"/>
          </ac:spMkLst>
        </pc:spChg>
        <pc:picChg chg="mod">
          <ac:chgData name="杨 大富" userId="aa810e1bf9aed1e8" providerId="LiveId" clId="{0AFFBBDC-4EC1-422A-948F-44B84C26E21E}" dt="2022-05-24T05:39:09.604" v="5168" actId="1076"/>
          <ac:picMkLst>
            <pc:docMk/>
            <pc:sldMk cId="902936946" sldId="274"/>
            <ac:picMk id="5" creationId="{F1DF457C-B277-432A-9B62-48CFEF7DDF9F}"/>
          </ac:picMkLst>
        </pc:picChg>
      </pc:sldChg>
      <pc:sldChg chg="add del ord">
        <pc:chgData name="杨 大富" userId="aa810e1bf9aed1e8" providerId="LiveId" clId="{0AFFBBDC-4EC1-422A-948F-44B84C26E21E}" dt="2022-05-24T01:38:34.629" v="3154" actId="47"/>
        <pc:sldMkLst>
          <pc:docMk/>
          <pc:sldMk cId="1904363765" sldId="275"/>
        </pc:sldMkLst>
      </pc:sldChg>
      <pc:sldChg chg="addSp modSp new mod">
        <pc:chgData name="杨 大富" userId="aa810e1bf9aed1e8" providerId="LiveId" clId="{0AFFBBDC-4EC1-422A-948F-44B84C26E21E}" dt="2022-05-24T06:29:52.171" v="5617" actId="1076"/>
        <pc:sldMkLst>
          <pc:docMk/>
          <pc:sldMk cId="4029702900" sldId="276"/>
        </pc:sldMkLst>
        <pc:spChg chg="add mod">
          <ac:chgData name="杨 大富" userId="aa810e1bf9aed1e8" providerId="LiveId" clId="{0AFFBBDC-4EC1-422A-948F-44B84C26E21E}" dt="2022-05-24T06:29:52.171" v="5617" actId="1076"/>
          <ac:spMkLst>
            <pc:docMk/>
            <pc:sldMk cId="4029702900" sldId="276"/>
            <ac:spMk id="2" creationId="{ED4FFA04-3920-C716-07B0-3B99C242DF2C}"/>
          </ac:spMkLst>
        </pc:spChg>
        <pc:spChg chg="add mod">
          <ac:chgData name="杨 大富" userId="aa810e1bf9aed1e8" providerId="LiveId" clId="{0AFFBBDC-4EC1-422A-948F-44B84C26E21E}" dt="2022-05-24T06:29:49.306" v="5616" actId="1076"/>
          <ac:spMkLst>
            <pc:docMk/>
            <pc:sldMk cId="4029702900" sldId="276"/>
            <ac:spMk id="3" creationId="{0C6DA3FF-5614-7DDB-E5D7-96B4126F5B31}"/>
          </ac:spMkLst>
        </pc:spChg>
        <pc:spChg chg="add mod">
          <ac:chgData name="杨 大富" userId="aa810e1bf9aed1e8" providerId="LiveId" clId="{0AFFBBDC-4EC1-422A-948F-44B84C26E21E}" dt="2022-05-24T06:29:49.306" v="5616" actId="1076"/>
          <ac:spMkLst>
            <pc:docMk/>
            <pc:sldMk cId="4029702900" sldId="276"/>
            <ac:spMk id="4" creationId="{B60884A8-CD5E-9757-B125-C0F985810D74}"/>
          </ac:spMkLst>
        </pc:spChg>
        <pc:spChg chg="add mod">
          <ac:chgData name="杨 大富" userId="aa810e1bf9aed1e8" providerId="LiveId" clId="{0AFFBBDC-4EC1-422A-948F-44B84C26E21E}" dt="2022-05-24T06:29:49.306" v="5616" actId="1076"/>
          <ac:spMkLst>
            <pc:docMk/>
            <pc:sldMk cId="4029702900" sldId="276"/>
            <ac:spMk id="5" creationId="{7C0BD649-38D6-B84D-4C64-93FB58FBDF38}"/>
          </ac:spMkLst>
        </pc:spChg>
        <pc:spChg chg="add mod">
          <ac:chgData name="杨 大富" userId="aa810e1bf9aed1e8" providerId="LiveId" clId="{0AFFBBDC-4EC1-422A-948F-44B84C26E21E}" dt="2022-05-24T06:29:49.306" v="5616" actId="1076"/>
          <ac:spMkLst>
            <pc:docMk/>
            <pc:sldMk cId="4029702900" sldId="276"/>
            <ac:spMk id="6" creationId="{7E23171E-0C44-BC00-DBDC-508878351208}"/>
          </ac:spMkLst>
        </pc:spChg>
        <pc:spChg chg="add mod">
          <ac:chgData name="杨 大富" userId="aa810e1bf9aed1e8" providerId="LiveId" clId="{0AFFBBDC-4EC1-422A-948F-44B84C26E21E}" dt="2022-05-24T06:29:49.306" v="5616" actId="1076"/>
          <ac:spMkLst>
            <pc:docMk/>
            <pc:sldMk cId="4029702900" sldId="276"/>
            <ac:spMk id="7" creationId="{C5CFF8A3-7CE5-2D60-8A23-B98C8C68CE04}"/>
          </ac:spMkLst>
        </pc:spChg>
        <pc:spChg chg="add mod">
          <ac:chgData name="杨 大富" userId="aa810e1bf9aed1e8" providerId="LiveId" clId="{0AFFBBDC-4EC1-422A-948F-44B84C26E21E}" dt="2022-05-24T06:29:49.306" v="5616" actId="1076"/>
          <ac:spMkLst>
            <pc:docMk/>
            <pc:sldMk cId="4029702900" sldId="276"/>
            <ac:spMk id="8" creationId="{0FE2A878-30B8-68FA-00D1-BB25A924CE81}"/>
          </ac:spMkLst>
        </pc:spChg>
        <pc:spChg chg="add mod">
          <ac:chgData name="杨 大富" userId="aa810e1bf9aed1e8" providerId="LiveId" clId="{0AFFBBDC-4EC1-422A-948F-44B84C26E21E}" dt="2022-05-24T06:29:49.306" v="5616" actId="1076"/>
          <ac:spMkLst>
            <pc:docMk/>
            <pc:sldMk cId="4029702900" sldId="276"/>
            <ac:spMk id="9" creationId="{275CBF2D-44E1-CA17-7C4E-145384AA896C}"/>
          </ac:spMkLst>
        </pc:spChg>
        <pc:spChg chg="add mod">
          <ac:chgData name="杨 大富" userId="aa810e1bf9aed1e8" providerId="LiveId" clId="{0AFFBBDC-4EC1-422A-948F-44B84C26E21E}" dt="2022-05-24T06:29:49.306" v="5616" actId="1076"/>
          <ac:spMkLst>
            <pc:docMk/>
            <pc:sldMk cId="4029702900" sldId="276"/>
            <ac:spMk id="10" creationId="{DF065E05-82E6-F0B5-FCDC-8F6A6CF76DEB}"/>
          </ac:spMkLst>
        </pc:spChg>
        <pc:spChg chg="add mod">
          <ac:chgData name="杨 大富" userId="aa810e1bf9aed1e8" providerId="LiveId" clId="{0AFFBBDC-4EC1-422A-948F-44B84C26E21E}" dt="2022-05-24T06:29:49.306" v="5616" actId="1076"/>
          <ac:spMkLst>
            <pc:docMk/>
            <pc:sldMk cId="4029702900" sldId="276"/>
            <ac:spMk id="11" creationId="{7BB8AFF8-D066-19CD-2290-EFED881A8835}"/>
          </ac:spMkLst>
        </pc:spChg>
      </pc:sldChg>
      <pc:sldChg chg="addSp modSp new mod">
        <pc:chgData name="杨 大富" userId="aa810e1bf9aed1e8" providerId="LiveId" clId="{0AFFBBDC-4EC1-422A-948F-44B84C26E21E}" dt="2022-05-25T07:41:10.244" v="7348" actId="1038"/>
        <pc:sldMkLst>
          <pc:docMk/>
          <pc:sldMk cId="4188159284" sldId="277"/>
        </pc:sldMkLst>
        <pc:spChg chg="add mod">
          <ac:chgData name="杨 大富" userId="aa810e1bf9aed1e8" providerId="LiveId" clId="{0AFFBBDC-4EC1-422A-948F-44B84C26E21E}" dt="2022-05-24T06:33:43.394" v="5666" actId="1076"/>
          <ac:spMkLst>
            <pc:docMk/>
            <pc:sldMk cId="4188159284" sldId="277"/>
            <ac:spMk id="2" creationId="{A4DF1F3C-20C3-8CE6-B6E2-3488C7F42D9B}"/>
          </ac:spMkLst>
        </pc:spChg>
        <pc:spChg chg="add mod">
          <ac:chgData name="杨 大富" userId="aa810e1bf9aed1e8" providerId="LiveId" clId="{0AFFBBDC-4EC1-422A-948F-44B84C26E21E}" dt="2022-05-24T06:43:35.483" v="5718" actId="1076"/>
          <ac:spMkLst>
            <pc:docMk/>
            <pc:sldMk cId="4188159284" sldId="277"/>
            <ac:spMk id="3" creationId="{FABEAFE5-F159-BF28-F1F2-60C9481B8065}"/>
          </ac:spMkLst>
        </pc:spChg>
        <pc:spChg chg="add mod">
          <ac:chgData name="杨 大富" userId="aa810e1bf9aed1e8" providerId="LiveId" clId="{0AFFBBDC-4EC1-422A-948F-44B84C26E21E}" dt="2022-05-24T06:43:35.483" v="5718" actId="1076"/>
          <ac:spMkLst>
            <pc:docMk/>
            <pc:sldMk cId="4188159284" sldId="277"/>
            <ac:spMk id="4" creationId="{2F875B37-5250-41E9-0160-296C8E1923D6}"/>
          </ac:spMkLst>
        </pc:spChg>
        <pc:spChg chg="add mod">
          <ac:chgData name="杨 大富" userId="aa810e1bf9aed1e8" providerId="LiveId" clId="{0AFFBBDC-4EC1-422A-948F-44B84C26E21E}" dt="2022-05-24T06:43:35.483" v="5718" actId="1076"/>
          <ac:spMkLst>
            <pc:docMk/>
            <pc:sldMk cId="4188159284" sldId="277"/>
            <ac:spMk id="5" creationId="{A1BF66B4-1803-1A17-5B86-6851636EA574}"/>
          </ac:spMkLst>
        </pc:spChg>
        <pc:spChg chg="add mod">
          <ac:chgData name="杨 大富" userId="aa810e1bf9aed1e8" providerId="LiveId" clId="{0AFFBBDC-4EC1-422A-948F-44B84C26E21E}" dt="2022-05-24T06:43:35.483" v="5718" actId="1076"/>
          <ac:spMkLst>
            <pc:docMk/>
            <pc:sldMk cId="4188159284" sldId="277"/>
            <ac:spMk id="6" creationId="{04B8F74D-3D7E-8BB4-FE67-82B1DAA59280}"/>
          </ac:spMkLst>
        </pc:spChg>
        <pc:spChg chg="add mod">
          <ac:chgData name="杨 大富" userId="aa810e1bf9aed1e8" providerId="LiveId" clId="{0AFFBBDC-4EC1-422A-948F-44B84C26E21E}" dt="2022-05-25T07:25:59.905" v="7169" actId="113"/>
          <ac:spMkLst>
            <pc:docMk/>
            <pc:sldMk cId="4188159284" sldId="277"/>
            <ac:spMk id="7" creationId="{8F951676-A17B-E954-A0A2-B63DBAC98A65}"/>
          </ac:spMkLst>
        </pc:spChg>
        <pc:spChg chg="add mod">
          <ac:chgData name="杨 大富" userId="aa810e1bf9aed1e8" providerId="LiveId" clId="{0AFFBBDC-4EC1-422A-948F-44B84C26E21E}" dt="2022-05-24T06:43:35.483" v="5718" actId="1076"/>
          <ac:spMkLst>
            <pc:docMk/>
            <pc:sldMk cId="4188159284" sldId="277"/>
            <ac:spMk id="8" creationId="{985B5FA9-3FB5-7358-13CE-DC85D42F6799}"/>
          </ac:spMkLst>
        </pc:spChg>
        <pc:spChg chg="add mod">
          <ac:chgData name="杨 大富" userId="aa810e1bf9aed1e8" providerId="LiveId" clId="{0AFFBBDC-4EC1-422A-948F-44B84C26E21E}" dt="2022-05-24T06:43:35.483" v="5718" actId="1076"/>
          <ac:spMkLst>
            <pc:docMk/>
            <pc:sldMk cId="4188159284" sldId="277"/>
            <ac:spMk id="9" creationId="{AC5AED97-37C8-F126-C0B4-45D464250FE8}"/>
          </ac:spMkLst>
        </pc:spChg>
        <pc:spChg chg="add mod">
          <ac:chgData name="杨 大富" userId="aa810e1bf9aed1e8" providerId="LiveId" clId="{0AFFBBDC-4EC1-422A-948F-44B84C26E21E}" dt="2022-05-24T06:43:09.946" v="5717" actId="1076"/>
          <ac:spMkLst>
            <pc:docMk/>
            <pc:sldMk cId="4188159284" sldId="277"/>
            <ac:spMk id="10" creationId="{616B5FC3-6F77-C1C8-1017-C48E837B68B5}"/>
          </ac:spMkLst>
        </pc:spChg>
        <pc:cxnChg chg="add mod">
          <ac:chgData name="杨 大富" userId="aa810e1bf9aed1e8" providerId="LiveId" clId="{0AFFBBDC-4EC1-422A-948F-44B84C26E21E}" dt="2022-05-25T07:41:10.244" v="7348" actId="1038"/>
          <ac:cxnSpMkLst>
            <pc:docMk/>
            <pc:sldMk cId="4188159284" sldId="277"/>
            <ac:cxnSpMk id="12" creationId="{F5BA62BC-9BCB-9AE6-F4B0-F06D628B05AA}"/>
          </ac:cxnSpMkLst>
        </pc:cxnChg>
      </pc:sldChg>
      <pc:sldChg chg="addSp modSp new mod">
        <pc:chgData name="杨 大富" userId="aa810e1bf9aed1e8" providerId="LiveId" clId="{0AFFBBDC-4EC1-422A-948F-44B84C26E21E}" dt="2022-05-25T07:40:55.663" v="7327" actId="14100"/>
        <pc:sldMkLst>
          <pc:docMk/>
          <pc:sldMk cId="2249933800" sldId="278"/>
        </pc:sldMkLst>
        <pc:spChg chg="add mod">
          <ac:chgData name="杨 大富" userId="aa810e1bf9aed1e8" providerId="LiveId" clId="{0AFFBBDC-4EC1-422A-948F-44B84C26E21E}" dt="2022-05-24T06:43:48.922" v="5719" actId="1076"/>
          <ac:spMkLst>
            <pc:docMk/>
            <pc:sldMk cId="2249933800" sldId="278"/>
            <ac:spMk id="2" creationId="{4B01129A-8847-6122-1E8B-E2E678E55545}"/>
          </ac:spMkLst>
        </pc:spChg>
        <pc:spChg chg="add mod">
          <ac:chgData name="杨 大富" userId="aa810e1bf9aed1e8" providerId="LiveId" clId="{0AFFBBDC-4EC1-422A-948F-44B84C26E21E}" dt="2022-05-24T06:43:52.235" v="5720" actId="14100"/>
          <ac:spMkLst>
            <pc:docMk/>
            <pc:sldMk cId="2249933800" sldId="278"/>
            <ac:spMk id="3" creationId="{362A9649-2F62-752F-5170-9AA339915807}"/>
          </ac:spMkLst>
        </pc:spChg>
        <pc:spChg chg="add mod">
          <ac:chgData name="杨 大富" userId="aa810e1bf9aed1e8" providerId="LiveId" clId="{0AFFBBDC-4EC1-422A-948F-44B84C26E21E}" dt="2022-05-24T06:43:48.922" v="5719" actId="1076"/>
          <ac:spMkLst>
            <pc:docMk/>
            <pc:sldMk cId="2249933800" sldId="278"/>
            <ac:spMk id="4" creationId="{70195657-E030-83F3-912A-506797E070B1}"/>
          </ac:spMkLst>
        </pc:spChg>
        <pc:spChg chg="add mod">
          <ac:chgData name="杨 大富" userId="aa810e1bf9aed1e8" providerId="LiveId" clId="{0AFFBBDC-4EC1-422A-948F-44B84C26E21E}" dt="2022-05-25T07:24:02.390" v="7161" actId="20577"/>
          <ac:spMkLst>
            <pc:docMk/>
            <pc:sldMk cId="2249933800" sldId="278"/>
            <ac:spMk id="5" creationId="{92EA8CAF-AA26-A691-D26D-A0BF46530952}"/>
          </ac:spMkLst>
        </pc:spChg>
        <pc:spChg chg="add mod">
          <ac:chgData name="杨 大富" userId="aa810e1bf9aed1e8" providerId="LiveId" clId="{0AFFBBDC-4EC1-422A-948F-44B84C26E21E}" dt="2022-05-24T06:43:48.922" v="5719" actId="1076"/>
          <ac:spMkLst>
            <pc:docMk/>
            <pc:sldMk cId="2249933800" sldId="278"/>
            <ac:spMk id="6" creationId="{800106E0-7285-81C1-5C9F-FE68459977CC}"/>
          </ac:spMkLst>
        </pc:spChg>
        <pc:spChg chg="add mod">
          <ac:chgData name="杨 大富" userId="aa810e1bf9aed1e8" providerId="LiveId" clId="{0AFFBBDC-4EC1-422A-948F-44B84C26E21E}" dt="2022-05-24T06:43:48.922" v="5719" actId="1076"/>
          <ac:spMkLst>
            <pc:docMk/>
            <pc:sldMk cId="2249933800" sldId="278"/>
            <ac:spMk id="7" creationId="{1B318A58-C980-275A-D8CC-F577F751B58E}"/>
          </ac:spMkLst>
        </pc:spChg>
        <pc:cxnChg chg="add mod">
          <ac:chgData name="杨 大富" userId="aa810e1bf9aed1e8" providerId="LiveId" clId="{0AFFBBDC-4EC1-422A-948F-44B84C26E21E}" dt="2022-05-25T07:40:55.663" v="7327" actId="14100"/>
          <ac:cxnSpMkLst>
            <pc:docMk/>
            <pc:sldMk cId="2249933800" sldId="278"/>
            <ac:cxnSpMk id="9" creationId="{E8768AAB-243B-07A4-1ADF-4DA1EA1240AA}"/>
          </ac:cxnSpMkLst>
        </pc:cxnChg>
      </pc:sldChg>
      <pc:sldChg chg="addSp delSp modSp add mod">
        <pc:chgData name="杨 大富" userId="aa810e1bf9aed1e8" providerId="LiveId" clId="{0AFFBBDC-4EC1-422A-948F-44B84C26E21E}" dt="2022-07-11T08:39:06.738" v="8396" actId="20577"/>
        <pc:sldMkLst>
          <pc:docMk/>
          <pc:sldMk cId="686421951" sldId="279"/>
        </pc:sldMkLst>
        <pc:spChg chg="add mod">
          <ac:chgData name="杨 大富" userId="aa810e1bf9aed1e8" providerId="LiveId" clId="{0AFFBBDC-4EC1-422A-948F-44B84C26E21E}" dt="2022-05-24T06:41:58.209" v="5699" actId="255"/>
          <ac:spMkLst>
            <pc:docMk/>
            <pc:sldMk cId="686421951" sldId="279"/>
            <ac:spMk id="2" creationId="{593881FA-5D16-1A4C-C501-3333485813DE}"/>
          </ac:spMkLst>
        </pc:spChg>
        <pc:spChg chg="add mod">
          <ac:chgData name="杨 大富" userId="aa810e1bf9aed1e8" providerId="LiveId" clId="{0AFFBBDC-4EC1-422A-948F-44B84C26E21E}" dt="2022-05-25T07:23:37.852" v="7160" actId="20577"/>
          <ac:spMkLst>
            <pc:docMk/>
            <pc:sldMk cId="686421951" sldId="279"/>
            <ac:spMk id="3" creationId="{3C2AE7A1-4983-CD4E-FBAC-510CA0C85615}"/>
          </ac:spMkLst>
        </pc:spChg>
        <pc:spChg chg="add del mod">
          <ac:chgData name="杨 大富" userId="aa810e1bf9aed1e8" providerId="LiveId" clId="{0AFFBBDC-4EC1-422A-948F-44B84C26E21E}" dt="2022-05-24T02:34:17.551" v="4061" actId="21"/>
          <ac:spMkLst>
            <pc:docMk/>
            <pc:sldMk cId="686421951" sldId="279"/>
            <ac:spMk id="4" creationId="{7F6B2FC7-686B-BB18-7060-8414939D7A13}"/>
          </ac:spMkLst>
        </pc:spChg>
        <pc:spChg chg="add del mod">
          <ac:chgData name="杨 大富" userId="aa810e1bf9aed1e8" providerId="LiveId" clId="{0AFFBBDC-4EC1-422A-948F-44B84C26E21E}" dt="2022-05-24T02:34:17.551" v="4061" actId="21"/>
          <ac:spMkLst>
            <pc:docMk/>
            <pc:sldMk cId="686421951" sldId="279"/>
            <ac:spMk id="5" creationId="{EB5CDDBA-326A-26F7-AF87-E7A3EF366053}"/>
          </ac:spMkLst>
        </pc:spChg>
        <pc:spChg chg="add del mod">
          <ac:chgData name="杨 大富" userId="aa810e1bf9aed1e8" providerId="LiveId" clId="{0AFFBBDC-4EC1-422A-948F-44B84C26E21E}" dt="2022-05-24T02:04:36.756" v="3784" actId="21"/>
          <ac:spMkLst>
            <pc:docMk/>
            <pc:sldMk cId="686421951" sldId="279"/>
            <ac:spMk id="6" creationId="{2F0BBF27-2527-BA07-1BDD-B4DA570B5371}"/>
          </ac:spMkLst>
        </pc:spChg>
        <pc:spChg chg="add del mod">
          <ac:chgData name="杨 大富" userId="aa810e1bf9aed1e8" providerId="LiveId" clId="{0AFFBBDC-4EC1-422A-948F-44B84C26E21E}" dt="2022-05-24T02:04:36.756" v="3784" actId="21"/>
          <ac:spMkLst>
            <pc:docMk/>
            <pc:sldMk cId="686421951" sldId="279"/>
            <ac:spMk id="7" creationId="{8325EA18-C423-E19B-9037-15B658770D35}"/>
          </ac:spMkLst>
        </pc:spChg>
        <pc:spChg chg="add mod">
          <ac:chgData name="杨 大富" userId="aa810e1bf9aed1e8" providerId="LiveId" clId="{0AFFBBDC-4EC1-422A-948F-44B84C26E21E}" dt="2022-05-24T06:45:01.330" v="5727" actId="1076"/>
          <ac:spMkLst>
            <pc:docMk/>
            <pc:sldMk cId="686421951" sldId="279"/>
            <ac:spMk id="8" creationId="{220359F3-71F3-B4F4-41CB-212AC9968B33}"/>
          </ac:spMkLst>
        </pc:spChg>
        <pc:spChg chg="add mod">
          <ac:chgData name="杨 大富" userId="aa810e1bf9aed1e8" providerId="LiveId" clId="{0AFFBBDC-4EC1-422A-948F-44B84C26E21E}" dt="2022-05-24T06:47:03.394" v="5736" actId="1076"/>
          <ac:spMkLst>
            <pc:docMk/>
            <pc:sldMk cId="686421951" sldId="279"/>
            <ac:spMk id="9" creationId="{E2EDB62B-F929-81CC-0DD6-288C433CD7EA}"/>
          </ac:spMkLst>
        </pc:spChg>
        <pc:spChg chg="add mod">
          <ac:chgData name="杨 大富" userId="aa810e1bf9aed1e8" providerId="LiveId" clId="{0AFFBBDC-4EC1-422A-948F-44B84C26E21E}" dt="2022-05-24T06:46:32.735" v="5730" actId="2711"/>
          <ac:spMkLst>
            <pc:docMk/>
            <pc:sldMk cId="686421951" sldId="279"/>
            <ac:spMk id="10" creationId="{0FCA9502-3A4B-25F5-B355-DAAA2B003EED}"/>
          </ac:spMkLst>
        </pc:spChg>
        <pc:spChg chg="add mod">
          <ac:chgData name="杨 大富" userId="aa810e1bf9aed1e8" providerId="LiveId" clId="{0AFFBBDC-4EC1-422A-948F-44B84C26E21E}" dt="2022-05-24T06:46:43.667" v="5732" actId="1076"/>
          <ac:spMkLst>
            <pc:docMk/>
            <pc:sldMk cId="686421951" sldId="279"/>
            <ac:spMk id="11" creationId="{EB0BE369-D4CF-B9A1-F444-921C32E2D7E3}"/>
          </ac:spMkLst>
        </pc:spChg>
        <pc:spChg chg="add mod">
          <ac:chgData name="杨 大富" userId="aa810e1bf9aed1e8" providerId="LiveId" clId="{0AFFBBDC-4EC1-422A-948F-44B84C26E21E}" dt="2022-07-11T08:39:06.738" v="8396" actId="20577"/>
          <ac:spMkLst>
            <pc:docMk/>
            <pc:sldMk cId="686421951" sldId="279"/>
            <ac:spMk id="12" creationId="{A8576E80-86E9-354C-CE7A-83CD69E179B3}"/>
          </ac:spMkLst>
        </pc:spChg>
      </pc:sldChg>
      <pc:sldChg chg="addSp delSp modSp add mod">
        <pc:chgData name="杨 大富" userId="aa810e1bf9aed1e8" providerId="LiveId" clId="{0AFFBBDC-4EC1-422A-948F-44B84C26E21E}" dt="2022-05-24T06:51:17.130" v="5820" actId="1076"/>
        <pc:sldMkLst>
          <pc:docMk/>
          <pc:sldMk cId="4163345851" sldId="280"/>
        </pc:sldMkLst>
        <pc:spChg chg="add del mod">
          <ac:chgData name="杨 大富" userId="aa810e1bf9aed1e8" providerId="LiveId" clId="{0AFFBBDC-4EC1-422A-948F-44B84C26E21E}" dt="2022-05-24T06:50:12.689" v="5785" actId="21"/>
          <ac:spMkLst>
            <pc:docMk/>
            <pc:sldMk cId="4163345851" sldId="280"/>
            <ac:spMk id="2" creationId="{5A286F93-4D55-93D1-7D8A-A88A3E8EAE42}"/>
          </ac:spMkLst>
        </pc:spChg>
        <pc:spChg chg="add del mod">
          <ac:chgData name="杨 大富" userId="aa810e1bf9aed1e8" providerId="LiveId" clId="{0AFFBBDC-4EC1-422A-948F-44B84C26E21E}" dt="2022-05-24T06:50:12.689" v="5785" actId="21"/>
          <ac:spMkLst>
            <pc:docMk/>
            <pc:sldMk cId="4163345851" sldId="280"/>
            <ac:spMk id="3" creationId="{DA139A78-5F00-1E29-4E02-BC4E33A04BB7}"/>
          </ac:spMkLst>
        </pc:spChg>
        <pc:spChg chg="add del mod">
          <ac:chgData name="杨 大富" userId="aa810e1bf9aed1e8" providerId="LiveId" clId="{0AFFBBDC-4EC1-422A-948F-44B84C26E21E}" dt="2022-05-24T06:50:12.689" v="5785" actId="21"/>
          <ac:spMkLst>
            <pc:docMk/>
            <pc:sldMk cId="4163345851" sldId="280"/>
            <ac:spMk id="4" creationId="{F390CD46-0FD7-FF12-3195-529F52BD6022}"/>
          </ac:spMkLst>
        </pc:spChg>
        <pc:spChg chg="add mod">
          <ac:chgData name="杨 大富" userId="aa810e1bf9aed1e8" providerId="LiveId" clId="{0AFFBBDC-4EC1-422A-948F-44B84C26E21E}" dt="2022-05-24T06:51:06.618" v="5817" actId="1076"/>
          <ac:spMkLst>
            <pc:docMk/>
            <pc:sldMk cId="4163345851" sldId="280"/>
            <ac:spMk id="5" creationId="{888913E4-CA9B-DBA5-0E33-8E292571BB51}"/>
          </ac:spMkLst>
        </pc:spChg>
        <pc:spChg chg="add mod">
          <ac:chgData name="杨 大富" userId="aa810e1bf9aed1e8" providerId="LiveId" clId="{0AFFBBDC-4EC1-422A-948F-44B84C26E21E}" dt="2022-05-24T06:51:17.130" v="5820" actId="1076"/>
          <ac:spMkLst>
            <pc:docMk/>
            <pc:sldMk cId="4163345851" sldId="280"/>
            <ac:spMk id="6" creationId="{C25FD177-6D6E-0A05-D979-54023C85C07D}"/>
          </ac:spMkLst>
        </pc:spChg>
      </pc:sldChg>
      <pc:sldChg chg="addSp modSp new mod">
        <pc:chgData name="杨 大富" userId="aa810e1bf9aed1e8" providerId="LiveId" clId="{0AFFBBDC-4EC1-422A-948F-44B84C26E21E}" dt="2022-05-24T07:57:41.927" v="6192" actId="1076"/>
        <pc:sldMkLst>
          <pc:docMk/>
          <pc:sldMk cId="2254949136" sldId="281"/>
        </pc:sldMkLst>
        <pc:spChg chg="add mod">
          <ac:chgData name="杨 大富" userId="aa810e1bf9aed1e8" providerId="LiveId" clId="{0AFFBBDC-4EC1-422A-948F-44B84C26E21E}" dt="2022-05-24T07:13:24.617" v="5866" actId="1076"/>
          <ac:spMkLst>
            <pc:docMk/>
            <pc:sldMk cId="2254949136" sldId="281"/>
            <ac:spMk id="2" creationId="{9C359606-E02F-AAF6-F7D5-8E6A47247630}"/>
          </ac:spMkLst>
        </pc:spChg>
        <pc:spChg chg="add mod">
          <ac:chgData name="杨 大富" userId="aa810e1bf9aed1e8" providerId="LiveId" clId="{0AFFBBDC-4EC1-422A-948F-44B84C26E21E}" dt="2022-05-24T07:40:23.160" v="6058" actId="1076"/>
          <ac:spMkLst>
            <pc:docMk/>
            <pc:sldMk cId="2254949136" sldId="281"/>
            <ac:spMk id="3" creationId="{71E8AAEE-E70A-0521-E109-E827EDFEA6DC}"/>
          </ac:spMkLst>
        </pc:spChg>
        <pc:spChg chg="add mod">
          <ac:chgData name="杨 大富" userId="aa810e1bf9aed1e8" providerId="LiveId" clId="{0AFFBBDC-4EC1-422A-948F-44B84C26E21E}" dt="2022-05-24T07:55:57.247" v="6184" actId="1076"/>
          <ac:spMkLst>
            <pc:docMk/>
            <pc:sldMk cId="2254949136" sldId="281"/>
            <ac:spMk id="4" creationId="{7F7B48F1-E2E2-D943-0C50-CFC457FB9558}"/>
          </ac:spMkLst>
        </pc:spChg>
        <pc:spChg chg="add mod">
          <ac:chgData name="杨 大富" userId="aa810e1bf9aed1e8" providerId="LiveId" clId="{0AFFBBDC-4EC1-422A-948F-44B84C26E21E}" dt="2022-05-24T07:40:10.787" v="6057"/>
          <ac:spMkLst>
            <pc:docMk/>
            <pc:sldMk cId="2254949136" sldId="281"/>
            <ac:spMk id="5" creationId="{FCF1B018-1706-2875-1C91-96C96A81A38C}"/>
          </ac:spMkLst>
        </pc:spChg>
        <pc:spChg chg="add mod">
          <ac:chgData name="杨 大富" userId="aa810e1bf9aed1e8" providerId="LiveId" clId="{0AFFBBDC-4EC1-422A-948F-44B84C26E21E}" dt="2022-05-24T07:55:52.759" v="6183" actId="1076"/>
          <ac:spMkLst>
            <pc:docMk/>
            <pc:sldMk cId="2254949136" sldId="281"/>
            <ac:spMk id="6" creationId="{2E50E293-C807-96F5-04CB-8291032D5C6D}"/>
          </ac:spMkLst>
        </pc:spChg>
        <pc:cxnChg chg="add mod">
          <ac:chgData name="杨 大富" userId="aa810e1bf9aed1e8" providerId="LiveId" clId="{0AFFBBDC-4EC1-422A-948F-44B84C26E21E}" dt="2022-05-24T07:57:41.927" v="6192" actId="1076"/>
          <ac:cxnSpMkLst>
            <pc:docMk/>
            <pc:sldMk cId="2254949136" sldId="281"/>
            <ac:cxnSpMk id="8" creationId="{90528D07-0522-BF32-B4AB-6F02B4DE2D55}"/>
          </ac:cxnSpMkLst>
        </pc:cxnChg>
      </pc:sldChg>
      <pc:sldChg chg="addSp modSp new mod">
        <pc:chgData name="杨 大富" userId="aa810e1bf9aed1e8" providerId="LiveId" clId="{0AFFBBDC-4EC1-422A-948F-44B84C26E21E}" dt="2022-05-25T08:05:59.539" v="7704" actId="255"/>
        <pc:sldMkLst>
          <pc:docMk/>
          <pc:sldMk cId="2263686893" sldId="282"/>
        </pc:sldMkLst>
        <pc:spChg chg="add mod">
          <ac:chgData name="杨 大富" userId="aa810e1bf9aed1e8" providerId="LiveId" clId="{0AFFBBDC-4EC1-422A-948F-44B84C26E21E}" dt="2022-05-24T07:18:45.041" v="5902"/>
          <ac:spMkLst>
            <pc:docMk/>
            <pc:sldMk cId="2263686893" sldId="282"/>
            <ac:spMk id="2" creationId="{BD36870F-EE2F-1682-80B1-A3DD7AC61759}"/>
          </ac:spMkLst>
        </pc:spChg>
        <pc:spChg chg="add mod">
          <ac:chgData name="杨 大富" userId="aa810e1bf9aed1e8" providerId="LiveId" clId="{0AFFBBDC-4EC1-422A-948F-44B84C26E21E}" dt="2022-05-24T08:06:40.903" v="6301" actId="1076"/>
          <ac:spMkLst>
            <pc:docMk/>
            <pc:sldMk cId="2263686893" sldId="282"/>
            <ac:spMk id="3" creationId="{C7B2DE29-4890-10B6-4940-F0411339DC32}"/>
          </ac:spMkLst>
        </pc:spChg>
        <pc:spChg chg="add mod">
          <ac:chgData name="杨 大富" userId="aa810e1bf9aed1e8" providerId="LiveId" clId="{0AFFBBDC-4EC1-422A-948F-44B84C26E21E}" dt="2022-05-24T08:00:46.691" v="6243" actId="12"/>
          <ac:spMkLst>
            <pc:docMk/>
            <pc:sldMk cId="2263686893" sldId="282"/>
            <ac:spMk id="4" creationId="{F485B200-4DB1-4683-881C-5C62BFDDA903}"/>
          </ac:spMkLst>
        </pc:spChg>
        <pc:spChg chg="add mod">
          <ac:chgData name="杨 大富" userId="aa810e1bf9aed1e8" providerId="LiveId" clId="{0AFFBBDC-4EC1-422A-948F-44B84C26E21E}" dt="2022-05-25T08:05:59.539" v="7704" actId="255"/>
          <ac:spMkLst>
            <pc:docMk/>
            <pc:sldMk cId="2263686893" sldId="282"/>
            <ac:spMk id="5" creationId="{D2E38EE9-DFCB-3688-894B-4B259F1DB3F1}"/>
          </ac:spMkLst>
        </pc:spChg>
        <pc:spChg chg="add mod">
          <ac:chgData name="杨 大富" userId="aa810e1bf9aed1e8" providerId="LiveId" clId="{0AFFBBDC-4EC1-422A-948F-44B84C26E21E}" dt="2022-05-24T08:09:01.720" v="6356" actId="948"/>
          <ac:spMkLst>
            <pc:docMk/>
            <pc:sldMk cId="2263686893" sldId="282"/>
            <ac:spMk id="6" creationId="{10B93DAD-E860-A946-C537-DD14F7ECE07B}"/>
          </ac:spMkLst>
        </pc:spChg>
      </pc:sldChg>
      <pc:sldChg chg="addSp delSp modSp new mod">
        <pc:chgData name="杨 大富" userId="aa810e1bf9aed1e8" providerId="LiveId" clId="{0AFFBBDC-4EC1-422A-948F-44B84C26E21E}" dt="2022-05-25T07:22:31.098" v="7151" actId="208"/>
        <pc:sldMkLst>
          <pc:docMk/>
          <pc:sldMk cId="2122509224" sldId="283"/>
        </pc:sldMkLst>
        <pc:spChg chg="add mod">
          <ac:chgData name="杨 大富" userId="aa810e1bf9aed1e8" providerId="LiveId" clId="{0AFFBBDC-4EC1-422A-948F-44B84C26E21E}" dt="2022-05-24T07:11:52.841" v="5862" actId="1076"/>
          <ac:spMkLst>
            <pc:docMk/>
            <pc:sldMk cId="2122509224" sldId="283"/>
            <ac:spMk id="2" creationId="{2D835E8C-1290-FD4E-7894-16343BF4F6D4}"/>
          </ac:spMkLst>
        </pc:spChg>
        <pc:spChg chg="add mod">
          <ac:chgData name="杨 大富" userId="aa810e1bf9aed1e8" providerId="LiveId" clId="{0AFFBBDC-4EC1-422A-948F-44B84C26E21E}" dt="2022-05-24T07:11:57.041" v="5863" actId="1076"/>
          <ac:spMkLst>
            <pc:docMk/>
            <pc:sldMk cId="2122509224" sldId="283"/>
            <ac:spMk id="3" creationId="{1D729C48-B9F0-DA44-B974-31C432522688}"/>
          </ac:spMkLst>
        </pc:spChg>
        <pc:spChg chg="add mod">
          <ac:chgData name="杨 大富" userId="aa810e1bf9aed1e8" providerId="LiveId" clId="{0AFFBBDC-4EC1-422A-948F-44B84C26E21E}" dt="2022-05-24T07:12:05.584" v="5864" actId="1076"/>
          <ac:spMkLst>
            <pc:docMk/>
            <pc:sldMk cId="2122509224" sldId="283"/>
            <ac:spMk id="4" creationId="{FAFE372F-B381-85E4-2DAA-06320BAEE43E}"/>
          </ac:spMkLst>
        </pc:spChg>
        <pc:spChg chg="add mod">
          <ac:chgData name="杨 大富" userId="aa810e1bf9aed1e8" providerId="LiveId" clId="{0AFFBBDC-4EC1-422A-948F-44B84C26E21E}" dt="2022-05-24T07:11:57.041" v="5863" actId="1076"/>
          <ac:spMkLst>
            <pc:docMk/>
            <pc:sldMk cId="2122509224" sldId="283"/>
            <ac:spMk id="5" creationId="{0E52B12F-2999-0522-91F7-0E559BC35B6C}"/>
          </ac:spMkLst>
        </pc:spChg>
        <pc:spChg chg="add mod">
          <ac:chgData name="杨 大富" userId="aa810e1bf9aed1e8" providerId="LiveId" clId="{0AFFBBDC-4EC1-422A-948F-44B84C26E21E}" dt="2022-05-24T07:11:57.041" v="5863" actId="1076"/>
          <ac:spMkLst>
            <pc:docMk/>
            <pc:sldMk cId="2122509224" sldId="283"/>
            <ac:spMk id="6" creationId="{8EA0F649-B781-E8B9-9D52-430F962BEAD6}"/>
          </ac:spMkLst>
        </pc:spChg>
        <pc:spChg chg="add mod">
          <ac:chgData name="杨 大富" userId="aa810e1bf9aed1e8" providerId="LiveId" clId="{0AFFBBDC-4EC1-422A-948F-44B84C26E21E}" dt="2022-05-24T07:11:57.041" v="5863" actId="1076"/>
          <ac:spMkLst>
            <pc:docMk/>
            <pc:sldMk cId="2122509224" sldId="283"/>
            <ac:spMk id="7" creationId="{65F716A8-2754-B72C-7AE0-61565BD5D474}"/>
          </ac:spMkLst>
        </pc:spChg>
        <pc:spChg chg="add mod">
          <ac:chgData name="杨 大富" userId="aa810e1bf9aed1e8" providerId="LiveId" clId="{0AFFBBDC-4EC1-422A-948F-44B84C26E21E}" dt="2022-05-24T07:11:57.041" v="5863" actId="1076"/>
          <ac:spMkLst>
            <pc:docMk/>
            <pc:sldMk cId="2122509224" sldId="283"/>
            <ac:spMk id="8" creationId="{C70F7D90-6EAC-41DE-B253-F04E25011A28}"/>
          </ac:spMkLst>
        </pc:spChg>
        <pc:spChg chg="add mod">
          <ac:chgData name="杨 大富" userId="aa810e1bf9aed1e8" providerId="LiveId" clId="{0AFFBBDC-4EC1-422A-948F-44B84C26E21E}" dt="2022-05-24T07:11:57.041" v="5863" actId="1076"/>
          <ac:spMkLst>
            <pc:docMk/>
            <pc:sldMk cId="2122509224" sldId="283"/>
            <ac:spMk id="9" creationId="{0615CFFC-FA7E-AC09-35B0-7F87A54BF2E2}"/>
          </ac:spMkLst>
        </pc:spChg>
        <pc:spChg chg="add mod">
          <ac:chgData name="杨 大富" userId="aa810e1bf9aed1e8" providerId="LiveId" clId="{0AFFBBDC-4EC1-422A-948F-44B84C26E21E}" dt="2022-05-24T07:11:57.041" v="5863" actId="1076"/>
          <ac:spMkLst>
            <pc:docMk/>
            <pc:sldMk cId="2122509224" sldId="283"/>
            <ac:spMk id="10" creationId="{B35045E7-D498-28C2-C31E-4E9E4DAAE7F3}"/>
          </ac:spMkLst>
        </pc:spChg>
        <pc:spChg chg="add del mod">
          <ac:chgData name="杨 大富" userId="aa810e1bf9aed1e8" providerId="LiveId" clId="{0AFFBBDC-4EC1-422A-948F-44B84C26E21E}" dt="2022-05-24T03:00:21.717" v="4311"/>
          <ac:spMkLst>
            <pc:docMk/>
            <pc:sldMk cId="2122509224" sldId="283"/>
            <ac:spMk id="11" creationId="{D62AC751-C6D4-623A-7D29-04AD8934106B}"/>
          </ac:spMkLst>
        </pc:spChg>
        <pc:spChg chg="add mod">
          <ac:chgData name="杨 大富" userId="aa810e1bf9aed1e8" providerId="LiveId" clId="{0AFFBBDC-4EC1-422A-948F-44B84C26E21E}" dt="2022-05-25T07:22:31.098" v="7151" actId="208"/>
          <ac:spMkLst>
            <pc:docMk/>
            <pc:sldMk cId="2122509224" sldId="283"/>
            <ac:spMk id="12" creationId="{54879248-8EF3-635D-6F51-C51A24F06BE2}"/>
          </ac:spMkLst>
        </pc:spChg>
        <pc:spChg chg="add mod">
          <ac:chgData name="杨 大富" userId="aa810e1bf9aed1e8" providerId="LiveId" clId="{0AFFBBDC-4EC1-422A-948F-44B84C26E21E}" dt="2022-05-24T07:24:02.401" v="5912" actId="1076"/>
          <ac:spMkLst>
            <pc:docMk/>
            <pc:sldMk cId="2122509224" sldId="283"/>
            <ac:spMk id="13" creationId="{7CC1C0CF-325B-969A-44E4-489650022C92}"/>
          </ac:spMkLst>
        </pc:spChg>
        <pc:spChg chg="add mod">
          <ac:chgData name="杨 大富" userId="aa810e1bf9aed1e8" providerId="LiveId" clId="{0AFFBBDC-4EC1-422A-948F-44B84C26E21E}" dt="2022-05-24T07:25:26.952" v="5932" actId="1076"/>
          <ac:spMkLst>
            <pc:docMk/>
            <pc:sldMk cId="2122509224" sldId="283"/>
            <ac:spMk id="14" creationId="{75442C3C-FD9B-1480-5D20-C7CBF97D7F94}"/>
          </ac:spMkLst>
        </pc:spChg>
        <pc:spChg chg="add mod">
          <ac:chgData name="杨 大富" userId="aa810e1bf9aed1e8" providerId="LiveId" clId="{0AFFBBDC-4EC1-422A-948F-44B84C26E21E}" dt="2022-05-24T07:25:33.386" v="5933" actId="1076"/>
          <ac:spMkLst>
            <pc:docMk/>
            <pc:sldMk cId="2122509224" sldId="283"/>
            <ac:spMk id="16" creationId="{87DA0953-F2E6-DE90-9D46-B7B285931415}"/>
          </ac:spMkLst>
        </pc:spChg>
        <pc:picChg chg="add mod">
          <ac:chgData name="杨 大富" userId="aa810e1bf9aed1e8" providerId="LiveId" clId="{0AFFBBDC-4EC1-422A-948F-44B84C26E21E}" dt="2022-05-24T07:23:24.673" v="5906" actId="1076"/>
          <ac:picMkLst>
            <pc:docMk/>
            <pc:sldMk cId="2122509224" sldId="283"/>
            <ac:picMk id="1026" creationId="{AF550C7D-E289-8D4C-4D05-499EBE09EF25}"/>
          </ac:picMkLst>
        </pc:picChg>
      </pc:sldChg>
      <pc:sldChg chg="addSp delSp modSp new del mod">
        <pc:chgData name="杨 大富" userId="aa810e1bf9aed1e8" providerId="LiveId" clId="{0AFFBBDC-4EC1-422A-948F-44B84C26E21E}" dt="2022-05-24T03:22:17.457" v="4649" actId="47"/>
        <pc:sldMkLst>
          <pc:docMk/>
          <pc:sldMk cId="432991549" sldId="284"/>
        </pc:sldMkLst>
        <pc:spChg chg="add del mod">
          <ac:chgData name="杨 大富" userId="aa810e1bf9aed1e8" providerId="LiveId" clId="{0AFFBBDC-4EC1-422A-948F-44B84C26E21E}" dt="2022-05-24T03:09:06.043" v="4554" actId="21"/>
          <ac:spMkLst>
            <pc:docMk/>
            <pc:sldMk cId="432991549" sldId="284"/>
            <ac:spMk id="2" creationId="{4719CE55-D9B3-A82D-8682-9AC5F2A2C900}"/>
          </ac:spMkLst>
        </pc:spChg>
        <pc:spChg chg="add del mod">
          <ac:chgData name="杨 大富" userId="aa810e1bf9aed1e8" providerId="LiveId" clId="{0AFFBBDC-4EC1-422A-948F-44B84C26E21E}" dt="2022-05-24T03:09:06.043" v="4554" actId="21"/>
          <ac:spMkLst>
            <pc:docMk/>
            <pc:sldMk cId="432991549" sldId="284"/>
            <ac:spMk id="3" creationId="{87A343A4-7E19-78C4-7EF9-503C2BDBB917}"/>
          </ac:spMkLst>
        </pc:spChg>
        <pc:spChg chg="add del mod">
          <ac:chgData name="杨 大富" userId="aa810e1bf9aed1e8" providerId="LiveId" clId="{0AFFBBDC-4EC1-422A-948F-44B84C26E21E}" dt="2022-05-24T03:09:06.043" v="4554" actId="21"/>
          <ac:spMkLst>
            <pc:docMk/>
            <pc:sldMk cId="432991549" sldId="284"/>
            <ac:spMk id="4" creationId="{EA395131-8CD7-1F68-73E9-945D3E4E5DDD}"/>
          </ac:spMkLst>
        </pc:spChg>
        <pc:spChg chg="add del mod">
          <ac:chgData name="杨 大富" userId="aa810e1bf9aed1e8" providerId="LiveId" clId="{0AFFBBDC-4EC1-422A-948F-44B84C26E21E}" dt="2022-05-24T03:09:06.043" v="4554" actId="21"/>
          <ac:spMkLst>
            <pc:docMk/>
            <pc:sldMk cId="432991549" sldId="284"/>
            <ac:spMk id="5" creationId="{79EF765B-C7B6-68C7-BC44-229E231C79F5}"/>
          </ac:spMkLst>
        </pc:spChg>
        <pc:spChg chg="add del mod">
          <ac:chgData name="杨 大富" userId="aa810e1bf9aed1e8" providerId="LiveId" clId="{0AFFBBDC-4EC1-422A-948F-44B84C26E21E}" dt="2022-05-24T03:09:06.043" v="4554" actId="21"/>
          <ac:spMkLst>
            <pc:docMk/>
            <pc:sldMk cId="432991549" sldId="284"/>
            <ac:spMk id="6" creationId="{14B61CB7-DDD2-E0E6-2350-EDA87BA4CE25}"/>
          </ac:spMkLst>
        </pc:spChg>
      </pc:sldChg>
      <pc:sldChg chg="addSp delSp modSp new mod">
        <pc:chgData name="杨 大富" userId="aa810e1bf9aed1e8" providerId="LiveId" clId="{0AFFBBDC-4EC1-422A-948F-44B84C26E21E}" dt="2022-05-24T03:22:09.962" v="4648" actId="14100"/>
        <pc:sldMkLst>
          <pc:docMk/>
          <pc:sldMk cId="2420495193" sldId="285"/>
        </pc:sldMkLst>
        <pc:spChg chg="add mod">
          <ac:chgData name="杨 大富" userId="aa810e1bf9aed1e8" providerId="LiveId" clId="{0AFFBBDC-4EC1-422A-948F-44B84C26E21E}" dt="2022-05-24T03:21:50.130" v="4644" actId="1076"/>
          <ac:spMkLst>
            <pc:docMk/>
            <pc:sldMk cId="2420495193" sldId="285"/>
            <ac:spMk id="2" creationId="{53816F84-4E86-E627-6D00-35A30F9C0D8B}"/>
          </ac:spMkLst>
        </pc:spChg>
        <pc:spChg chg="add mod">
          <ac:chgData name="杨 大富" userId="aa810e1bf9aed1e8" providerId="LiveId" clId="{0AFFBBDC-4EC1-422A-948F-44B84C26E21E}" dt="2022-05-24T03:21:50.130" v="4644" actId="1076"/>
          <ac:spMkLst>
            <pc:docMk/>
            <pc:sldMk cId="2420495193" sldId="285"/>
            <ac:spMk id="3" creationId="{0AB4CA07-3B31-6F42-440B-0878EA79AE09}"/>
          </ac:spMkLst>
        </pc:spChg>
        <pc:spChg chg="add mod">
          <ac:chgData name="杨 大富" userId="aa810e1bf9aed1e8" providerId="LiveId" clId="{0AFFBBDC-4EC1-422A-948F-44B84C26E21E}" dt="2022-05-24T03:21:50.130" v="4644" actId="1076"/>
          <ac:spMkLst>
            <pc:docMk/>
            <pc:sldMk cId="2420495193" sldId="285"/>
            <ac:spMk id="4" creationId="{B09E9373-A79C-C069-DB2A-46E563382939}"/>
          </ac:spMkLst>
        </pc:spChg>
        <pc:spChg chg="add mod">
          <ac:chgData name="杨 大富" userId="aa810e1bf9aed1e8" providerId="LiveId" clId="{0AFFBBDC-4EC1-422A-948F-44B84C26E21E}" dt="2022-05-24T03:21:50.130" v="4644" actId="1076"/>
          <ac:spMkLst>
            <pc:docMk/>
            <pc:sldMk cId="2420495193" sldId="285"/>
            <ac:spMk id="5" creationId="{A12673CC-D471-5402-2A36-DDB9ADC824A8}"/>
          </ac:spMkLst>
        </pc:spChg>
        <pc:spChg chg="add mod">
          <ac:chgData name="杨 大富" userId="aa810e1bf9aed1e8" providerId="LiveId" clId="{0AFFBBDC-4EC1-422A-948F-44B84C26E21E}" dt="2022-05-24T03:21:50.130" v="4644" actId="1076"/>
          <ac:spMkLst>
            <pc:docMk/>
            <pc:sldMk cId="2420495193" sldId="285"/>
            <ac:spMk id="6" creationId="{2FD4CFD4-C205-57C8-3422-6BB92954CC13}"/>
          </ac:spMkLst>
        </pc:spChg>
        <pc:spChg chg="add mod">
          <ac:chgData name="杨 大富" userId="aa810e1bf9aed1e8" providerId="LiveId" clId="{0AFFBBDC-4EC1-422A-948F-44B84C26E21E}" dt="2022-05-24T03:22:00.419" v="4646" actId="14100"/>
          <ac:spMkLst>
            <pc:docMk/>
            <pc:sldMk cId="2420495193" sldId="285"/>
            <ac:spMk id="7" creationId="{D143F4E3-F981-E752-A9AD-87E8C0F740F8}"/>
          </ac:spMkLst>
        </pc:spChg>
        <pc:spChg chg="add mod">
          <ac:chgData name="杨 大富" userId="aa810e1bf9aed1e8" providerId="LiveId" clId="{0AFFBBDC-4EC1-422A-948F-44B84C26E21E}" dt="2022-05-24T03:21:56.018" v="4645" actId="1076"/>
          <ac:spMkLst>
            <pc:docMk/>
            <pc:sldMk cId="2420495193" sldId="285"/>
            <ac:spMk id="8" creationId="{1D4EC0D7-A513-3FF0-77BB-2B10DEC12298}"/>
          </ac:spMkLst>
        </pc:spChg>
        <pc:spChg chg="add mod">
          <ac:chgData name="杨 大富" userId="aa810e1bf9aed1e8" providerId="LiveId" clId="{0AFFBBDC-4EC1-422A-948F-44B84C26E21E}" dt="2022-05-24T03:21:56.018" v="4645" actId="1076"/>
          <ac:spMkLst>
            <pc:docMk/>
            <pc:sldMk cId="2420495193" sldId="285"/>
            <ac:spMk id="9" creationId="{E71B740E-27C9-7749-999B-3BEB6FB8C31B}"/>
          </ac:spMkLst>
        </pc:spChg>
        <pc:spChg chg="add mod">
          <ac:chgData name="杨 大富" userId="aa810e1bf9aed1e8" providerId="LiveId" clId="{0AFFBBDC-4EC1-422A-948F-44B84C26E21E}" dt="2022-05-24T03:21:56.018" v="4645" actId="1076"/>
          <ac:spMkLst>
            <pc:docMk/>
            <pc:sldMk cId="2420495193" sldId="285"/>
            <ac:spMk id="10" creationId="{A05C5B67-C7D8-BADE-CB5A-C31197687499}"/>
          </ac:spMkLst>
        </pc:spChg>
        <pc:spChg chg="add mod">
          <ac:chgData name="杨 大富" userId="aa810e1bf9aed1e8" providerId="LiveId" clId="{0AFFBBDC-4EC1-422A-948F-44B84C26E21E}" dt="2022-05-24T03:21:56.018" v="4645" actId="1076"/>
          <ac:spMkLst>
            <pc:docMk/>
            <pc:sldMk cId="2420495193" sldId="285"/>
            <ac:spMk id="11" creationId="{87CD96D3-0DC3-CDF1-67A4-A7006F9AD406}"/>
          </ac:spMkLst>
        </pc:spChg>
        <pc:spChg chg="add mod">
          <ac:chgData name="杨 大富" userId="aa810e1bf9aed1e8" providerId="LiveId" clId="{0AFFBBDC-4EC1-422A-948F-44B84C26E21E}" dt="2022-05-24T03:21:56.018" v="4645" actId="1076"/>
          <ac:spMkLst>
            <pc:docMk/>
            <pc:sldMk cId="2420495193" sldId="285"/>
            <ac:spMk id="12" creationId="{D8344BA1-628B-1BA0-616B-EB914D9C57DF}"/>
          </ac:spMkLst>
        </pc:spChg>
        <pc:spChg chg="add mod">
          <ac:chgData name="杨 大富" userId="aa810e1bf9aed1e8" providerId="LiveId" clId="{0AFFBBDC-4EC1-422A-948F-44B84C26E21E}" dt="2022-05-24T03:16:11.176" v="4609" actId="255"/>
          <ac:spMkLst>
            <pc:docMk/>
            <pc:sldMk cId="2420495193" sldId="285"/>
            <ac:spMk id="13" creationId="{42ED948D-6C17-2D61-3F5E-E994F34F8432}"/>
          </ac:spMkLst>
        </pc:spChg>
        <pc:spChg chg="add mod">
          <ac:chgData name="杨 大富" userId="aa810e1bf9aed1e8" providerId="LiveId" clId="{0AFFBBDC-4EC1-422A-948F-44B84C26E21E}" dt="2022-05-24T03:16:25.045" v="4611"/>
          <ac:spMkLst>
            <pc:docMk/>
            <pc:sldMk cId="2420495193" sldId="285"/>
            <ac:spMk id="14" creationId="{326AFBD8-0643-135E-A55C-4C6A39024D8C}"/>
          </ac:spMkLst>
        </pc:spChg>
        <pc:spChg chg="add del mod">
          <ac:chgData name="杨 大富" userId="aa810e1bf9aed1e8" providerId="LiveId" clId="{0AFFBBDC-4EC1-422A-948F-44B84C26E21E}" dt="2022-05-24T03:09:32.887" v="4559" actId="478"/>
          <ac:spMkLst>
            <pc:docMk/>
            <pc:sldMk cId="2420495193" sldId="285"/>
            <ac:spMk id="15" creationId="{01F9D22A-0918-D939-86FC-CD59D94F65C3}"/>
          </ac:spMkLst>
        </pc:spChg>
        <pc:spChg chg="add mod">
          <ac:chgData name="杨 大富" userId="aa810e1bf9aed1e8" providerId="LiveId" clId="{0AFFBBDC-4EC1-422A-948F-44B84C26E21E}" dt="2022-05-24T03:15:53.978" v="4607" actId="1076"/>
          <ac:spMkLst>
            <pc:docMk/>
            <pc:sldMk cId="2420495193" sldId="285"/>
            <ac:spMk id="16" creationId="{F7FE2D82-DF45-C85C-DB23-CB0DA4F57A66}"/>
          </ac:spMkLst>
        </pc:spChg>
        <pc:spChg chg="add mod">
          <ac:chgData name="杨 大富" userId="aa810e1bf9aed1e8" providerId="LiveId" clId="{0AFFBBDC-4EC1-422A-948F-44B84C26E21E}" dt="2022-05-24T03:15:46.899" v="4606" actId="1076"/>
          <ac:spMkLst>
            <pc:docMk/>
            <pc:sldMk cId="2420495193" sldId="285"/>
            <ac:spMk id="17" creationId="{231289EE-40DB-9C61-74DB-A6D872DCDF74}"/>
          </ac:spMkLst>
        </pc:spChg>
        <pc:spChg chg="add del mod">
          <ac:chgData name="杨 大富" userId="aa810e1bf9aed1e8" providerId="LiveId" clId="{0AFFBBDC-4EC1-422A-948F-44B84C26E21E}" dt="2022-05-24T03:19:27.568" v="4630" actId="478"/>
          <ac:spMkLst>
            <pc:docMk/>
            <pc:sldMk cId="2420495193" sldId="285"/>
            <ac:spMk id="18" creationId="{89263D99-68D3-610A-F016-A57A55BE120A}"/>
          </ac:spMkLst>
        </pc:spChg>
        <pc:cxnChg chg="add mod">
          <ac:chgData name="杨 大富" userId="aa810e1bf9aed1e8" providerId="LiveId" clId="{0AFFBBDC-4EC1-422A-948F-44B84C26E21E}" dt="2022-05-24T03:22:06.426" v="4647" actId="14100"/>
          <ac:cxnSpMkLst>
            <pc:docMk/>
            <pc:sldMk cId="2420495193" sldId="285"/>
            <ac:cxnSpMk id="20" creationId="{F2F750BE-F7A4-B65F-14F8-AEC3DD11F5BA}"/>
          </ac:cxnSpMkLst>
        </pc:cxnChg>
        <pc:cxnChg chg="add mod">
          <ac:chgData name="杨 大富" userId="aa810e1bf9aed1e8" providerId="LiveId" clId="{0AFFBBDC-4EC1-422A-948F-44B84C26E21E}" dt="2022-05-24T03:22:09.962" v="4648" actId="14100"/>
          <ac:cxnSpMkLst>
            <pc:docMk/>
            <pc:sldMk cId="2420495193" sldId="285"/>
            <ac:cxnSpMk id="23" creationId="{C5236F77-3DCD-493C-110B-4B8A582B0350}"/>
          </ac:cxnSpMkLst>
        </pc:cxnChg>
      </pc:sldChg>
      <pc:sldChg chg="addSp delSp modSp new del mod">
        <pc:chgData name="杨 大富" userId="aa810e1bf9aed1e8" providerId="LiveId" clId="{0AFFBBDC-4EC1-422A-948F-44B84C26E21E}" dt="2022-05-24T03:38:51.512" v="4782" actId="47"/>
        <pc:sldMkLst>
          <pc:docMk/>
          <pc:sldMk cId="715874775" sldId="286"/>
        </pc:sldMkLst>
        <pc:picChg chg="add del mod">
          <ac:chgData name="杨 大富" userId="aa810e1bf9aed1e8" providerId="LiveId" clId="{0AFFBBDC-4EC1-422A-948F-44B84C26E21E}" dt="2022-05-24T03:38:23.983" v="4769" actId="21"/>
          <ac:picMkLst>
            <pc:docMk/>
            <pc:sldMk cId="715874775" sldId="286"/>
            <ac:picMk id="2" creationId="{CC6771AD-7145-4893-A006-EF31FF7DE7EC}"/>
          </ac:picMkLst>
        </pc:picChg>
      </pc:sldChg>
      <pc:sldChg chg="addSp modSp new mod">
        <pc:chgData name="杨 大富" userId="aa810e1bf9aed1e8" providerId="LiveId" clId="{0AFFBBDC-4EC1-422A-948F-44B84C26E21E}" dt="2022-05-24T05:13:58.006" v="4899" actId="1076"/>
        <pc:sldMkLst>
          <pc:docMk/>
          <pc:sldMk cId="2586003414" sldId="286"/>
        </pc:sldMkLst>
        <pc:spChg chg="add mod">
          <ac:chgData name="杨 大富" userId="aa810e1bf9aed1e8" providerId="LiveId" clId="{0AFFBBDC-4EC1-422A-948F-44B84C26E21E}" dt="2022-05-24T05:13:55.661" v="4898" actId="1076"/>
          <ac:spMkLst>
            <pc:docMk/>
            <pc:sldMk cId="2586003414" sldId="286"/>
            <ac:spMk id="3" creationId="{B5CA85E6-B23B-7792-C05B-D007A2686BA5}"/>
          </ac:spMkLst>
        </pc:spChg>
        <pc:picChg chg="add mod">
          <ac:chgData name="杨 大富" userId="aa810e1bf9aed1e8" providerId="LiveId" clId="{0AFFBBDC-4EC1-422A-948F-44B84C26E21E}" dt="2022-05-24T05:13:58.006" v="4899" actId="1076"/>
          <ac:picMkLst>
            <pc:docMk/>
            <pc:sldMk cId="2586003414" sldId="286"/>
            <ac:picMk id="2" creationId="{7E4EBA8F-7400-3762-F0BC-E050100AD244}"/>
          </ac:picMkLst>
        </pc:picChg>
      </pc:sldChg>
      <pc:sldChg chg="addSp delSp modSp new del mod">
        <pc:chgData name="杨 大富" userId="aa810e1bf9aed1e8" providerId="LiveId" clId="{0AFFBBDC-4EC1-422A-948F-44B84C26E21E}" dt="2022-05-24T05:25:47.054" v="5052" actId="47"/>
        <pc:sldMkLst>
          <pc:docMk/>
          <pc:sldMk cId="1960398324" sldId="287"/>
        </pc:sldMkLst>
        <pc:spChg chg="add del mod">
          <ac:chgData name="杨 大富" userId="aa810e1bf9aed1e8" providerId="LiveId" clId="{0AFFBBDC-4EC1-422A-948F-44B84C26E21E}" dt="2022-05-24T05:22:06.847" v="4959" actId="21"/>
          <ac:spMkLst>
            <pc:docMk/>
            <pc:sldMk cId="1960398324" sldId="287"/>
            <ac:spMk id="2" creationId="{A2FC3C4B-4282-0003-6604-DA9AB829ACF8}"/>
          </ac:spMkLst>
        </pc:spChg>
        <pc:spChg chg="add del mod">
          <ac:chgData name="杨 大富" userId="aa810e1bf9aed1e8" providerId="LiveId" clId="{0AFFBBDC-4EC1-422A-948F-44B84C26E21E}" dt="2022-05-24T05:21:24.095" v="4948" actId="21"/>
          <ac:spMkLst>
            <pc:docMk/>
            <pc:sldMk cId="1960398324" sldId="287"/>
            <ac:spMk id="3" creationId="{07D046C1-AA1A-1DD5-1E01-C6F1AF6B7D6E}"/>
          </ac:spMkLst>
        </pc:spChg>
      </pc:sldChg>
      <pc:sldChg chg="addSp modSp new mod">
        <pc:chgData name="杨 大富" userId="aa810e1bf9aed1e8" providerId="LiveId" clId="{0AFFBBDC-4EC1-422A-948F-44B84C26E21E}" dt="2022-05-25T07:39:04.326" v="7277" actId="14100"/>
        <pc:sldMkLst>
          <pc:docMk/>
          <pc:sldMk cId="3450303325" sldId="287"/>
        </pc:sldMkLst>
        <pc:spChg chg="add mod">
          <ac:chgData name="杨 大富" userId="aa810e1bf9aed1e8" providerId="LiveId" clId="{0AFFBBDC-4EC1-422A-948F-44B84C26E21E}" dt="2022-05-25T07:38:32.334" v="7271" actId="1076"/>
          <ac:spMkLst>
            <pc:docMk/>
            <pc:sldMk cId="3450303325" sldId="287"/>
            <ac:spMk id="2" creationId="{58216B6F-B5BF-3CBE-6882-723DF18F8809}"/>
          </ac:spMkLst>
        </pc:spChg>
        <pc:spChg chg="add mod">
          <ac:chgData name="杨 大富" userId="aa810e1bf9aed1e8" providerId="LiveId" clId="{0AFFBBDC-4EC1-422A-948F-44B84C26E21E}" dt="2022-05-25T07:37:30.286" v="7257" actId="1076"/>
          <ac:spMkLst>
            <pc:docMk/>
            <pc:sldMk cId="3450303325" sldId="287"/>
            <ac:spMk id="3" creationId="{41074836-4103-3B5C-18C1-9E6399AA89CB}"/>
          </ac:spMkLst>
        </pc:spChg>
        <pc:spChg chg="add mod">
          <ac:chgData name="杨 大富" userId="aa810e1bf9aed1e8" providerId="LiveId" clId="{0AFFBBDC-4EC1-422A-948F-44B84C26E21E}" dt="2022-05-25T07:37:33.582" v="7258" actId="1076"/>
          <ac:spMkLst>
            <pc:docMk/>
            <pc:sldMk cId="3450303325" sldId="287"/>
            <ac:spMk id="4" creationId="{357E13C1-08E9-4DDD-C423-8B57CD965F15}"/>
          </ac:spMkLst>
        </pc:spChg>
        <pc:spChg chg="add mod">
          <ac:chgData name="杨 大富" userId="aa810e1bf9aed1e8" providerId="LiveId" clId="{0AFFBBDC-4EC1-422A-948F-44B84C26E21E}" dt="2022-05-25T07:37:55.822" v="7266" actId="1076"/>
          <ac:spMkLst>
            <pc:docMk/>
            <pc:sldMk cId="3450303325" sldId="287"/>
            <ac:spMk id="5" creationId="{E5DD8AE2-A789-3DA5-7ADA-2D8499C94ABE}"/>
          </ac:spMkLst>
        </pc:spChg>
        <pc:spChg chg="add mod">
          <ac:chgData name="杨 大富" userId="aa810e1bf9aed1e8" providerId="LiveId" clId="{0AFFBBDC-4EC1-422A-948F-44B84C26E21E}" dt="2022-05-25T07:39:04.326" v="7277" actId="14100"/>
          <ac:spMkLst>
            <pc:docMk/>
            <pc:sldMk cId="3450303325" sldId="287"/>
            <ac:spMk id="6" creationId="{44E63E2E-1B9C-07A5-FD28-BAC33D5679BD}"/>
          </ac:spMkLst>
        </pc:spChg>
        <pc:spChg chg="add mod">
          <ac:chgData name="杨 大富" userId="aa810e1bf9aed1e8" providerId="LiveId" clId="{0AFFBBDC-4EC1-422A-948F-44B84C26E21E}" dt="2022-05-25T07:38:56.878" v="7276" actId="14100"/>
          <ac:spMkLst>
            <pc:docMk/>
            <pc:sldMk cId="3450303325" sldId="287"/>
            <ac:spMk id="7" creationId="{8BDF47CC-87C8-D282-61CC-7013473E2EC8}"/>
          </ac:spMkLst>
        </pc:spChg>
      </pc:sldChg>
      <pc:sldChg chg="addSp modSp new mod">
        <pc:chgData name="杨 大富" userId="aa810e1bf9aed1e8" providerId="LiveId" clId="{0AFFBBDC-4EC1-422A-948F-44B84C26E21E}" dt="2022-05-24T06:20:45.979" v="5537" actId="1076"/>
        <pc:sldMkLst>
          <pc:docMk/>
          <pc:sldMk cId="2097695102" sldId="288"/>
        </pc:sldMkLst>
        <pc:spChg chg="add mod">
          <ac:chgData name="杨 大富" userId="aa810e1bf9aed1e8" providerId="LiveId" clId="{0AFFBBDC-4EC1-422A-948F-44B84C26E21E}" dt="2022-05-24T06:20:02.971" v="5516" actId="1076"/>
          <ac:spMkLst>
            <pc:docMk/>
            <pc:sldMk cId="2097695102" sldId="288"/>
            <ac:spMk id="2" creationId="{32284428-D814-4CC9-971C-EBDFE475DE5A}"/>
          </ac:spMkLst>
        </pc:spChg>
        <pc:spChg chg="add mod">
          <ac:chgData name="杨 大富" userId="aa810e1bf9aed1e8" providerId="LiveId" clId="{0AFFBBDC-4EC1-422A-948F-44B84C26E21E}" dt="2022-05-24T06:20:05.355" v="5517" actId="1076"/>
          <ac:spMkLst>
            <pc:docMk/>
            <pc:sldMk cId="2097695102" sldId="288"/>
            <ac:spMk id="3" creationId="{07B321DA-4479-4666-AE1C-C0E5B971B296}"/>
          </ac:spMkLst>
        </pc:spChg>
        <pc:spChg chg="add mod">
          <ac:chgData name="杨 大富" userId="aa810e1bf9aed1e8" providerId="LiveId" clId="{0AFFBBDC-4EC1-422A-948F-44B84C26E21E}" dt="2022-05-24T06:20:08.306" v="5518" actId="1076"/>
          <ac:spMkLst>
            <pc:docMk/>
            <pc:sldMk cId="2097695102" sldId="288"/>
            <ac:spMk id="4" creationId="{D4FA1EBF-A59B-2C8F-9E80-8D86CBB9A3DE}"/>
          </ac:spMkLst>
        </pc:spChg>
        <pc:spChg chg="add mod">
          <ac:chgData name="杨 大富" userId="aa810e1bf9aed1e8" providerId="LiveId" clId="{0AFFBBDC-4EC1-422A-948F-44B84C26E21E}" dt="2022-05-24T06:05:29.094" v="5440" actId="1582"/>
          <ac:spMkLst>
            <pc:docMk/>
            <pc:sldMk cId="2097695102" sldId="288"/>
            <ac:spMk id="7" creationId="{2ADF8F03-3BC8-89ED-8FBF-A956A19FA00F}"/>
          </ac:spMkLst>
        </pc:spChg>
        <pc:spChg chg="add mod">
          <ac:chgData name="杨 大富" userId="aa810e1bf9aed1e8" providerId="LiveId" clId="{0AFFBBDC-4EC1-422A-948F-44B84C26E21E}" dt="2022-05-24T06:20:21.395" v="5522" actId="14100"/>
          <ac:spMkLst>
            <pc:docMk/>
            <pc:sldMk cId="2097695102" sldId="288"/>
            <ac:spMk id="8" creationId="{4748D048-9725-9D98-D92C-9FE8137DB911}"/>
          </ac:spMkLst>
        </pc:spChg>
        <pc:spChg chg="add mod">
          <ac:chgData name="杨 大富" userId="aa810e1bf9aed1e8" providerId="LiveId" clId="{0AFFBBDC-4EC1-422A-948F-44B84C26E21E}" dt="2022-05-24T06:20:10.675" v="5519" actId="1076"/>
          <ac:spMkLst>
            <pc:docMk/>
            <pc:sldMk cId="2097695102" sldId="288"/>
            <ac:spMk id="9" creationId="{32D53113-BFBE-4BEB-8BB1-FE2E73296BC2}"/>
          </ac:spMkLst>
        </pc:spChg>
        <pc:spChg chg="add mod">
          <ac:chgData name="杨 大富" userId="aa810e1bf9aed1e8" providerId="LiveId" clId="{0AFFBBDC-4EC1-422A-948F-44B84C26E21E}" dt="2022-05-24T06:20:17.564" v="5521" actId="1076"/>
          <ac:spMkLst>
            <pc:docMk/>
            <pc:sldMk cId="2097695102" sldId="288"/>
            <ac:spMk id="10" creationId="{D83472E2-197F-077B-E443-4FB329218EFD}"/>
          </ac:spMkLst>
        </pc:spChg>
        <pc:spChg chg="add mod">
          <ac:chgData name="杨 大富" userId="aa810e1bf9aed1e8" providerId="LiveId" clId="{0AFFBBDC-4EC1-422A-948F-44B84C26E21E}" dt="2022-05-24T06:20:42.191" v="5536" actId="2711"/>
          <ac:spMkLst>
            <pc:docMk/>
            <pc:sldMk cId="2097695102" sldId="288"/>
            <ac:spMk id="13" creationId="{0CD5C594-7749-ACE5-280A-D304C1D09338}"/>
          </ac:spMkLst>
        </pc:spChg>
        <pc:picChg chg="add mod">
          <ac:chgData name="杨 大富" userId="aa810e1bf9aed1e8" providerId="LiveId" clId="{0AFFBBDC-4EC1-422A-948F-44B84C26E21E}" dt="2022-05-24T06:03:36.556" v="5418" actId="1076"/>
          <ac:picMkLst>
            <pc:docMk/>
            <pc:sldMk cId="2097695102" sldId="288"/>
            <ac:picMk id="6" creationId="{87855CB1-3963-0BF9-072B-00CE5A4CF967}"/>
          </ac:picMkLst>
        </pc:picChg>
        <pc:picChg chg="add mod">
          <ac:chgData name="杨 大富" userId="aa810e1bf9aed1e8" providerId="LiveId" clId="{0AFFBBDC-4EC1-422A-948F-44B84C26E21E}" dt="2022-05-24T06:20:45.979" v="5537" actId="1076"/>
          <ac:picMkLst>
            <pc:docMk/>
            <pc:sldMk cId="2097695102" sldId="288"/>
            <ac:picMk id="12" creationId="{845EDBD3-9522-34AD-804C-01334E86236A}"/>
          </ac:picMkLst>
        </pc:picChg>
      </pc:sldChg>
      <pc:sldChg chg="addSp delSp modSp new mod">
        <pc:chgData name="杨 大富" userId="aa810e1bf9aed1e8" providerId="LiveId" clId="{0AFFBBDC-4EC1-422A-948F-44B84C26E21E}" dt="2022-05-25T09:26:24.634" v="8394"/>
        <pc:sldMkLst>
          <pc:docMk/>
          <pc:sldMk cId="2017578019" sldId="289"/>
        </pc:sldMkLst>
        <pc:spChg chg="add mod">
          <ac:chgData name="杨 大富" userId="aa810e1bf9aed1e8" providerId="LiveId" clId="{0AFFBBDC-4EC1-422A-948F-44B84C26E21E}" dt="2022-05-25T09:05:37.287" v="7912" actId="1076"/>
          <ac:spMkLst>
            <pc:docMk/>
            <pc:sldMk cId="2017578019" sldId="289"/>
            <ac:spMk id="2" creationId="{D4CA165E-0F86-0276-8DCB-71EF5D7DC6EE}"/>
          </ac:spMkLst>
        </pc:spChg>
        <pc:spChg chg="add mod">
          <ac:chgData name="杨 大富" userId="aa810e1bf9aed1e8" providerId="LiveId" clId="{0AFFBBDC-4EC1-422A-948F-44B84C26E21E}" dt="2022-05-25T09:05:35.535" v="7911" actId="1076"/>
          <ac:spMkLst>
            <pc:docMk/>
            <pc:sldMk cId="2017578019" sldId="289"/>
            <ac:spMk id="3" creationId="{E260704D-71F2-5003-00B7-70B51B17B173}"/>
          </ac:spMkLst>
        </pc:spChg>
        <pc:spChg chg="add mod">
          <ac:chgData name="杨 大富" userId="aa810e1bf9aed1e8" providerId="LiveId" clId="{0AFFBBDC-4EC1-422A-948F-44B84C26E21E}" dt="2022-05-25T09:19:04.199" v="8229" actId="14100"/>
          <ac:spMkLst>
            <pc:docMk/>
            <pc:sldMk cId="2017578019" sldId="289"/>
            <ac:spMk id="4" creationId="{2DE64D91-E3E1-1EEA-57CC-118CF2066BC9}"/>
          </ac:spMkLst>
        </pc:spChg>
        <pc:spChg chg="add del mod">
          <ac:chgData name="杨 大富" userId="aa810e1bf9aed1e8" providerId="LiveId" clId="{0AFFBBDC-4EC1-422A-948F-44B84C26E21E}" dt="2022-05-24T06:50:56.196" v="5815" actId="478"/>
          <ac:spMkLst>
            <pc:docMk/>
            <pc:sldMk cId="2017578019" sldId="289"/>
            <ac:spMk id="4" creationId="{74D28B33-350B-2162-827F-F593D23FAABC}"/>
          </ac:spMkLst>
        </pc:spChg>
        <pc:spChg chg="add del mod">
          <ac:chgData name="杨 大富" userId="aa810e1bf9aed1e8" providerId="LiveId" clId="{0AFFBBDC-4EC1-422A-948F-44B84C26E21E}" dt="2022-05-25T09:08:17.963" v="7940" actId="478"/>
          <ac:spMkLst>
            <pc:docMk/>
            <pc:sldMk cId="2017578019" sldId="289"/>
            <ac:spMk id="9" creationId="{9030B345-799E-625B-9F32-45E1C58D40A9}"/>
          </ac:spMkLst>
        </pc:spChg>
        <pc:spChg chg="add mod">
          <ac:chgData name="杨 大富" userId="aa810e1bf9aed1e8" providerId="LiveId" clId="{0AFFBBDC-4EC1-422A-948F-44B84C26E21E}" dt="2022-05-25T09:10:20.766" v="7971" actId="164"/>
          <ac:spMkLst>
            <pc:docMk/>
            <pc:sldMk cId="2017578019" sldId="289"/>
            <ac:spMk id="12" creationId="{0F5D3528-262A-CB2C-7EE3-193071679C20}"/>
          </ac:spMkLst>
        </pc:spChg>
        <pc:spChg chg="add del mod">
          <ac:chgData name="杨 大富" userId="aa810e1bf9aed1e8" providerId="LiveId" clId="{0AFFBBDC-4EC1-422A-948F-44B84C26E21E}" dt="2022-05-25T09:13:25.744" v="7997" actId="478"/>
          <ac:spMkLst>
            <pc:docMk/>
            <pc:sldMk cId="2017578019" sldId="289"/>
            <ac:spMk id="39" creationId="{44C53A79-C747-D985-16E2-A94F648B51BD}"/>
          </ac:spMkLst>
        </pc:spChg>
        <pc:spChg chg="add mod">
          <ac:chgData name="杨 大富" userId="aa810e1bf9aed1e8" providerId="LiveId" clId="{0AFFBBDC-4EC1-422A-948F-44B84C26E21E}" dt="2022-05-25T09:11:53.656" v="7985" actId="1076"/>
          <ac:spMkLst>
            <pc:docMk/>
            <pc:sldMk cId="2017578019" sldId="289"/>
            <ac:spMk id="40" creationId="{AE9E56E0-673F-8D8B-3CE8-AFF2A5879F50}"/>
          </ac:spMkLst>
        </pc:spChg>
        <pc:spChg chg="add mod">
          <ac:chgData name="杨 大富" userId="aa810e1bf9aed1e8" providerId="LiveId" clId="{0AFFBBDC-4EC1-422A-948F-44B84C26E21E}" dt="2022-05-25T09:19:41.572" v="8257" actId="1037"/>
          <ac:spMkLst>
            <pc:docMk/>
            <pc:sldMk cId="2017578019" sldId="289"/>
            <ac:spMk id="48" creationId="{B86652B9-1051-1052-5DCE-2FF2D2BCAB48}"/>
          </ac:spMkLst>
        </pc:spChg>
        <pc:spChg chg="add mod">
          <ac:chgData name="杨 大富" userId="aa810e1bf9aed1e8" providerId="LiveId" clId="{0AFFBBDC-4EC1-422A-948F-44B84C26E21E}" dt="2022-05-25T09:18:13.389" v="8149" actId="1036"/>
          <ac:spMkLst>
            <pc:docMk/>
            <pc:sldMk cId="2017578019" sldId="289"/>
            <ac:spMk id="49" creationId="{2E2930E3-0672-1647-7FC1-B552E54F78BD}"/>
          </ac:spMkLst>
        </pc:spChg>
        <pc:spChg chg="mod">
          <ac:chgData name="杨 大富" userId="aa810e1bf9aed1e8" providerId="LiveId" clId="{0AFFBBDC-4EC1-422A-948F-44B84C26E21E}" dt="2022-05-25T09:13:45.437" v="8002"/>
          <ac:spMkLst>
            <pc:docMk/>
            <pc:sldMk cId="2017578019" sldId="289"/>
            <ac:spMk id="52" creationId="{B433D4FC-FCAE-BBC1-E72C-6BB7C0D33811}"/>
          </ac:spMkLst>
        </pc:spChg>
        <pc:spChg chg="mod">
          <ac:chgData name="杨 大富" userId="aa810e1bf9aed1e8" providerId="LiveId" clId="{0AFFBBDC-4EC1-422A-948F-44B84C26E21E}" dt="2022-05-25T09:13:52.583" v="8004"/>
          <ac:spMkLst>
            <pc:docMk/>
            <pc:sldMk cId="2017578019" sldId="289"/>
            <ac:spMk id="59" creationId="{437C56F8-516C-9D79-6B45-314B3A6E0A5C}"/>
          </ac:spMkLst>
        </pc:spChg>
        <pc:spChg chg="add del">
          <ac:chgData name="杨 大富" userId="aa810e1bf9aed1e8" providerId="LiveId" clId="{0AFFBBDC-4EC1-422A-948F-44B84C26E21E}" dt="2022-05-25T09:15:40.858" v="8016" actId="478"/>
          <ac:spMkLst>
            <pc:docMk/>
            <pc:sldMk cId="2017578019" sldId="289"/>
            <ac:spMk id="68" creationId="{DBB2BEA3-D751-8065-915A-191EEE5D1599}"/>
          </ac:spMkLst>
        </pc:spChg>
        <pc:spChg chg="add del">
          <ac:chgData name="杨 大富" userId="aa810e1bf9aed1e8" providerId="LiveId" clId="{0AFFBBDC-4EC1-422A-948F-44B84C26E21E}" dt="2022-05-25T09:15:51.647" v="8018" actId="11529"/>
          <ac:spMkLst>
            <pc:docMk/>
            <pc:sldMk cId="2017578019" sldId="289"/>
            <ac:spMk id="69" creationId="{0DBDD8FF-360F-78D6-EF8C-522D767014A7}"/>
          </ac:spMkLst>
        </pc:spChg>
        <pc:spChg chg="add">
          <ac:chgData name="杨 大富" userId="aa810e1bf9aed1e8" providerId="LiveId" clId="{0AFFBBDC-4EC1-422A-948F-44B84C26E21E}" dt="2022-05-25T09:16:00.089" v="8019" actId="11529"/>
          <ac:spMkLst>
            <pc:docMk/>
            <pc:sldMk cId="2017578019" sldId="289"/>
            <ac:spMk id="70" creationId="{3DD1CD6B-4FBE-BD33-B0C9-E8B94717B0A3}"/>
          </ac:spMkLst>
        </pc:spChg>
        <pc:spChg chg="add mod">
          <ac:chgData name="杨 大富" userId="aa810e1bf9aed1e8" providerId="LiveId" clId="{0AFFBBDC-4EC1-422A-948F-44B84C26E21E}" dt="2022-05-25T09:17:20.320" v="8027" actId="1076"/>
          <ac:spMkLst>
            <pc:docMk/>
            <pc:sldMk cId="2017578019" sldId="289"/>
            <ac:spMk id="75" creationId="{847F9C07-A437-73E8-E776-DF196E10BDD3}"/>
          </ac:spMkLst>
        </pc:spChg>
        <pc:spChg chg="add mod">
          <ac:chgData name="杨 大富" userId="aa810e1bf9aed1e8" providerId="LiveId" clId="{0AFFBBDC-4EC1-422A-948F-44B84C26E21E}" dt="2022-05-25T09:20:09.647" v="8262" actId="1076"/>
          <ac:spMkLst>
            <pc:docMk/>
            <pc:sldMk cId="2017578019" sldId="289"/>
            <ac:spMk id="83" creationId="{E21559F2-6531-6F41-3C49-9CB0F2E38E12}"/>
          </ac:spMkLst>
        </pc:spChg>
        <pc:spChg chg="add mod">
          <ac:chgData name="杨 大富" userId="aa810e1bf9aed1e8" providerId="LiveId" clId="{0AFFBBDC-4EC1-422A-948F-44B84C26E21E}" dt="2022-05-25T09:21:43.406" v="8268" actId="1076"/>
          <ac:spMkLst>
            <pc:docMk/>
            <pc:sldMk cId="2017578019" sldId="289"/>
            <ac:spMk id="84" creationId="{A76C19D7-EFE4-535A-E212-DE5AEC516081}"/>
          </ac:spMkLst>
        </pc:spChg>
        <pc:spChg chg="add mod">
          <ac:chgData name="杨 大富" userId="aa810e1bf9aed1e8" providerId="LiveId" clId="{0AFFBBDC-4EC1-422A-948F-44B84C26E21E}" dt="2022-05-25T09:25:38.958" v="8377" actId="1076"/>
          <ac:spMkLst>
            <pc:docMk/>
            <pc:sldMk cId="2017578019" sldId="289"/>
            <ac:spMk id="85" creationId="{231B7587-9432-58E1-BB40-6E8166CBEF73}"/>
          </ac:spMkLst>
        </pc:spChg>
        <pc:spChg chg="add mod">
          <ac:chgData name="杨 大富" userId="aa810e1bf9aed1e8" providerId="LiveId" clId="{0AFFBBDC-4EC1-422A-948F-44B84C26E21E}" dt="2022-05-25T09:23:04.295" v="8314" actId="1076"/>
          <ac:spMkLst>
            <pc:docMk/>
            <pc:sldMk cId="2017578019" sldId="289"/>
            <ac:spMk id="86" creationId="{FB523ABB-EB0D-6C04-101E-EB242620C15C}"/>
          </ac:spMkLst>
        </pc:spChg>
        <pc:spChg chg="add mod">
          <ac:chgData name="杨 大富" userId="aa810e1bf9aed1e8" providerId="LiveId" clId="{0AFFBBDC-4EC1-422A-948F-44B84C26E21E}" dt="2022-05-25T09:26:24.634" v="8394"/>
          <ac:spMkLst>
            <pc:docMk/>
            <pc:sldMk cId="2017578019" sldId="289"/>
            <ac:spMk id="87" creationId="{5B98E709-DFA2-958E-044D-D1770F404188}"/>
          </ac:spMkLst>
        </pc:spChg>
        <pc:grpChg chg="add mod">
          <ac:chgData name="杨 大富" userId="aa810e1bf9aed1e8" providerId="LiveId" clId="{0AFFBBDC-4EC1-422A-948F-44B84C26E21E}" dt="2022-05-25T09:10:38.343" v="7974" actId="1076"/>
          <ac:grpSpMkLst>
            <pc:docMk/>
            <pc:sldMk cId="2017578019" sldId="289"/>
            <ac:grpSpMk id="34" creationId="{EE67482D-1492-2F5A-617D-65E05CDFAF3C}"/>
          </ac:grpSpMkLst>
        </pc:grpChg>
        <pc:grpChg chg="add mod">
          <ac:chgData name="杨 大富" userId="aa810e1bf9aed1e8" providerId="LiveId" clId="{0AFFBBDC-4EC1-422A-948F-44B84C26E21E}" dt="2022-05-25T09:13:48.879" v="8003" actId="1076"/>
          <ac:grpSpMkLst>
            <pc:docMk/>
            <pc:sldMk cId="2017578019" sldId="289"/>
            <ac:grpSpMk id="51" creationId="{01FD732E-A522-AFDD-B240-1592E5F52085}"/>
          </ac:grpSpMkLst>
        </pc:grpChg>
        <pc:grpChg chg="add mod">
          <ac:chgData name="杨 大富" userId="aa810e1bf9aed1e8" providerId="LiveId" clId="{0AFFBBDC-4EC1-422A-948F-44B84C26E21E}" dt="2022-05-25T09:17:59.367" v="8122" actId="1076"/>
          <ac:grpSpMkLst>
            <pc:docMk/>
            <pc:sldMk cId="2017578019" sldId="289"/>
            <ac:grpSpMk id="58" creationId="{06A18B24-2086-95E1-0DD4-F3D0CCCE68AD}"/>
          </ac:grpSpMkLst>
        </pc:grpChg>
        <pc:cxnChg chg="add del mod">
          <ac:chgData name="杨 大富" userId="aa810e1bf9aed1e8" providerId="LiveId" clId="{0AFFBBDC-4EC1-422A-948F-44B84C26E21E}" dt="2022-05-25T09:18:47.798" v="8227" actId="478"/>
          <ac:cxnSpMkLst>
            <pc:docMk/>
            <pc:sldMk cId="2017578019" sldId="289"/>
            <ac:cxnSpMk id="6" creationId="{B15BA478-B3D1-247D-B390-608381041BF4}"/>
          </ac:cxnSpMkLst>
        </pc:cxnChg>
        <pc:cxnChg chg="add mod">
          <ac:chgData name="杨 大富" userId="aa810e1bf9aed1e8" providerId="LiveId" clId="{0AFFBBDC-4EC1-422A-948F-44B84C26E21E}" dt="2022-05-25T09:11:12.544" v="7980" actId="14100"/>
          <ac:cxnSpMkLst>
            <pc:docMk/>
            <pc:sldMk cId="2017578019" sldId="289"/>
            <ac:cxnSpMk id="8" creationId="{4F5774F5-CC8A-432E-552A-F39BCA13E3EC}"/>
          </ac:cxnSpMkLst>
        </pc:cxnChg>
        <pc:cxnChg chg="add del mod">
          <ac:chgData name="杨 大富" userId="aa810e1bf9aed1e8" providerId="LiveId" clId="{0AFFBBDC-4EC1-422A-948F-44B84C26E21E}" dt="2022-05-25T09:07:26.061" v="7932" actId="478"/>
          <ac:cxnSpMkLst>
            <pc:docMk/>
            <pc:sldMk cId="2017578019" sldId="289"/>
            <ac:cxnSpMk id="11" creationId="{35664EAD-F2CD-351C-4B4B-27575FBC1422}"/>
          </ac:cxnSpMkLst>
        </pc:cxnChg>
        <pc:cxnChg chg="add mod">
          <ac:chgData name="杨 大富" userId="aa810e1bf9aed1e8" providerId="LiveId" clId="{0AFFBBDC-4EC1-422A-948F-44B84C26E21E}" dt="2022-05-25T09:10:20.766" v="7971" actId="164"/>
          <ac:cxnSpMkLst>
            <pc:docMk/>
            <pc:sldMk cId="2017578019" sldId="289"/>
            <ac:cxnSpMk id="14" creationId="{12FE1BB8-9159-9666-8028-07403B64859D}"/>
          </ac:cxnSpMkLst>
        </pc:cxnChg>
        <pc:cxnChg chg="add mod">
          <ac:chgData name="杨 大富" userId="aa810e1bf9aed1e8" providerId="LiveId" clId="{0AFFBBDC-4EC1-422A-948F-44B84C26E21E}" dt="2022-05-25T09:10:20.766" v="7971" actId="164"/>
          <ac:cxnSpMkLst>
            <pc:docMk/>
            <pc:sldMk cId="2017578019" sldId="289"/>
            <ac:cxnSpMk id="18" creationId="{F5F25B75-480B-E0E8-6E0F-16DB2F7666A6}"/>
          </ac:cxnSpMkLst>
        </pc:cxnChg>
        <pc:cxnChg chg="add mod">
          <ac:chgData name="杨 大富" userId="aa810e1bf9aed1e8" providerId="LiveId" clId="{0AFFBBDC-4EC1-422A-948F-44B84C26E21E}" dt="2022-05-25T09:10:20.766" v="7971" actId="164"/>
          <ac:cxnSpMkLst>
            <pc:docMk/>
            <pc:sldMk cId="2017578019" sldId="289"/>
            <ac:cxnSpMk id="20" creationId="{06D3CC69-DC05-E64D-A7F6-79A50D39942C}"/>
          </ac:cxnSpMkLst>
        </pc:cxnChg>
        <pc:cxnChg chg="add mod">
          <ac:chgData name="杨 大富" userId="aa810e1bf9aed1e8" providerId="LiveId" clId="{0AFFBBDC-4EC1-422A-948F-44B84C26E21E}" dt="2022-05-25T09:10:20.766" v="7971" actId="164"/>
          <ac:cxnSpMkLst>
            <pc:docMk/>
            <pc:sldMk cId="2017578019" sldId="289"/>
            <ac:cxnSpMk id="25" creationId="{F58AACFD-D90A-472B-1D67-3C5901C4AF36}"/>
          </ac:cxnSpMkLst>
        </pc:cxnChg>
        <pc:cxnChg chg="add mod">
          <ac:chgData name="杨 大富" userId="aa810e1bf9aed1e8" providerId="LiveId" clId="{0AFFBBDC-4EC1-422A-948F-44B84C26E21E}" dt="2022-05-25T09:10:20.766" v="7971" actId="164"/>
          <ac:cxnSpMkLst>
            <pc:docMk/>
            <pc:sldMk cId="2017578019" sldId="289"/>
            <ac:cxnSpMk id="27" creationId="{960542EE-9420-877D-B255-E7DFF5B2F1AA}"/>
          </ac:cxnSpMkLst>
        </pc:cxnChg>
        <pc:cxnChg chg="add del">
          <ac:chgData name="杨 大富" userId="aa810e1bf9aed1e8" providerId="LiveId" clId="{0AFFBBDC-4EC1-422A-948F-44B84C26E21E}" dt="2022-05-25T09:12:11.386" v="7987" actId="478"/>
          <ac:cxnSpMkLst>
            <pc:docMk/>
            <pc:sldMk cId="2017578019" sldId="289"/>
            <ac:cxnSpMk id="42" creationId="{1526AA2D-CB20-DF04-5B06-311D7B19E332}"/>
          </ac:cxnSpMkLst>
        </pc:cxnChg>
        <pc:cxnChg chg="add del mod">
          <ac:chgData name="杨 大富" userId="aa810e1bf9aed1e8" providerId="LiveId" clId="{0AFFBBDC-4EC1-422A-948F-44B84C26E21E}" dt="2022-05-25T09:12:34.148" v="7991" actId="478"/>
          <ac:cxnSpMkLst>
            <pc:docMk/>
            <pc:sldMk cId="2017578019" sldId="289"/>
            <ac:cxnSpMk id="44" creationId="{45D29DC6-9C06-6413-234B-6734834E3BEE}"/>
          </ac:cxnSpMkLst>
        </pc:cxnChg>
        <pc:cxnChg chg="add mod">
          <ac:chgData name="杨 大富" userId="aa810e1bf9aed1e8" providerId="LiveId" clId="{0AFFBBDC-4EC1-422A-948F-44B84C26E21E}" dt="2022-05-25T09:13:07.688" v="7993" actId="1076"/>
          <ac:cxnSpMkLst>
            <pc:docMk/>
            <pc:sldMk cId="2017578019" sldId="289"/>
            <ac:cxnSpMk id="47" creationId="{D38065AB-C6F7-9EAD-E16F-0207F4052F14}"/>
          </ac:cxnSpMkLst>
        </pc:cxnChg>
        <pc:cxnChg chg="add mod">
          <ac:chgData name="杨 大富" userId="aa810e1bf9aed1e8" providerId="LiveId" clId="{0AFFBBDC-4EC1-422A-948F-44B84C26E21E}" dt="2022-05-25T09:18:03.883" v="8135" actId="1036"/>
          <ac:cxnSpMkLst>
            <pc:docMk/>
            <pc:sldMk cId="2017578019" sldId="289"/>
            <ac:cxnSpMk id="50" creationId="{EADB56BE-5D1E-15C0-0D52-C4D04E268FB2}"/>
          </ac:cxnSpMkLst>
        </pc:cxnChg>
        <pc:cxnChg chg="mod">
          <ac:chgData name="杨 大富" userId="aa810e1bf9aed1e8" providerId="LiveId" clId="{0AFFBBDC-4EC1-422A-948F-44B84C26E21E}" dt="2022-05-25T09:13:45.437" v="8002"/>
          <ac:cxnSpMkLst>
            <pc:docMk/>
            <pc:sldMk cId="2017578019" sldId="289"/>
            <ac:cxnSpMk id="53" creationId="{298D447B-8E3B-1615-F788-591DBAAAD98F}"/>
          </ac:cxnSpMkLst>
        </pc:cxnChg>
        <pc:cxnChg chg="mod">
          <ac:chgData name="杨 大富" userId="aa810e1bf9aed1e8" providerId="LiveId" clId="{0AFFBBDC-4EC1-422A-948F-44B84C26E21E}" dt="2022-05-25T09:13:45.437" v="8002"/>
          <ac:cxnSpMkLst>
            <pc:docMk/>
            <pc:sldMk cId="2017578019" sldId="289"/>
            <ac:cxnSpMk id="54" creationId="{8B3F8171-43AB-2459-E620-02C036399D13}"/>
          </ac:cxnSpMkLst>
        </pc:cxnChg>
        <pc:cxnChg chg="mod">
          <ac:chgData name="杨 大富" userId="aa810e1bf9aed1e8" providerId="LiveId" clId="{0AFFBBDC-4EC1-422A-948F-44B84C26E21E}" dt="2022-05-25T09:13:45.437" v="8002"/>
          <ac:cxnSpMkLst>
            <pc:docMk/>
            <pc:sldMk cId="2017578019" sldId="289"/>
            <ac:cxnSpMk id="55" creationId="{E2B4B7D0-2A7B-1687-9024-5B1A4E7A82DB}"/>
          </ac:cxnSpMkLst>
        </pc:cxnChg>
        <pc:cxnChg chg="mod">
          <ac:chgData name="杨 大富" userId="aa810e1bf9aed1e8" providerId="LiveId" clId="{0AFFBBDC-4EC1-422A-948F-44B84C26E21E}" dt="2022-05-25T09:13:45.437" v="8002"/>
          <ac:cxnSpMkLst>
            <pc:docMk/>
            <pc:sldMk cId="2017578019" sldId="289"/>
            <ac:cxnSpMk id="56" creationId="{FF8A204F-5E1C-30BC-F1F1-B569B79BFE79}"/>
          </ac:cxnSpMkLst>
        </pc:cxnChg>
        <pc:cxnChg chg="mod">
          <ac:chgData name="杨 大富" userId="aa810e1bf9aed1e8" providerId="LiveId" clId="{0AFFBBDC-4EC1-422A-948F-44B84C26E21E}" dt="2022-05-25T09:13:45.437" v="8002"/>
          <ac:cxnSpMkLst>
            <pc:docMk/>
            <pc:sldMk cId="2017578019" sldId="289"/>
            <ac:cxnSpMk id="57" creationId="{9916347D-1209-0646-3B9A-DF9E31F375CF}"/>
          </ac:cxnSpMkLst>
        </pc:cxnChg>
        <pc:cxnChg chg="mod">
          <ac:chgData name="杨 大富" userId="aa810e1bf9aed1e8" providerId="LiveId" clId="{0AFFBBDC-4EC1-422A-948F-44B84C26E21E}" dt="2022-05-25T09:13:52.583" v="8004"/>
          <ac:cxnSpMkLst>
            <pc:docMk/>
            <pc:sldMk cId="2017578019" sldId="289"/>
            <ac:cxnSpMk id="60" creationId="{520FD612-4BFB-39EA-6013-828AFF67C445}"/>
          </ac:cxnSpMkLst>
        </pc:cxnChg>
        <pc:cxnChg chg="mod">
          <ac:chgData name="杨 大富" userId="aa810e1bf9aed1e8" providerId="LiveId" clId="{0AFFBBDC-4EC1-422A-948F-44B84C26E21E}" dt="2022-05-25T09:13:52.583" v="8004"/>
          <ac:cxnSpMkLst>
            <pc:docMk/>
            <pc:sldMk cId="2017578019" sldId="289"/>
            <ac:cxnSpMk id="61" creationId="{58B9D8A6-0B70-344F-D394-A4565A780460}"/>
          </ac:cxnSpMkLst>
        </pc:cxnChg>
        <pc:cxnChg chg="mod">
          <ac:chgData name="杨 大富" userId="aa810e1bf9aed1e8" providerId="LiveId" clId="{0AFFBBDC-4EC1-422A-948F-44B84C26E21E}" dt="2022-05-25T09:13:52.583" v="8004"/>
          <ac:cxnSpMkLst>
            <pc:docMk/>
            <pc:sldMk cId="2017578019" sldId="289"/>
            <ac:cxnSpMk id="62" creationId="{F3CA6E0F-9F55-CE04-36F6-57AA5DE4E7A1}"/>
          </ac:cxnSpMkLst>
        </pc:cxnChg>
        <pc:cxnChg chg="mod">
          <ac:chgData name="杨 大富" userId="aa810e1bf9aed1e8" providerId="LiveId" clId="{0AFFBBDC-4EC1-422A-948F-44B84C26E21E}" dt="2022-05-25T09:13:52.583" v="8004"/>
          <ac:cxnSpMkLst>
            <pc:docMk/>
            <pc:sldMk cId="2017578019" sldId="289"/>
            <ac:cxnSpMk id="63" creationId="{27D0DE71-C043-F09C-8D79-20C35C3DCCFD}"/>
          </ac:cxnSpMkLst>
        </pc:cxnChg>
        <pc:cxnChg chg="mod">
          <ac:chgData name="杨 大富" userId="aa810e1bf9aed1e8" providerId="LiveId" clId="{0AFFBBDC-4EC1-422A-948F-44B84C26E21E}" dt="2022-05-25T09:13:52.583" v="8004"/>
          <ac:cxnSpMkLst>
            <pc:docMk/>
            <pc:sldMk cId="2017578019" sldId="289"/>
            <ac:cxnSpMk id="64" creationId="{614499C7-7EDC-C0CB-9039-857925911D52}"/>
          </ac:cxnSpMkLst>
        </pc:cxnChg>
        <pc:cxnChg chg="add mod">
          <ac:chgData name="杨 大富" userId="aa810e1bf9aed1e8" providerId="LiveId" clId="{0AFFBBDC-4EC1-422A-948F-44B84C26E21E}" dt="2022-05-25T09:19:23.698" v="8244" actId="1035"/>
          <ac:cxnSpMkLst>
            <pc:docMk/>
            <pc:sldMk cId="2017578019" sldId="289"/>
            <ac:cxnSpMk id="66" creationId="{56AD26E1-3494-C3B2-24C6-33153CE14526}"/>
          </ac:cxnSpMkLst>
        </pc:cxnChg>
        <pc:cxnChg chg="add del">
          <ac:chgData name="杨 大富" userId="aa810e1bf9aed1e8" providerId="LiveId" clId="{0AFFBBDC-4EC1-422A-948F-44B84C26E21E}" dt="2022-05-25T09:16:13.541" v="8021" actId="478"/>
          <ac:cxnSpMkLst>
            <pc:docMk/>
            <pc:sldMk cId="2017578019" sldId="289"/>
            <ac:cxnSpMk id="72" creationId="{81282321-CD8C-FC4F-7E0B-C3A8F8501B2F}"/>
          </ac:cxnSpMkLst>
        </pc:cxnChg>
        <pc:cxnChg chg="add mod">
          <ac:chgData name="杨 大富" userId="aa810e1bf9aed1e8" providerId="LiveId" clId="{0AFFBBDC-4EC1-422A-948F-44B84C26E21E}" dt="2022-05-25T09:16:28.884" v="8025" actId="1036"/>
          <ac:cxnSpMkLst>
            <pc:docMk/>
            <pc:sldMk cId="2017578019" sldId="289"/>
            <ac:cxnSpMk id="74" creationId="{06AFD925-C251-9EEC-103A-ABE28F077FB9}"/>
          </ac:cxnSpMkLst>
        </pc:cxnChg>
        <pc:cxnChg chg="add mod">
          <ac:chgData name="杨 大富" userId="aa810e1bf9aed1e8" providerId="LiveId" clId="{0AFFBBDC-4EC1-422A-948F-44B84C26E21E}" dt="2022-05-25T09:17:54.046" v="8121" actId="1036"/>
          <ac:cxnSpMkLst>
            <pc:docMk/>
            <pc:sldMk cId="2017578019" sldId="289"/>
            <ac:cxnSpMk id="76" creationId="{4360FAF9-7E0A-8399-B958-2E5B17E798B8}"/>
          </ac:cxnSpMkLst>
        </pc:cxnChg>
        <pc:cxnChg chg="add mod">
          <ac:chgData name="杨 大富" userId="aa810e1bf9aed1e8" providerId="LiveId" clId="{0AFFBBDC-4EC1-422A-948F-44B84C26E21E}" dt="2022-05-25T09:19:31.442" v="8250" actId="1037"/>
          <ac:cxnSpMkLst>
            <pc:docMk/>
            <pc:sldMk cId="2017578019" sldId="289"/>
            <ac:cxnSpMk id="80" creationId="{8C0FAF2A-704D-7E23-B642-A3D747079748}"/>
          </ac:cxnSpMkLst>
        </pc:cxnChg>
      </pc:sldChg>
      <pc:sldChg chg="addSp delSp modSp new mod">
        <pc:chgData name="杨 大富" userId="aa810e1bf9aed1e8" providerId="LiveId" clId="{0AFFBBDC-4EC1-422A-948F-44B84C26E21E}" dt="2022-05-25T07:40:10.254" v="7289" actId="478"/>
        <pc:sldMkLst>
          <pc:docMk/>
          <pc:sldMk cId="2929416577" sldId="290"/>
        </pc:sldMkLst>
        <pc:spChg chg="add mod">
          <ac:chgData name="杨 大富" userId="aa810e1bf9aed1e8" providerId="LiveId" clId="{0AFFBBDC-4EC1-422A-948F-44B84C26E21E}" dt="2022-05-25T07:39:40.870" v="7282" actId="1076"/>
          <ac:spMkLst>
            <pc:docMk/>
            <pc:sldMk cId="2929416577" sldId="290"/>
            <ac:spMk id="2" creationId="{03DB801D-83C5-9C70-383C-835B197728C4}"/>
          </ac:spMkLst>
        </pc:spChg>
        <pc:spChg chg="add mod">
          <ac:chgData name="杨 大富" userId="aa810e1bf9aed1e8" providerId="LiveId" clId="{0AFFBBDC-4EC1-422A-948F-44B84C26E21E}" dt="2022-05-24T11:40:00.822" v="6645" actId="1076"/>
          <ac:spMkLst>
            <pc:docMk/>
            <pc:sldMk cId="2929416577" sldId="290"/>
            <ac:spMk id="3" creationId="{9B3B34F0-320B-B2BF-C4FE-566FFE4C33BE}"/>
          </ac:spMkLst>
        </pc:spChg>
        <pc:spChg chg="add mod">
          <ac:chgData name="杨 大富" userId="aa810e1bf9aed1e8" providerId="LiveId" clId="{0AFFBBDC-4EC1-422A-948F-44B84C26E21E}" dt="2022-05-25T07:39:46.574" v="7283" actId="1076"/>
          <ac:spMkLst>
            <pc:docMk/>
            <pc:sldMk cId="2929416577" sldId="290"/>
            <ac:spMk id="4" creationId="{00485984-B3DE-20DD-8804-3A344EAACA9C}"/>
          </ac:spMkLst>
        </pc:spChg>
        <pc:spChg chg="add mod">
          <ac:chgData name="杨 大富" userId="aa810e1bf9aed1e8" providerId="LiveId" clId="{0AFFBBDC-4EC1-422A-948F-44B84C26E21E}" dt="2022-05-25T07:39:46.574" v="7283" actId="1076"/>
          <ac:spMkLst>
            <pc:docMk/>
            <pc:sldMk cId="2929416577" sldId="290"/>
            <ac:spMk id="5" creationId="{E0728360-58D3-FACE-BD53-17C9B538B822}"/>
          </ac:spMkLst>
        </pc:spChg>
        <pc:spChg chg="add mod">
          <ac:chgData name="杨 大富" userId="aa810e1bf9aed1e8" providerId="LiveId" clId="{0AFFBBDC-4EC1-422A-948F-44B84C26E21E}" dt="2022-05-25T07:39:34.403" v="7281" actId="207"/>
          <ac:spMkLst>
            <pc:docMk/>
            <pc:sldMk cId="2929416577" sldId="290"/>
            <ac:spMk id="6" creationId="{0F78317C-BE54-904C-E6C0-8AEE825CA12A}"/>
          </ac:spMkLst>
        </pc:spChg>
        <pc:spChg chg="add mod">
          <ac:chgData name="杨 大富" userId="aa810e1bf9aed1e8" providerId="LiveId" clId="{0AFFBBDC-4EC1-422A-948F-44B84C26E21E}" dt="2022-05-25T07:40:01.334" v="7287" actId="14100"/>
          <ac:spMkLst>
            <pc:docMk/>
            <pc:sldMk cId="2929416577" sldId="290"/>
            <ac:spMk id="7" creationId="{B4BF2ED5-15EF-E68A-0705-DC76C7B0FC06}"/>
          </ac:spMkLst>
        </pc:spChg>
        <pc:spChg chg="add del">
          <ac:chgData name="杨 大富" userId="aa810e1bf9aed1e8" providerId="LiveId" clId="{0AFFBBDC-4EC1-422A-948F-44B84C26E21E}" dt="2022-05-25T07:40:10.254" v="7289" actId="478"/>
          <ac:spMkLst>
            <pc:docMk/>
            <pc:sldMk cId="2929416577" sldId="290"/>
            <ac:spMk id="8" creationId="{A730FBD0-45D1-E914-A479-00E4DFE40FE1}"/>
          </ac:spMkLst>
        </pc:spChg>
      </pc:sldChg>
      <pc:sldChg chg="addSp delSp modSp new mod">
        <pc:chgData name="杨 大富" userId="aa810e1bf9aed1e8" providerId="LiveId" clId="{0AFFBBDC-4EC1-422A-948F-44B84C26E21E}" dt="2022-05-25T07:20:03.191" v="7143"/>
        <pc:sldMkLst>
          <pc:docMk/>
          <pc:sldMk cId="2774313110" sldId="291"/>
        </pc:sldMkLst>
        <pc:spChg chg="add mod">
          <ac:chgData name="杨 大富" userId="aa810e1bf9aed1e8" providerId="LiveId" clId="{0AFFBBDC-4EC1-422A-948F-44B84C26E21E}" dt="2022-05-25T07:19:49.039" v="7142" actId="1076"/>
          <ac:spMkLst>
            <pc:docMk/>
            <pc:sldMk cId="2774313110" sldId="291"/>
            <ac:spMk id="4" creationId="{250385E8-D658-C65A-A2F8-4C8A9ABAA0CF}"/>
          </ac:spMkLst>
        </pc:spChg>
        <pc:spChg chg="add del mod">
          <ac:chgData name="杨 大富" userId="aa810e1bf9aed1e8" providerId="LiveId" clId="{0AFFBBDC-4EC1-422A-948F-44B84C26E21E}" dt="2022-05-25T07:17:06.776" v="7105" actId="478"/>
          <ac:spMkLst>
            <pc:docMk/>
            <pc:sldMk cId="2774313110" sldId="291"/>
            <ac:spMk id="5" creationId="{F906ABC7-0240-D5B4-17E0-7DE399823BCB}"/>
          </ac:spMkLst>
        </pc:spChg>
        <pc:spChg chg="add del">
          <ac:chgData name="杨 大富" userId="aa810e1bf9aed1e8" providerId="LiveId" clId="{0AFFBBDC-4EC1-422A-948F-44B84C26E21E}" dt="2022-05-25T07:17:06.776" v="7105" actId="478"/>
          <ac:spMkLst>
            <pc:docMk/>
            <pc:sldMk cId="2774313110" sldId="291"/>
            <ac:spMk id="6" creationId="{BEC1AD88-7876-10FE-589C-EE64B4A93124}"/>
          </ac:spMkLst>
        </pc:spChg>
        <pc:spChg chg="add mod">
          <ac:chgData name="杨 大富" userId="aa810e1bf9aed1e8" providerId="LiveId" clId="{0AFFBBDC-4EC1-422A-948F-44B84C26E21E}" dt="2022-05-25T07:20:03.191" v="7143"/>
          <ac:spMkLst>
            <pc:docMk/>
            <pc:sldMk cId="2774313110" sldId="291"/>
            <ac:spMk id="7" creationId="{9C9BEA46-BB24-293A-0288-317A88A87310}"/>
          </ac:spMkLst>
        </pc:spChg>
        <pc:spChg chg="add mod">
          <ac:chgData name="杨 大富" userId="aa810e1bf9aed1e8" providerId="LiveId" clId="{0AFFBBDC-4EC1-422A-948F-44B84C26E21E}" dt="2022-05-25T07:19:40.875" v="7140" actId="1582"/>
          <ac:spMkLst>
            <pc:docMk/>
            <pc:sldMk cId="2774313110" sldId="291"/>
            <ac:spMk id="8" creationId="{F6D60151-5194-E2C3-5DFA-9B55A46A0E0A}"/>
          </ac:spMkLst>
        </pc:spChg>
        <pc:picChg chg="add mod">
          <ac:chgData name="杨 大富" userId="aa810e1bf9aed1e8" providerId="LiveId" clId="{0AFFBBDC-4EC1-422A-948F-44B84C26E21E}" dt="2022-05-25T05:21:20.376" v="7072" actId="1076"/>
          <ac:picMkLst>
            <pc:docMk/>
            <pc:sldMk cId="2774313110" sldId="291"/>
            <ac:picMk id="3" creationId="{848D99E0-6883-7715-4E6E-5305D02F7D3C}"/>
          </ac:picMkLst>
        </pc:picChg>
      </pc:sldChg>
      <pc:sldChg chg="addSp modSp new mod">
        <pc:chgData name="杨 大富" userId="aa810e1bf9aed1e8" providerId="LiveId" clId="{0AFFBBDC-4EC1-422A-948F-44B84C26E21E}" dt="2022-05-25T07:21:19.212" v="7150" actId="20577"/>
        <pc:sldMkLst>
          <pc:docMk/>
          <pc:sldMk cId="3245918287" sldId="292"/>
        </pc:sldMkLst>
        <pc:spChg chg="add mod">
          <ac:chgData name="杨 大富" userId="aa810e1bf9aed1e8" providerId="LiveId" clId="{0AFFBBDC-4EC1-422A-948F-44B84C26E21E}" dt="2022-05-25T07:20:26.224" v="7145" actId="1076"/>
          <ac:spMkLst>
            <pc:docMk/>
            <pc:sldMk cId="3245918287" sldId="292"/>
            <ac:spMk id="4" creationId="{72FBC431-782E-6C1F-C9EB-BD6EECB344E6}"/>
          </ac:spMkLst>
        </pc:spChg>
        <pc:spChg chg="add mod">
          <ac:chgData name="杨 大富" userId="aa810e1bf9aed1e8" providerId="LiveId" clId="{0AFFBBDC-4EC1-422A-948F-44B84C26E21E}" dt="2022-05-25T07:21:19.212" v="7150" actId="20577"/>
          <ac:spMkLst>
            <pc:docMk/>
            <pc:sldMk cId="3245918287" sldId="292"/>
            <ac:spMk id="5" creationId="{3DE3BC0E-4F2A-199E-7929-E74B8DF0A514}"/>
          </ac:spMkLst>
        </pc:spChg>
        <pc:spChg chg="add mod">
          <ac:chgData name="杨 大富" userId="aa810e1bf9aed1e8" providerId="LiveId" clId="{0AFFBBDC-4EC1-422A-948F-44B84C26E21E}" dt="2022-05-25T07:20:26.224" v="7145" actId="1076"/>
          <ac:spMkLst>
            <pc:docMk/>
            <pc:sldMk cId="3245918287" sldId="292"/>
            <ac:spMk id="6" creationId="{2786CA2A-7AC7-E270-7E22-84248635BA18}"/>
          </ac:spMkLst>
        </pc:spChg>
        <pc:picChg chg="add mod">
          <ac:chgData name="杨 大富" userId="aa810e1bf9aed1e8" providerId="LiveId" clId="{0AFFBBDC-4EC1-422A-948F-44B84C26E21E}" dt="2022-05-25T05:21:54.632" v="7079" actId="1076"/>
          <ac:picMkLst>
            <pc:docMk/>
            <pc:sldMk cId="3245918287" sldId="292"/>
            <ac:picMk id="3" creationId="{E68F1C67-0E32-9AE7-9A4E-9278CF1FE9AB}"/>
          </ac:picMkLst>
        </pc:picChg>
      </pc:sldChg>
      <pc:sldChg chg="addSp delSp modSp new mod">
        <pc:chgData name="杨 大富" userId="aa810e1bf9aed1e8" providerId="LiveId" clId="{0AFFBBDC-4EC1-422A-948F-44B84C26E21E}" dt="2022-05-25T07:29:38.728" v="7203"/>
        <pc:sldMkLst>
          <pc:docMk/>
          <pc:sldMk cId="3589442139" sldId="293"/>
        </pc:sldMkLst>
        <pc:spChg chg="add del mod">
          <ac:chgData name="杨 大富" userId="aa810e1bf9aed1e8" providerId="LiveId" clId="{0AFFBBDC-4EC1-422A-948F-44B84C26E21E}" dt="2022-05-25T07:25:52.187" v="7165"/>
          <ac:spMkLst>
            <pc:docMk/>
            <pc:sldMk cId="3589442139" sldId="293"/>
            <ac:spMk id="4" creationId="{2AC32678-9CD0-D713-F84A-2EB141CF4668}"/>
          </ac:spMkLst>
        </pc:spChg>
        <pc:spChg chg="add del mod">
          <ac:chgData name="杨 大富" userId="aa810e1bf9aed1e8" providerId="LiveId" clId="{0AFFBBDC-4EC1-422A-948F-44B84C26E21E}" dt="2022-05-25T07:25:52.187" v="7165"/>
          <ac:spMkLst>
            <pc:docMk/>
            <pc:sldMk cId="3589442139" sldId="293"/>
            <ac:spMk id="5" creationId="{45794770-68C4-27F6-85CF-F2F597385718}"/>
          </ac:spMkLst>
        </pc:spChg>
        <pc:spChg chg="add del mod">
          <ac:chgData name="杨 大富" userId="aa810e1bf9aed1e8" providerId="LiveId" clId="{0AFFBBDC-4EC1-422A-948F-44B84C26E21E}" dt="2022-05-25T07:25:52.187" v="7165"/>
          <ac:spMkLst>
            <pc:docMk/>
            <pc:sldMk cId="3589442139" sldId="293"/>
            <ac:spMk id="6" creationId="{94D7695B-E247-B2D0-7B5B-9A75B89C252B}"/>
          </ac:spMkLst>
        </pc:spChg>
        <pc:spChg chg="add mod">
          <ac:chgData name="杨 大富" userId="aa810e1bf9aed1e8" providerId="LiveId" clId="{0AFFBBDC-4EC1-422A-948F-44B84C26E21E}" dt="2022-05-25T07:29:03.895" v="7189" actId="1076"/>
          <ac:spMkLst>
            <pc:docMk/>
            <pc:sldMk cId="3589442139" sldId="293"/>
            <ac:spMk id="8" creationId="{44776D4B-827D-A105-E872-C9AA68675A81}"/>
          </ac:spMkLst>
        </pc:spChg>
        <pc:spChg chg="add mod">
          <ac:chgData name="杨 大富" userId="aa810e1bf9aed1e8" providerId="LiveId" clId="{0AFFBBDC-4EC1-422A-948F-44B84C26E21E}" dt="2022-05-25T07:29:38.728" v="7203"/>
          <ac:spMkLst>
            <pc:docMk/>
            <pc:sldMk cId="3589442139" sldId="293"/>
            <ac:spMk id="9" creationId="{C17F5757-460C-0D23-4EB2-F0EC5EB311E9}"/>
          </ac:spMkLst>
        </pc:spChg>
        <pc:spChg chg="add mod">
          <ac:chgData name="杨 大富" userId="aa810e1bf9aed1e8" providerId="LiveId" clId="{0AFFBBDC-4EC1-422A-948F-44B84C26E21E}" dt="2022-05-25T07:28:58.999" v="7187" actId="14100"/>
          <ac:spMkLst>
            <pc:docMk/>
            <pc:sldMk cId="3589442139" sldId="293"/>
            <ac:spMk id="10" creationId="{90B0F6D1-3C74-F857-04A2-D109B87B5943}"/>
          </ac:spMkLst>
        </pc:spChg>
        <pc:picChg chg="add mod">
          <ac:chgData name="杨 大富" userId="aa810e1bf9aed1e8" providerId="LiveId" clId="{0AFFBBDC-4EC1-422A-948F-44B84C26E21E}" dt="2022-05-25T05:25:02.503" v="7088" actId="1076"/>
          <ac:picMkLst>
            <pc:docMk/>
            <pc:sldMk cId="3589442139" sldId="293"/>
            <ac:picMk id="3" creationId="{8CDA466C-7111-428A-62BF-3DDCC8F0C6AF}"/>
          </ac:picMkLst>
        </pc:picChg>
        <pc:picChg chg="add del mod">
          <ac:chgData name="杨 大富" userId="aa810e1bf9aed1e8" providerId="LiveId" clId="{0AFFBBDC-4EC1-422A-948F-44B84C26E21E}" dt="2022-05-25T07:26:15.294" v="7172" actId="478"/>
          <ac:picMkLst>
            <pc:docMk/>
            <pc:sldMk cId="3589442139" sldId="293"/>
            <ac:picMk id="7" creationId="{7E490D44-212E-1DFD-6B1F-1CA83E615A81}"/>
          </ac:picMkLst>
        </pc:picChg>
      </pc:sldChg>
      <pc:sldChg chg="addSp modSp new mod">
        <pc:chgData name="杨 大富" userId="aa810e1bf9aed1e8" providerId="LiveId" clId="{0AFFBBDC-4EC1-422A-948F-44B84C26E21E}" dt="2022-05-25T08:04:19.283" v="7702" actId="20577"/>
        <pc:sldMkLst>
          <pc:docMk/>
          <pc:sldMk cId="4195926264" sldId="294"/>
        </pc:sldMkLst>
        <pc:spChg chg="add mod">
          <ac:chgData name="杨 大富" userId="aa810e1bf9aed1e8" providerId="LiveId" clId="{0AFFBBDC-4EC1-422A-948F-44B84C26E21E}" dt="2022-05-25T07:41:59.676" v="7363" actId="12"/>
          <ac:spMkLst>
            <pc:docMk/>
            <pc:sldMk cId="4195926264" sldId="294"/>
            <ac:spMk id="2" creationId="{FF6BFC6D-67DC-0899-2195-F3863931D181}"/>
          </ac:spMkLst>
        </pc:spChg>
        <pc:spChg chg="add mod">
          <ac:chgData name="杨 大富" userId="aa810e1bf9aed1e8" providerId="LiveId" clId="{0AFFBBDC-4EC1-422A-948F-44B84C26E21E}" dt="2022-05-25T08:04:19.283" v="7702" actId="20577"/>
          <ac:spMkLst>
            <pc:docMk/>
            <pc:sldMk cId="4195926264" sldId="294"/>
            <ac:spMk id="3" creationId="{2DBAABA7-E1AE-500E-DDE8-6ED2EF776950}"/>
          </ac:spMkLst>
        </pc:spChg>
      </pc:sldChg>
      <pc:sldChg chg="new del ord">
        <pc:chgData name="杨 大富" userId="aa810e1bf9aed1e8" providerId="LiveId" clId="{0AFFBBDC-4EC1-422A-948F-44B84C26E21E}" dt="2022-05-25T09:05:24.228" v="7910" actId="47"/>
        <pc:sldMkLst>
          <pc:docMk/>
          <pc:sldMk cId="3927992146" sldId="295"/>
        </pc:sldMkLst>
      </pc:sldChg>
      <pc:sldChg chg="addSp delSp modSp add mod ord">
        <pc:chgData name="杨 大富" userId="aa810e1bf9aed1e8" providerId="LiveId" clId="{0AFFBBDC-4EC1-422A-948F-44B84C26E21E}" dt="2022-05-25T09:03:02.712" v="7909" actId="14100"/>
        <pc:sldMkLst>
          <pc:docMk/>
          <pc:sldMk cId="4194636227" sldId="296"/>
        </pc:sldMkLst>
        <pc:spChg chg="add mod">
          <ac:chgData name="杨 大富" userId="aa810e1bf9aed1e8" providerId="LiveId" clId="{0AFFBBDC-4EC1-422A-948F-44B84C26E21E}" dt="2022-05-25T08:59:55.800" v="7870" actId="14100"/>
          <ac:spMkLst>
            <pc:docMk/>
            <pc:sldMk cId="4194636227" sldId="296"/>
            <ac:spMk id="4" creationId="{008F8E53-C464-4422-2227-8CB25DC7C29E}"/>
          </ac:spMkLst>
        </pc:spChg>
        <pc:spChg chg="add mod">
          <ac:chgData name="杨 大富" userId="aa810e1bf9aed1e8" providerId="LiveId" clId="{0AFFBBDC-4EC1-422A-948F-44B84C26E21E}" dt="2022-05-25T09:01:09.696" v="7888" actId="1076"/>
          <ac:spMkLst>
            <pc:docMk/>
            <pc:sldMk cId="4194636227" sldId="296"/>
            <ac:spMk id="8" creationId="{572F6ED8-3C6E-C37D-D4FA-E31B4CC2A350}"/>
          </ac:spMkLst>
        </pc:spChg>
        <pc:spChg chg="add mod">
          <ac:chgData name="杨 大富" userId="aa810e1bf9aed1e8" providerId="LiveId" clId="{0AFFBBDC-4EC1-422A-948F-44B84C26E21E}" dt="2022-05-25T08:58:04.984" v="7842" actId="1076"/>
          <ac:spMkLst>
            <pc:docMk/>
            <pc:sldMk cId="4194636227" sldId="296"/>
            <ac:spMk id="18" creationId="{E91DE83A-0B0B-E7A5-DB25-6EBB33898038}"/>
          </ac:spMkLst>
        </pc:spChg>
        <pc:spChg chg="add mod">
          <ac:chgData name="杨 大富" userId="aa810e1bf9aed1e8" providerId="LiveId" clId="{0AFFBBDC-4EC1-422A-948F-44B84C26E21E}" dt="2022-05-25T08:58:04.984" v="7842" actId="1076"/>
          <ac:spMkLst>
            <pc:docMk/>
            <pc:sldMk cId="4194636227" sldId="296"/>
            <ac:spMk id="19" creationId="{72473221-2FA2-D64F-ED08-D0F2EBC2C4F1}"/>
          </ac:spMkLst>
        </pc:spChg>
        <pc:spChg chg="add mod">
          <ac:chgData name="杨 大富" userId="aa810e1bf9aed1e8" providerId="LiveId" clId="{0AFFBBDC-4EC1-422A-948F-44B84C26E21E}" dt="2022-05-25T08:58:04.984" v="7842" actId="1076"/>
          <ac:spMkLst>
            <pc:docMk/>
            <pc:sldMk cId="4194636227" sldId="296"/>
            <ac:spMk id="30" creationId="{01B71B12-3C42-ADE7-C6CC-F02CD6B7DDBC}"/>
          </ac:spMkLst>
        </pc:spChg>
        <pc:spChg chg="add mod">
          <ac:chgData name="杨 大富" userId="aa810e1bf9aed1e8" providerId="LiveId" clId="{0AFFBBDC-4EC1-422A-948F-44B84C26E21E}" dt="2022-05-25T09:00:09.780" v="7876" actId="1035"/>
          <ac:spMkLst>
            <pc:docMk/>
            <pc:sldMk cId="4194636227" sldId="296"/>
            <ac:spMk id="31" creationId="{BF060DF6-986B-81D4-DD84-3FAD33598C2A}"/>
          </ac:spMkLst>
        </pc:spChg>
        <pc:spChg chg="add mod">
          <ac:chgData name="杨 大富" userId="aa810e1bf9aed1e8" providerId="LiveId" clId="{0AFFBBDC-4EC1-422A-948F-44B84C26E21E}" dt="2022-05-25T08:58:04.984" v="7842" actId="1076"/>
          <ac:spMkLst>
            <pc:docMk/>
            <pc:sldMk cId="4194636227" sldId="296"/>
            <ac:spMk id="33" creationId="{A280FC16-ED58-3B9C-0761-EAA4D2D9C827}"/>
          </ac:spMkLst>
        </pc:spChg>
        <pc:spChg chg="add mod">
          <ac:chgData name="杨 大富" userId="aa810e1bf9aed1e8" providerId="LiveId" clId="{0AFFBBDC-4EC1-422A-948F-44B84C26E21E}" dt="2022-05-25T08:58:04.984" v="7842" actId="1076"/>
          <ac:spMkLst>
            <pc:docMk/>
            <pc:sldMk cId="4194636227" sldId="296"/>
            <ac:spMk id="35" creationId="{5253DBEC-C292-B42C-4618-9EE7CE8401AC}"/>
          </ac:spMkLst>
        </pc:spChg>
        <pc:spChg chg="add mod">
          <ac:chgData name="杨 大富" userId="aa810e1bf9aed1e8" providerId="LiveId" clId="{0AFFBBDC-4EC1-422A-948F-44B84C26E21E}" dt="2022-05-25T08:58:04.984" v="7842" actId="1076"/>
          <ac:spMkLst>
            <pc:docMk/>
            <pc:sldMk cId="4194636227" sldId="296"/>
            <ac:spMk id="36" creationId="{1151A161-9E61-A913-C9FC-5374AEF1F152}"/>
          </ac:spMkLst>
        </pc:spChg>
        <pc:spChg chg="add del mod">
          <ac:chgData name="杨 大富" userId="aa810e1bf9aed1e8" providerId="LiveId" clId="{0AFFBBDC-4EC1-422A-948F-44B84C26E21E}" dt="2022-05-25T09:00:14.551" v="7877" actId="478"/>
          <ac:spMkLst>
            <pc:docMk/>
            <pc:sldMk cId="4194636227" sldId="296"/>
            <ac:spMk id="37" creationId="{26FD2E6F-21F7-D355-3EAE-DF506373442C}"/>
          </ac:spMkLst>
        </pc:spChg>
        <pc:spChg chg="add del mod">
          <ac:chgData name="杨 大富" userId="aa810e1bf9aed1e8" providerId="LiveId" clId="{0AFFBBDC-4EC1-422A-948F-44B84C26E21E}" dt="2022-05-25T09:00:03.512" v="7872"/>
          <ac:spMkLst>
            <pc:docMk/>
            <pc:sldMk cId="4194636227" sldId="296"/>
            <ac:spMk id="38" creationId="{570E185D-83E9-E8AF-AF02-80BC0AE13F9B}"/>
          </ac:spMkLst>
        </pc:spChg>
        <pc:spChg chg="add mod">
          <ac:chgData name="杨 大富" userId="aa810e1bf9aed1e8" providerId="LiveId" clId="{0AFFBBDC-4EC1-422A-948F-44B84C26E21E}" dt="2022-05-25T09:00:51.512" v="7887" actId="1076"/>
          <ac:spMkLst>
            <pc:docMk/>
            <pc:sldMk cId="4194636227" sldId="296"/>
            <ac:spMk id="39" creationId="{FEA143B3-8FDB-53B8-E2BA-ED7085B4CB52}"/>
          </ac:spMkLst>
        </pc:spChg>
        <pc:spChg chg="add mod">
          <ac:chgData name="杨 大富" userId="aa810e1bf9aed1e8" providerId="LiveId" clId="{0AFFBBDC-4EC1-422A-948F-44B84C26E21E}" dt="2022-05-25T09:02:35.536" v="7903" actId="14100"/>
          <ac:spMkLst>
            <pc:docMk/>
            <pc:sldMk cId="4194636227" sldId="296"/>
            <ac:spMk id="40" creationId="{1689BBB7-9060-811D-3EA0-0A2C9FEB0A63}"/>
          </ac:spMkLst>
        </pc:spChg>
        <pc:spChg chg="add mod">
          <ac:chgData name="杨 大富" userId="aa810e1bf9aed1e8" providerId="LiveId" clId="{0AFFBBDC-4EC1-422A-948F-44B84C26E21E}" dt="2022-05-25T09:03:02.712" v="7909" actId="14100"/>
          <ac:spMkLst>
            <pc:docMk/>
            <pc:sldMk cId="4194636227" sldId="296"/>
            <ac:spMk id="41" creationId="{FBE60301-49C6-9567-D806-716301043C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81A81-55C8-FB1E-7046-6AD4085880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E4F873-DC9E-B055-B813-E8CC03118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286F60-5651-3D72-DCC5-039DC9F9384B}"/>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E52E8920-BC9B-0C58-1625-448FCE0348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051581-B425-E30E-9E28-5126E2A4A8F8}"/>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339443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D66FD-EED9-EB66-80F7-08EFD7C845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E17D77-B5FD-6667-BFDA-4D51676417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B2A64C-3A1F-CAB0-28F5-A30EA940E21E}"/>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64251698-9DAB-C4D8-2F50-FA507AF88C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FA7B31-1C36-3C99-43E1-397E5E7736E8}"/>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85081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E5EFFA-661E-4320-BC0F-8C364A5EE6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C899E3-CEF0-3A9A-09D6-651384F497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0995ED-3EEC-8EF6-6823-837C3E326448}"/>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B2C0BC59-3BE8-9664-1B78-E9C1E3E7A2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38A8CA-C774-F7EA-1071-8E185CA87274}"/>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92109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32858-3BA7-FDBF-AA60-AD0FEA653C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D42335-E33E-A342-518B-5D8E294674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D8D3D9-78A7-A53B-9BAD-4613DDE8EFE8}"/>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AEEC0F2A-BC34-B5EB-4E5C-59B4AFCBAD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B397EE-9651-7DF0-944F-CDAE1172065C}"/>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156345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20E1E-20B7-B607-9974-86332BD8FC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AB91BC-866F-CD4D-B64B-E25F11A2B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B02DE1-9D41-CCEE-776C-C0470D14191A}"/>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144ADFF2-3D4B-2A20-90D5-9151092463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445B8E-49F1-C942-972E-20AFF6F07438}"/>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402891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61DEF-6E7D-4650-781C-98280981E4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759B8-4BA4-384E-34FF-785EB49327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56B407-E595-8C51-60A9-C498F49B91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69EAFB-9E82-59AD-A9F4-448BDB93EA77}"/>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FA1430E1-F626-F569-9BDE-326768F4AD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46CDA-7EE4-7C1F-8940-403E8EE1EC17}"/>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349007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3ED61-A450-7528-9478-1C83BE82A60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F045AE-206D-7836-CC26-E491105B7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08653E-B90E-50F5-B7DF-0AD40C01C7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9621B4-02E0-AF1B-E26E-91546FB7F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53E72B-7304-D706-2603-CF1C2FF91D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A20AF2-D0F1-400F-A388-ACF042E4B93F}"/>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8" name="页脚占位符 7">
            <a:extLst>
              <a:ext uri="{FF2B5EF4-FFF2-40B4-BE49-F238E27FC236}">
                <a16:creationId xmlns:a16="http://schemas.microsoft.com/office/drawing/2014/main" id="{14072433-BA04-38A3-536D-2741D8D3BE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AC726C-4A54-8333-4DCC-1C3FC1971722}"/>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347557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2C75E-A272-D63E-1427-AC9EF3EA6B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664A35-F43A-F485-5224-526C7A4D8837}"/>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4" name="页脚占位符 3">
            <a:extLst>
              <a:ext uri="{FF2B5EF4-FFF2-40B4-BE49-F238E27FC236}">
                <a16:creationId xmlns:a16="http://schemas.microsoft.com/office/drawing/2014/main" id="{F100A21A-9BD7-3BFB-5BFE-E96F99434D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76AC7A9-96F4-3F55-0425-9B20320FE122}"/>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161143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3BF766-5ED0-C985-21D4-E1779A804465}"/>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3" name="页脚占位符 2">
            <a:extLst>
              <a:ext uri="{FF2B5EF4-FFF2-40B4-BE49-F238E27FC236}">
                <a16:creationId xmlns:a16="http://schemas.microsoft.com/office/drawing/2014/main" id="{5B722A71-D0ED-E561-D7E3-D492C02164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CF59F6-9187-F623-8504-C9FE6DB88A4F}"/>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289905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E7D1-0595-5BC8-F215-DC90AAABA6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5A7B94-44AF-7728-3EDA-85FBB1984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0EAC00-1822-CD10-9108-3E87934F5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F77760-5417-BE9D-62F4-67E6552331CC}"/>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9F765951-DBC0-C71E-C4FC-E784DA1F3C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A25485-12A8-588D-C7A6-D1ABEE37B62D}"/>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181797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D8460-9EEC-A0EB-16AD-C0CC7294AA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1DC1B0-5EA3-9675-98B5-AA4228FB5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3A9CA6-6DCE-DA1C-994B-3A8CCF887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258EAD-6321-DD0F-5A11-0311A6B3FF72}"/>
              </a:ext>
            </a:extLst>
          </p:cNvPr>
          <p:cNvSpPr>
            <a:spLocks noGrp="1"/>
          </p:cNvSpPr>
          <p:nvPr>
            <p:ph type="dt" sz="half" idx="10"/>
          </p:nvPr>
        </p:nvSpPr>
        <p:spPr/>
        <p:txBody>
          <a:bodyPr/>
          <a:lstStyle/>
          <a:p>
            <a:fld id="{C5DA3FFE-C6A4-43C2-BE2D-DE833D61C55A}"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E2934B12-BDBC-B9A1-66B3-E5502A02A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6797FC-B9EE-9E7A-C5D7-AE3A9285113F}"/>
              </a:ext>
            </a:extLst>
          </p:cNvPr>
          <p:cNvSpPr>
            <a:spLocks noGrp="1"/>
          </p:cNvSpPr>
          <p:nvPr>
            <p:ph type="sldNum" sz="quarter" idx="12"/>
          </p:nvPr>
        </p:nvSpPr>
        <p:spPr/>
        <p:txBody>
          <a:body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62143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1B8831-53CA-DC13-F410-E8E966C4A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780984-C43A-A900-15EC-88ACBABB9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E1201C-533E-68DF-87A9-4C9B6A6B9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A3FFE-C6A4-43C2-BE2D-DE833D61C55A}"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3B350D32-D128-D838-6893-876986501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7C6A1E-410C-732B-F77C-41B8C0579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AA22-DBFE-427E-B78A-FA93AD548184}" type="slidenum">
              <a:rPr lang="zh-CN" altLang="en-US" smtClean="0"/>
              <a:t>‹#›</a:t>
            </a:fld>
            <a:endParaRPr lang="zh-CN" altLang="en-US"/>
          </a:p>
        </p:txBody>
      </p:sp>
    </p:spTree>
    <p:extLst>
      <p:ext uri="{BB962C8B-B14F-4D97-AF65-F5344CB8AC3E}">
        <p14:creationId xmlns:p14="http://schemas.microsoft.com/office/powerpoint/2010/main" val="375386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github.com/ramsrigouthamg/Questgen.ai" TargetMode="External"/><Relationship Id="rId13" Type="http://schemas.openxmlformats.org/officeDocument/2006/relationships/hyperlink" Target="https://github.com/Dictionaryphile/All_Dictionaries#%E5%90%8C%E4%B9%89%E8%AF%8D" TargetMode="External"/><Relationship Id="rId3" Type="http://schemas.openxmlformats.org/officeDocument/2006/relationships/hyperlink" Target="https://arxiv.org/abs/1905.03197" TargetMode="External"/><Relationship Id="rId7" Type="http://schemas.openxmlformats.org/officeDocument/2006/relationships/hyperlink" Target="https://github.com/CLUEbenchmark/CLUE" TargetMode="External"/><Relationship Id="rId12" Type="http://schemas.openxmlformats.org/officeDocument/2006/relationships/hyperlink" Target="https://kmcha.com/" TargetMode="External"/><Relationship Id="rId2" Type="http://schemas.openxmlformats.org/officeDocument/2006/relationships/hyperlink" Target="https://arxiv.org/abs/1909.00204" TargetMode="External"/><Relationship Id="rId1" Type="http://schemas.openxmlformats.org/officeDocument/2006/relationships/slideLayout" Target="../slideLayouts/slideLayout7.xml"/><Relationship Id="rId6" Type="http://schemas.openxmlformats.org/officeDocument/2006/relationships/hyperlink" Target="https://github.com/kangyishuai/CHINESE-MEDICINE-QUESTION-GENERATION" TargetMode="External"/><Relationship Id="rId11" Type="http://schemas.openxmlformats.org/officeDocument/2006/relationships/hyperlink" Target="https://github.com/thunlp/WantWords" TargetMode="External"/><Relationship Id="rId5" Type="http://schemas.openxmlformats.org/officeDocument/2006/relationships/hyperlink" Target="https://arxiv.org/abs/1910.10683" TargetMode="External"/><Relationship Id="rId10" Type="http://schemas.openxmlformats.org/officeDocument/2006/relationships/hyperlink" Target="https://paperswithcode.com/dataset/mlqa" TargetMode="External"/><Relationship Id="rId4" Type="http://schemas.openxmlformats.org/officeDocument/2006/relationships/hyperlink" Target="https://aclanthology.org/2021.naacl-main.41/" TargetMode="External"/><Relationship Id="rId9" Type="http://schemas.openxmlformats.org/officeDocument/2006/relationships/hyperlink" Target="https://github.com/fxsjy/jieba" TargetMode="External"/><Relationship Id="rId14" Type="http://schemas.openxmlformats.org/officeDocument/2006/relationships/hyperlink" Target="https://www.mongodb.com/docs/manual/core/docu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FBA714-A4AE-F2DC-EFC9-DEEF90197EEE}"/>
              </a:ext>
            </a:extLst>
          </p:cNvPr>
          <p:cNvSpPr txBox="1"/>
          <p:nvPr/>
        </p:nvSpPr>
        <p:spPr>
          <a:xfrm>
            <a:off x="2067493" y="2546158"/>
            <a:ext cx="8057014" cy="646331"/>
          </a:xfrm>
          <a:prstGeom prst="rect">
            <a:avLst/>
          </a:prstGeom>
          <a:noFill/>
        </p:spPr>
        <p:txBody>
          <a:bodyPr wrap="none" rtlCol="0">
            <a:spAutoFit/>
          </a:bodyPr>
          <a:lstStyle/>
          <a:p>
            <a:r>
              <a:rPr lang="zh-CN" altLang="en-US" sz="3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3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NLP</a:t>
            </a:r>
            <a:r>
              <a:rPr lang="zh-CN" altLang="en-US" sz="3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模型的问题生成实践案例解析</a:t>
            </a:r>
          </a:p>
        </p:txBody>
      </p:sp>
      <p:sp>
        <p:nvSpPr>
          <p:cNvPr id="3" name="文本框 2">
            <a:extLst>
              <a:ext uri="{FF2B5EF4-FFF2-40B4-BE49-F238E27FC236}">
                <a16:creationId xmlns:a16="http://schemas.microsoft.com/office/drawing/2014/main" id="{863EB4F7-DA69-CC55-A51D-3B6BBB36D3D7}"/>
              </a:ext>
            </a:extLst>
          </p:cNvPr>
          <p:cNvSpPr txBox="1"/>
          <p:nvPr/>
        </p:nvSpPr>
        <p:spPr>
          <a:xfrm>
            <a:off x="4272455" y="4461641"/>
            <a:ext cx="235192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2021.12~2022.05</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63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4EBA8F-7400-3762-F0BC-E050100AD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34" y="2328209"/>
            <a:ext cx="9307603" cy="3418322"/>
          </a:xfrm>
          <a:prstGeom prst="rect">
            <a:avLst/>
          </a:prstGeom>
        </p:spPr>
      </p:pic>
      <p:sp>
        <p:nvSpPr>
          <p:cNvPr id="3" name="文本框 2">
            <a:extLst>
              <a:ext uri="{FF2B5EF4-FFF2-40B4-BE49-F238E27FC236}">
                <a16:creationId xmlns:a16="http://schemas.microsoft.com/office/drawing/2014/main" id="{B5CA85E6-B23B-7792-C05B-D007A2686BA5}"/>
              </a:ext>
            </a:extLst>
          </p:cNvPr>
          <p:cNvSpPr txBox="1"/>
          <p:nvPr/>
        </p:nvSpPr>
        <p:spPr>
          <a:xfrm>
            <a:off x="630620" y="591207"/>
            <a:ext cx="3278462" cy="461665"/>
          </a:xfrm>
          <a:prstGeom prst="rect">
            <a:avLst/>
          </a:prstGeom>
          <a:noFill/>
        </p:spPr>
        <p:txBody>
          <a:bodyPr wrap="none" rtlCol="0">
            <a:spAutoFit/>
          </a:bodyPr>
          <a:lstStyle/>
          <a:p>
            <a:r>
              <a:rPr lang="zh-CN" altLang="en-US" sz="2400" b="1" dirty="0">
                <a:solidFill>
                  <a:schemeClr val="accent2">
                    <a:lumMod val="75000"/>
                  </a:schemeClr>
                </a:solidFill>
                <a:latin typeface="宋体" panose="02010600030101010101" pitchFamily="2" charset="-122"/>
                <a:ea typeface="宋体" panose="02010600030101010101" pitchFamily="2" charset="-122"/>
              </a:rPr>
              <a:t>模型的训练过程示意图</a:t>
            </a:r>
          </a:p>
        </p:txBody>
      </p:sp>
    </p:spTree>
    <p:extLst>
      <p:ext uri="{BB962C8B-B14F-4D97-AF65-F5344CB8AC3E}">
        <p14:creationId xmlns:p14="http://schemas.microsoft.com/office/powerpoint/2010/main" val="258600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E763DD-7A7B-9FCC-1AC3-52694AD26641}"/>
              </a:ext>
            </a:extLst>
          </p:cNvPr>
          <p:cNvSpPr txBox="1"/>
          <p:nvPr/>
        </p:nvSpPr>
        <p:spPr>
          <a:xfrm>
            <a:off x="259863" y="254772"/>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试验记录</a:t>
            </a:r>
          </a:p>
        </p:txBody>
      </p:sp>
      <p:sp>
        <p:nvSpPr>
          <p:cNvPr id="3" name="文本框 2">
            <a:extLst>
              <a:ext uri="{FF2B5EF4-FFF2-40B4-BE49-F238E27FC236}">
                <a16:creationId xmlns:a16="http://schemas.microsoft.com/office/drawing/2014/main" id="{0C4E1A23-746F-3DCE-03E4-1017FAE4D0D6}"/>
              </a:ext>
            </a:extLst>
          </p:cNvPr>
          <p:cNvSpPr txBox="1"/>
          <p:nvPr/>
        </p:nvSpPr>
        <p:spPr>
          <a:xfrm>
            <a:off x="523248" y="890531"/>
            <a:ext cx="1382110"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测试：</a:t>
            </a:r>
          </a:p>
        </p:txBody>
      </p:sp>
      <p:sp>
        <p:nvSpPr>
          <p:cNvPr id="4" name="文本框 3">
            <a:extLst>
              <a:ext uri="{FF2B5EF4-FFF2-40B4-BE49-F238E27FC236}">
                <a16:creationId xmlns:a16="http://schemas.microsoft.com/office/drawing/2014/main" id="{F8E02920-7142-4040-BCAF-9A424E6E2748}"/>
              </a:ext>
            </a:extLst>
          </p:cNvPr>
          <p:cNvSpPr txBox="1"/>
          <p:nvPr/>
        </p:nvSpPr>
        <p:spPr>
          <a:xfrm>
            <a:off x="982896" y="1332888"/>
            <a:ext cx="10802957" cy="870751"/>
          </a:xfrm>
          <a:prstGeom prst="rect">
            <a:avLst/>
          </a:prstGeom>
          <a:noFill/>
        </p:spPr>
        <p:txBody>
          <a:bodyPr wrap="non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直接使用原始的预训练模型进行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CMRC2018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数据集进行测试，与基于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CNMed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dirty="0">
                <a:latin typeface="Times New Roman" panose="02020603050405020304" pitchFamily="18" charset="0"/>
                <a:ea typeface="宋体" panose="02010600030101010101" pitchFamily="2" charset="-122"/>
                <a:cs typeface="Times New Roman" panose="02020603050405020304" pitchFamily="18" charset="0"/>
              </a:rPr>
              <a:t>+CMRC2018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进行训练的模型进行效果对比，评估基于中药数据集预训练的模型是否可以给模型带来较大的性能提升。</a:t>
            </a:r>
          </a:p>
        </p:txBody>
      </p:sp>
      <p:pic>
        <p:nvPicPr>
          <p:cNvPr id="6" name="图片 5">
            <a:extLst>
              <a:ext uri="{FF2B5EF4-FFF2-40B4-BE49-F238E27FC236}">
                <a16:creationId xmlns:a16="http://schemas.microsoft.com/office/drawing/2014/main" id="{537063AA-A6F3-A025-971B-C50DB19B6A30}"/>
              </a:ext>
            </a:extLst>
          </p:cNvPr>
          <p:cNvPicPr>
            <a:picLocks noChangeAspect="1"/>
          </p:cNvPicPr>
          <p:nvPr/>
        </p:nvPicPr>
        <p:blipFill>
          <a:blip r:embed="rId2"/>
          <a:stretch>
            <a:fillRect/>
          </a:stretch>
        </p:blipFill>
        <p:spPr>
          <a:xfrm>
            <a:off x="1905358" y="2307708"/>
            <a:ext cx="8684546" cy="2840505"/>
          </a:xfrm>
          <a:prstGeom prst="rect">
            <a:avLst/>
          </a:prstGeom>
        </p:spPr>
      </p:pic>
      <p:sp>
        <p:nvSpPr>
          <p:cNvPr id="7" name="文本框 6">
            <a:extLst>
              <a:ext uri="{FF2B5EF4-FFF2-40B4-BE49-F238E27FC236}">
                <a16:creationId xmlns:a16="http://schemas.microsoft.com/office/drawing/2014/main" id="{3A0DCB5E-525E-7E3F-4ED1-DEF529226ADC}"/>
              </a:ext>
            </a:extLst>
          </p:cNvPr>
          <p:cNvSpPr txBox="1"/>
          <p:nvPr/>
        </p:nvSpPr>
        <p:spPr>
          <a:xfrm>
            <a:off x="544314" y="4963547"/>
            <a:ext cx="877163"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结论：</a:t>
            </a:r>
          </a:p>
        </p:txBody>
      </p:sp>
      <p:sp>
        <p:nvSpPr>
          <p:cNvPr id="8" name="文本框 7">
            <a:extLst>
              <a:ext uri="{FF2B5EF4-FFF2-40B4-BE49-F238E27FC236}">
                <a16:creationId xmlns:a16="http://schemas.microsoft.com/office/drawing/2014/main" id="{7317FC1D-574C-AC23-59E0-7D76B6DF9B2D}"/>
              </a:ext>
            </a:extLst>
          </p:cNvPr>
          <p:cNvSpPr txBox="1"/>
          <p:nvPr/>
        </p:nvSpPr>
        <p:spPr>
          <a:xfrm>
            <a:off x="899539" y="5525112"/>
            <a:ext cx="10969670" cy="870751"/>
          </a:xfrm>
          <a:prstGeom prst="rect">
            <a:avLst/>
          </a:prstGeom>
          <a:noFill/>
        </p:spPr>
        <p:txBody>
          <a:bodyPr wrap="non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结果对比可知，使用基于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CNMed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数据集训练的模型在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CMRC2018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数据集上进行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fine-tune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取得了更好的效果。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更多的高质量数据集对于模型的性能提升起到决定性的作用。</a:t>
            </a:r>
          </a:p>
        </p:txBody>
      </p:sp>
    </p:spTree>
    <p:extLst>
      <p:ext uri="{BB962C8B-B14F-4D97-AF65-F5344CB8AC3E}">
        <p14:creationId xmlns:p14="http://schemas.microsoft.com/office/powerpoint/2010/main" val="136742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493" y="297852"/>
            <a:ext cx="1723549"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经验总结：</a:t>
            </a:r>
          </a:p>
        </p:txBody>
      </p:sp>
      <p:sp>
        <p:nvSpPr>
          <p:cNvPr id="3" name="文本框 2"/>
          <p:cNvSpPr txBox="1"/>
          <p:nvPr/>
        </p:nvSpPr>
        <p:spPr>
          <a:xfrm>
            <a:off x="852261" y="1090168"/>
            <a:ext cx="10219464" cy="400110"/>
          </a:xfrm>
          <a:prstGeom prst="rect">
            <a:avLst/>
          </a:prstGeom>
          <a:noFill/>
        </p:spPr>
        <p:txBody>
          <a:bodyPr wrap="none" rtlCol="0">
            <a:spAutoFit/>
          </a:bodyPr>
          <a:lstStyle/>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文本截断策略使得文本能够在满足预训练模型输入的要求下，较少的损失上下文信息；</a:t>
            </a:r>
          </a:p>
        </p:txBody>
      </p:sp>
      <p:sp>
        <p:nvSpPr>
          <p:cNvPr id="4" name="文本框 3"/>
          <p:cNvSpPr txBox="1"/>
          <p:nvPr/>
        </p:nvSpPr>
        <p:spPr>
          <a:xfrm>
            <a:off x="852261" y="1709103"/>
            <a:ext cx="10732425" cy="400110"/>
          </a:xfrm>
          <a:prstGeom prst="rect">
            <a:avLst/>
          </a:prstGeom>
          <a:noFill/>
        </p:spPr>
        <p:txBody>
          <a:bodyPr wrap="none" rtlCol="0">
            <a:spAutoFit/>
          </a:bodyPr>
          <a:lstStyle/>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使用随机替换和对抗训练能够缓解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Exposure Bias</a:t>
            </a:r>
            <a:r>
              <a:rPr lang="zh-CN" altLang="en-US" sz="2000" dirty="0">
                <a:latin typeface="宋体" panose="02010600030101010101" pitchFamily="2" charset="-122"/>
                <a:ea typeface="宋体" panose="02010600030101010101" pitchFamily="2" charset="-122"/>
              </a:rPr>
              <a:t>，使用这两个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trick</a:t>
            </a:r>
            <a:r>
              <a:rPr lang="zh-CN" altLang="en-US" sz="2000" dirty="0">
                <a:latin typeface="宋体" panose="02010600030101010101" pitchFamily="2" charset="-122"/>
                <a:ea typeface="宋体" panose="02010600030101010101" pitchFamily="2" charset="-122"/>
              </a:rPr>
              <a:t>后效果提升也比较明显</a:t>
            </a:r>
          </a:p>
        </p:txBody>
      </p:sp>
      <p:sp>
        <p:nvSpPr>
          <p:cNvPr id="5" name="文本框 4"/>
          <p:cNvSpPr txBox="1"/>
          <p:nvPr/>
        </p:nvSpPr>
        <p:spPr>
          <a:xfrm>
            <a:off x="852261" y="2328817"/>
            <a:ext cx="4012637" cy="400110"/>
          </a:xfrm>
          <a:prstGeom prst="rect">
            <a:avLst/>
          </a:prstGeom>
          <a:noFill/>
        </p:spPr>
        <p:txBody>
          <a:bodyPr wrap="none" rtlCol="0">
            <a:spAutoFit/>
          </a:bodyPr>
          <a:lstStyle/>
          <a:p>
            <a:pPr marL="285750" indent="-285750">
              <a:buFont typeface="Wingdings" panose="05000000000000000000" pitchFamily="2" charset="2"/>
              <a:buChar char="ü"/>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缓解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Exposure Bias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问题的策略：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5823D45-9B80-FF2C-C372-778635CAB3CD}"/>
              </a:ext>
            </a:extLst>
          </p:cNvPr>
          <p:cNvSpPr txBox="1"/>
          <p:nvPr/>
        </p:nvSpPr>
        <p:spPr>
          <a:xfrm>
            <a:off x="207494" y="4129074"/>
            <a:ext cx="3262432"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模型性能提升的可选方向：</a:t>
            </a:r>
          </a:p>
        </p:txBody>
      </p:sp>
      <p:sp>
        <p:nvSpPr>
          <p:cNvPr id="7" name="文本框 6">
            <a:extLst>
              <a:ext uri="{FF2B5EF4-FFF2-40B4-BE49-F238E27FC236}">
                <a16:creationId xmlns:a16="http://schemas.microsoft.com/office/drawing/2014/main" id="{661A7B59-095B-4B69-22AF-484D7CFF46C9}"/>
              </a:ext>
            </a:extLst>
          </p:cNvPr>
          <p:cNvSpPr txBox="1"/>
          <p:nvPr/>
        </p:nvSpPr>
        <p:spPr>
          <a:xfrm>
            <a:off x="986267" y="4752065"/>
            <a:ext cx="8520281" cy="1286250"/>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增加训练数据集的数量；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对现有数据集进行探索，调整代码的参数设置以适应目前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fine-tune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的数据需要；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更大规模的参数调优尝试，主要可调参数有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lr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len_text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operator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3D0D48B5-2A3B-21C4-8591-948F939C972C}"/>
              </a:ext>
            </a:extLst>
          </p:cNvPr>
          <p:cNvSpPr txBox="1"/>
          <p:nvPr/>
        </p:nvSpPr>
        <p:spPr>
          <a:xfrm>
            <a:off x="1552903" y="2787640"/>
            <a:ext cx="8032531" cy="957250"/>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通过随机替换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Decoder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的输入词来构造“有代表性”的负样本；</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使用对抗训练来生成扰动样本</a:t>
            </a:r>
          </a:p>
        </p:txBody>
      </p:sp>
    </p:spTree>
    <p:extLst>
      <p:ext uri="{BB962C8B-B14F-4D97-AF65-F5344CB8AC3E}">
        <p14:creationId xmlns:p14="http://schemas.microsoft.com/office/powerpoint/2010/main" val="163971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630F3B-0D2A-1B8A-EDE0-6E8F86A2AB8D}"/>
              </a:ext>
            </a:extLst>
          </p:cNvPr>
          <p:cNvSpPr txBox="1"/>
          <p:nvPr/>
        </p:nvSpPr>
        <p:spPr>
          <a:xfrm>
            <a:off x="711717" y="573066"/>
            <a:ext cx="2236510" cy="400110"/>
          </a:xfrm>
          <a:prstGeom prst="rect">
            <a:avLst/>
          </a:prstGeom>
          <a:noFill/>
        </p:spPr>
        <p:txBody>
          <a:bodyPr wrap="none" rtlCol="0">
            <a:spAutoFit/>
          </a:bodyPr>
          <a:lstStyle/>
          <a:p>
            <a:r>
              <a:rPr lang="zh-CN" altLang="en-US" sz="2000" b="1" dirty="0">
                <a:latin typeface="宋体" panose="02010600030101010101" pitchFamily="2" charset="-122"/>
                <a:ea typeface="宋体" panose="02010600030101010101" pitchFamily="2" charset="-122"/>
              </a:rPr>
              <a:t>此处算法的取舍：</a:t>
            </a:r>
          </a:p>
        </p:txBody>
      </p:sp>
      <p:sp>
        <p:nvSpPr>
          <p:cNvPr id="3" name="文本框 2">
            <a:extLst>
              <a:ext uri="{FF2B5EF4-FFF2-40B4-BE49-F238E27FC236}">
                <a16:creationId xmlns:a16="http://schemas.microsoft.com/office/drawing/2014/main" id="{2DE73684-0E60-14A4-B949-46DBE4B2A743}"/>
              </a:ext>
            </a:extLst>
          </p:cNvPr>
          <p:cNvSpPr txBox="1"/>
          <p:nvPr/>
        </p:nvSpPr>
        <p:spPr>
          <a:xfrm>
            <a:off x="1186316" y="1332277"/>
            <a:ext cx="9819367" cy="1710468"/>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早期使用基于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BERT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架构的模型进行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fine-tune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，但是在使用知识图谱的数据进行问题对生成时，效果很差，故无法沿用此方法推进项目；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mT5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的新模型进行实践，在目前的知识图谱数据上生成的问题对效果较好，故后面沿用了此方法作为目前的解决方案。</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51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D09448-36A4-8475-237D-83CB6E6DC808}"/>
              </a:ext>
            </a:extLst>
          </p:cNvPr>
          <p:cNvSpPr txBox="1"/>
          <p:nvPr/>
        </p:nvSpPr>
        <p:spPr>
          <a:xfrm>
            <a:off x="336952" y="314610"/>
            <a:ext cx="6162264" cy="400110"/>
          </a:xfrm>
          <a:prstGeom prst="rect">
            <a:avLst/>
          </a:prstGeom>
          <a:noFill/>
        </p:spPr>
        <p:txBody>
          <a:bodyPr wrap="none" rtlCol="0">
            <a:spAutoFit/>
          </a:bodyPr>
          <a:lstStyle/>
          <a:p>
            <a:r>
              <a:rPr lang="en-US" altLang="zh-CN"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T5</a:t>
            </a:r>
            <a:r>
              <a:rPr lang="zh-CN" altLang="en-US" sz="2000" b="1" dirty="0">
                <a:solidFill>
                  <a:schemeClr val="accent2">
                    <a:lumMod val="75000"/>
                  </a:schemeClr>
                </a:solidFill>
                <a:latin typeface="宋体" panose="02010600030101010101" pitchFamily="2" charset="-122"/>
                <a:ea typeface="宋体" panose="02010600030101010101" pitchFamily="2" charset="-122"/>
              </a:rPr>
              <a:t>模型：基于多任务提示训练实现的零距离任务泛化</a:t>
            </a:r>
          </a:p>
        </p:txBody>
      </p:sp>
      <p:sp>
        <p:nvSpPr>
          <p:cNvPr id="3" name="文本框 2">
            <a:extLst>
              <a:ext uri="{FF2B5EF4-FFF2-40B4-BE49-F238E27FC236}">
                <a16:creationId xmlns:a16="http://schemas.microsoft.com/office/drawing/2014/main" id="{3A43EFA3-9308-80C9-75C8-EB67961C74E5}"/>
              </a:ext>
            </a:extLst>
          </p:cNvPr>
          <p:cNvSpPr txBox="1"/>
          <p:nvPr/>
        </p:nvSpPr>
        <p:spPr>
          <a:xfrm>
            <a:off x="549786" y="917761"/>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背景介绍：</a:t>
            </a:r>
          </a:p>
        </p:txBody>
      </p:sp>
      <p:sp>
        <p:nvSpPr>
          <p:cNvPr id="4" name="文本框 3">
            <a:extLst>
              <a:ext uri="{FF2B5EF4-FFF2-40B4-BE49-F238E27FC236}">
                <a16:creationId xmlns:a16="http://schemas.microsoft.com/office/drawing/2014/main" id="{1F320ED7-C852-2D32-9083-B3B848BDA41C}"/>
              </a:ext>
            </a:extLst>
          </p:cNvPr>
          <p:cNvSpPr txBox="1"/>
          <p:nvPr/>
        </p:nvSpPr>
        <p:spPr>
          <a:xfrm>
            <a:off x="967992" y="1287093"/>
            <a:ext cx="10256013" cy="870751"/>
          </a:xfrm>
          <a:prstGeom prst="rect">
            <a:avLst/>
          </a:prstGeom>
          <a:noFill/>
        </p:spPr>
        <p:txBody>
          <a:bodyPr wrap="none" rtlCol="0">
            <a:spAutoFit/>
          </a:bodyPr>
          <a:lstStyle/>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GPT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等大模型在未对这些任务进行微调的情况下成功执行下游任务，让研究人员对小样本学习感到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兴奋，即：预训练模型可以在没有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或很少</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标记数据的情况下应用于各种任务并取得非凡的性能。</a:t>
            </a:r>
          </a:p>
        </p:txBody>
      </p:sp>
      <p:pic>
        <p:nvPicPr>
          <p:cNvPr id="6" name="图片 5">
            <a:extLst>
              <a:ext uri="{FF2B5EF4-FFF2-40B4-BE49-F238E27FC236}">
                <a16:creationId xmlns:a16="http://schemas.microsoft.com/office/drawing/2014/main" id="{FE147772-C542-E563-C3E0-0B81432AD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035" y="2244751"/>
            <a:ext cx="6763930" cy="3959373"/>
          </a:xfrm>
          <a:prstGeom prst="rect">
            <a:avLst/>
          </a:prstGeom>
        </p:spPr>
      </p:pic>
      <p:sp>
        <p:nvSpPr>
          <p:cNvPr id="7" name="文本框 6">
            <a:extLst>
              <a:ext uri="{FF2B5EF4-FFF2-40B4-BE49-F238E27FC236}">
                <a16:creationId xmlns:a16="http://schemas.microsoft.com/office/drawing/2014/main" id="{8A5D4C1F-8670-7BA2-65A5-455CBF30A7F4}"/>
              </a:ext>
            </a:extLst>
          </p:cNvPr>
          <p:cNvSpPr txBox="1"/>
          <p:nvPr/>
        </p:nvSpPr>
        <p:spPr>
          <a:xfrm>
            <a:off x="4372948" y="6444244"/>
            <a:ext cx="7495334" cy="276999"/>
          </a:xfrm>
          <a:prstGeom prst="rect">
            <a:avLst/>
          </a:prstGeom>
          <a:noFill/>
        </p:spPr>
        <p:txBody>
          <a:bodyPr wrap="square" rtlCol="0">
            <a:spAutoFit/>
          </a:bodyPr>
          <a:lstStyle/>
          <a:p>
            <a:r>
              <a:rPr lang="en-US" altLang="zh-CN" sz="1200" dirty="0"/>
              <a:t>--</a:t>
            </a:r>
            <a:r>
              <a:rPr lang="zh-CN" altLang="en-US" sz="1200" dirty="0"/>
              <a:t>参考文献</a:t>
            </a:r>
            <a:r>
              <a:rPr lang="en-US" altLang="zh-CN" sz="1200" dirty="0"/>
              <a:t>《</a:t>
            </a:r>
            <a:r>
              <a:rPr lang="en-US" altLang="zh-CN" sz="1200" b="1" i="0" dirty="0">
                <a:solidFill>
                  <a:srgbClr val="000000"/>
                </a:solidFill>
                <a:effectLst/>
                <a:latin typeface="Lucida Grande"/>
              </a:rPr>
              <a:t>NEZHA: Neural Contextualized Representation for Chinese Language Understanding</a:t>
            </a:r>
            <a:r>
              <a:rPr lang="en-US" altLang="zh-CN" sz="1200" dirty="0"/>
              <a:t>》</a:t>
            </a:r>
            <a:endParaRPr lang="zh-CN" altLang="en-US" sz="1200" dirty="0"/>
          </a:p>
        </p:txBody>
      </p:sp>
    </p:spTree>
    <p:extLst>
      <p:ext uri="{BB962C8B-B14F-4D97-AF65-F5344CB8AC3E}">
        <p14:creationId xmlns:p14="http://schemas.microsoft.com/office/powerpoint/2010/main" val="319255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DA466C-7111-428A-62BF-3DDCC8F0C6AF}"/>
              </a:ext>
            </a:extLst>
          </p:cNvPr>
          <p:cNvPicPr>
            <a:picLocks noChangeAspect="1"/>
          </p:cNvPicPr>
          <p:nvPr/>
        </p:nvPicPr>
        <p:blipFill>
          <a:blip r:embed="rId2"/>
          <a:stretch>
            <a:fillRect/>
          </a:stretch>
        </p:blipFill>
        <p:spPr>
          <a:xfrm>
            <a:off x="180391" y="194080"/>
            <a:ext cx="6444344" cy="6291665"/>
          </a:xfrm>
          <a:prstGeom prst="rect">
            <a:avLst/>
          </a:prstGeom>
        </p:spPr>
      </p:pic>
      <p:sp>
        <p:nvSpPr>
          <p:cNvPr id="8" name="文本框 7">
            <a:extLst>
              <a:ext uri="{FF2B5EF4-FFF2-40B4-BE49-F238E27FC236}">
                <a16:creationId xmlns:a16="http://schemas.microsoft.com/office/drawing/2014/main" id="{44776D4B-827D-A105-E872-C9AA68675A81}"/>
              </a:ext>
            </a:extLst>
          </p:cNvPr>
          <p:cNvSpPr txBox="1"/>
          <p:nvPr/>
        </p:nvSpPr>
        <p:spPr>
          <a:xfrm>
            <a:off x="8794875" y="731792"/>
            <a:ext cx="954107"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摘要：</a:t>
            </a:r>
          </a:p>
        </p:txBody>
      </p:sp>
      <p:sp>
        <p:nvSpPr>
          <p:cNvPr id="9" name="文本框 8">
            <a:extLst>
              <a:ext uri="{FF2B5EF4-FFF2-40B4-BE49-F238E27FC236}">
                <a16:creationId xmlns:a16="http://schemas.microsoft.com/office/drawing/2014/main" id="{C17F5757-460C-0D23-4EB2-F0EC5EB311E9}"/>
              </a:ext>
            </a:extLst>
          </p:cNvPr>
          <p:cNvSpPr txBox="1"/>
          <p:nvPr/>
        </p:nvSpPr>
        <p:spPr>
          <a:xfrm>
            <a:off x="7180505" y="1470457"/>
            <a:ext cx="4514045" cy="3738909"/>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在自然语言处理（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NLP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）中，转移学习是一种强大的技术，本文通过引入一个统一的框架，将所有基于文本的语言问题转换为文本到文本的格式，来探索</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NLP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的转移学习技术的前景。本文系统研究比较了几十种语言理解任务的预训练目标、架构、未标记的数据集、转移方法和其他因素。通过将本文探索的见解与规模和新的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巨无霸清洁抓取语料库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相结合，本文的模型在许多涵盖总结、问题回答、文本分类等基准上取得了最先进的结果。</a:t>
            </a:r>
          </a:p>
        </p:txBody>
      </p:sp>
      <p:sp>
        <p:nvSpPr>
          <p:cNvPr id="10" name="矩形: 圆角 9">
            <a:extLst>
              <a:ext uri="{FF2B5EF4-FFF2-40B4-BE49-F238E27FC236}">
                <a16:creationId xmlns:a16="http://schemas.microsoft.com/office/drawing/2014/main" id="{90B0F6D1-3C74-F857-04A2-D109B87B5943}"/>
              </a:ext>
            </a:extLst>
          </p:cNvPr>
          <p:cNvSpPr/>
          <p:nvPr/>
        </p:nvSpPr>
        <p:spPr>
          <a:xfrm>
            <a:off x="6899758" y="393237"/>
            <a:ext cx="4968523" cy="5124693"/>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944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F20444-F296-0C51-237F-DBE0107896D4}"/>
              </a:ext>
            </a:extLst>
          </p:cNvPr>
          <p:cNvSpPr txBox="1"/>
          <p:nvPr/>
        </p:nvSpPr>
        <p:spPr>
          <a:xfrm>
            <a:off x="746138" y="361147"/>
            <a:ext cx="10341293" cy="1286250"/>
          </a:xfrm>
          <a:prstGeom prst="rect">
            <a:avLst/>
          </a:prstGeom>
          <a:noFill/>
        </p:spPr>
        <p:txBody>
          <a:bodyPr wrap="non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在大规模多任务混合上训练模型的自然策略是使用自然语言提醒，关键是将任何</a:t>
            </a:r>
            <a:r>
              <a:rPr lang="en-US" altLang="zh-CN" dirty="0">
                <a:latin typeface="Times New Roman" panose="02020603050405020304" pitchFamily="18" charset="0"/>
                <a:ea typeface="宋体" panose="02010600030101010101" pitchFamily="2" charset="-122"/>
                <a:cs typeface="Times New Roman" panose="02020603050405020304" pitchFamily="18" charset="0"/>
              </a:rPr>
              <a:t>NLP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任务重新表述为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文本到文本的格式，提示是询问有关给定实例的部分，通过提示，模型简单点接收文本提示作为输入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并返回文本输出。</a:t>
            </a:r>
          </a:p>
        </p:txBody>
      </p:sp>
      <p:pic>
        <p:nvPicPr>
          <p:cNvPr id="4" name="图片 3">
            <a:extLst>
              <a:ext uri="{FF2B5EF4-FFF2-40B4-BE49-F238E27FC236}">
                <a16:creationId xmlns:a16="http://schemas.microsoft.com/office/drawing/2014/main" id="{A33DF6D9-EB2B-9D74-2EAB-564485AA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91" y="2265452"/>
            <a:ext cx="9172418" cy="1488638"/>
          </a:xfrm>
          <a:prstGeom prst="rect">
            <a:avLst/>
          </a:prstGeom>
        </p:spPr>
      </p:pic>
      <p:sp>
        <p:nvSpPr>
          <p:cNvPr id="5" name="文本框 4">
            <a:extLst>
              <a:ext uri="{FF2B5EF4-FFF2-40B4-BE49-F238E27FC236}">
                <a16:creationId xmlns:a16="http://schemas.microsoft.com/office/drawing/2014/main" id="{212F2745-9C20-2F91-78CC-658F32789F4C}"/>
              </a:ext>
            </a:extLst>
          </p:cNvPr>
          <p:cNvSpPr txBox="1"/>
          <p:nvPr/>
        </p:nvSpPr>
        <p:spPr>
          <a:xfrm>
            <a:off x="746138" y="4576782"/>
            <a:ext cx="10772501" cy="1296637"/>
          </a:xfrm>
          <a:prstGeom prst="rect">
            <a:avLst/>
          </a:prstGeom>
          <a:noFill/>
        </p:spPr>
        <p:txBody>
          <a:bodyPr wrap="non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为了创建</a:t>
            </a:r>
            <a:r>
              <a:rPr lang="en-US" altLang="zh-CN" dirty="0">
                <a:latin typeface="Times New Roman" panose="02020603050405020304" pitchFamily="18" charset="0"/>
                <a:ea typeface="宋体" panose="02010600030101010101" pitchFamily="2" charset="-122"/>
                <a:cs typeface="Times New Roman" panose="02020603050405020304" pitchFamily="18" charset="0"/>
              </a:rPr>
              <a:t>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，本文首先收集</a:t>
            </a:r>
            <a:r>
              <a:rPr lang="en-US" altLang="zh-CN" dirty="0">
                <a:latin typeface="Times New Roman" panose="02020603050405020304" pitchFamily="18" charset="0"/>
                <a:ea typeface="宋体" panose="02010600030101010101" pitchFamily="2" charset="-122"/>
                <a:cs typeface="Times New Roman" panose="02020603050405020304" pitchFamily="18" charset="0"/>
              </a:rPr>
              <a:t>NLP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数据集并将其转化为文本到文本的格式，然后在大量混合的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NLP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上对预训练的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语言模型进行微调。</a:t>
            </a:r>
            <a:r>
              <a:rPr lang="en-US" altLang="zh-CN" dirty="0">
                <a:latin typeface="Times New Roman" panose="02020603050405020304" pitchFamily="18" charset="0"/>
                <a:ea typeface="宋体" panose="02010600030101010101" pitchFamily="2" charset="-122"/>
                <a:cs typeface="Times New Roman" panose="02020603050405020304" pitchFamily="18" charset="0"/>
              </a:rPr>
              <a:t>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在各种未见过的任务上取到了匹配或优于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GPT-3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的效果且模型大小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缩小为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1/16</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48306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15E4EE-658A-9D1F-C3E5-E95D14F8947F}"/>
              </a:ext>
            </a:extLst>
          </p:cNvPr>
          <p:cNvSpPr txBox="1"/>
          <p:nvPr/>
        </p:nvSpPr>
        <p:spPr>
          <a:xfrm>
            <a:off x="296459" y="167155"/>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数据探索</a:t>
            </a:r>
          </a:p>
        </p:txBody>
      </p:sp>
      <p:sp>
        <p:nvSpPr>
          <p:cNvPr id="3" name="文本框 2">
            <a:extLst>
              <a:ext uri="{FF2B5EF4-FFF2-40B4-BE49-F238E27FC236}">
                <a16:creationId xmlns:a16="http://schemas.microsoft.com/office/drawing/2014/main" id="{D9E7395F-0EBA-B7FC-6B63-8B1E1E7922E7}"/>
              </a:ext>
            </a:extLst>
          </p:cNvPr>
          <p:cNvSpPr txBox="1"/>
          <p:nvPr/>
        </p:nvSpPr>
        <p:spPr>
          <a:xfrm>
            <a:off x="842576" y="786183"/>
            <a:ext cx="4182555"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数据来源：思知</a:t>
            </a:r>
            <a:r>
              <a:rPr lang="en-US" altLang="zh-CN" dirty="0">
                <a:latin typeface="Times New Roman" panose="02020603050405020304" pitchFamily="18" charset="0"/>
                <a:ea typeface="宋体" panose="02010600030101010101" pitchFamily="2" charset="-122"/>
                <a:cs typeface="Times New Roman" panose="02020603050405020304" pitchFamily="18" charset="0"/>
              </a:rPr>
              <a:t>Ownthink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知识图谱数据</a:t>
            </a:r>
          </a:p>
        </p:txBody>
      </p:sp>
      <p:sp>
        <p:nvSpPr>
          <p:cNvPr id="4" name="文本框 3">
            <a:extLst>
              <a:ext uri="{FF2B5EF4-FFF2-40B4-BE49-F238E27FC236}">
                <a16:creationId xmlns:a16="http://schemas.microsoft.com/office/drawing/2014/main" id="{B69840E8-CD28-E6E8-3DF0-33431EA065A2}"/>
              </a:ext>
            </a:extLst>
          </p:cNvPr>
          <p:cNvSpPr txBox="1"/>
          <p:nvPr/>
        </p:nvSpPr>
        <p:spPr>
          <a:xfrm>
            <a:off x="4741129" y="6404273"/>
            <a:ext cx="2252540"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知识图谱的数据格式图</a:t>
            </a:r>
          </a:p>
        </p:txBody>
      </p:sp>
      <p:pic>
        <p:nvPicPr>
          <p:cNvPr id="5" name="图片 4">
            <a:extLst>
              <a:ext uri="{FF2B5EF4-FFF2-40B4-BE49-F238E27FC236}">
                <a16:creationId xmlns:a16="http://schemas.microsoft.com/office/drawing/2014/main" id="{47B269CC-BB2B-72DC-6671-92C2211FB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516" y="1377450"/>
            <a:ext cx="7587767" cy="4897105"/>
          </a:xfrm>
          <a:prstGeom prst="rect">
            <a:avLst/>
          </a:prstGeom>
        </p:spPr>
      </p:pic>
    </p:spTree>
    <p:extLst>
      <p:ext uri="{BB962C8B-B14F-4D97-AF65-F5344CB8AC3E}">
        <p14:creationId xmlns:p14="http://schemas.microsoft.com/office/powerpoint/2010/main" val="326742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1DF457C-B277-432A-9B62-48CFEF7DDF9F}"/>
              </a:ext>
            </a:extLst>
          </p:cNvPr>
          <p:cNvPicPr>
            <a:picLocks noChangeAspect="1"/>
          </p:cNvPicPr>
          <p:nvPr/>
        </p:nvPicPr>
        <p:blipFill>
          <a:blip r:embed="rId2"/>
          <a:stretch>
            <a:fillRect/>
          </a:stretch>
        </p:blipFill>
        <p:spPr>
          <a:xfrm>
            <a:off x="1781503" y="697628"/>
            <a:ext cx="9222982" cy="5934788"/>
          </a:xfrm>
          <a:prstGeom prst="rect">
            <a:avLst/>
          </a:prstGeom>
        </p:spPr>
      </p:pic>
      <p:sp>
        <p:nvSpPr>
          <p:cNvPr id="2" name="文本框 1">
            <a:extLst>
              <a:ext uri="{FF2B5EF4-FFF2-40B4-BE49-F238E27FC236}">
                <a16:creationId xmlns:a16="http://schemas.microsoft.com/office/drawing/2014/main" id="{24F1F69D-B456-86FC-F4FB-9549002DF564}"/>
              </a:ext>
            </a:extLst>
          </p:cNvPr>
          <p:cNvSpPr txBox="1"/>
          <p:nvPr/>
        </p:nvSpPr>
        <p:spPr>
          <a:xfrm>
            <a:off x="362607" y="165538"/>
            <a:ext cx="1210588" cy="400110"/>
          </a:xfrm>
          <a:prstGeom prst="rect">
            <a:avLst/>
          </a:prstGeom>
          <a:noFill/>
        </p:spPr>
        <p:txBody>
          <a:bodyPr wrap="none" rtlCol="0">
            <a:spAutoFit/>
          </a:bodyPr>
          <a:lstStyle/>
          <a:p>
            <a:r>
              <a:rPr lang="zh-CN" altLang="en-US" sz="2000" b="1" dirty="0">
                <a:latin typeface="宋体" panose="02010600030101010101" pitchFamily="2" charset="-122"/>
                <a:ea typeface="宋体" panose="02010600030101010101" pitchFamily="2" charset="-122"/>
              </a:rPr>
              <a:t>数据筛选</a:t>
            </a:r>
          </a:p>
        </p:txBody>
      </p:sp>
    </p:spTree>
    <p:extLst>
      <p:ext uri="{BB962C8B-B14F-4D97-AF65-F5344CB8AC3E}">
        <p14:creationId xmlns:p14="http://schemas.microsoft.com/office/powerpoint/2010/main" val="90293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B009A62-6ACC-B224-0DDE-F13F0A746524}"/>
              </a:ext>
            </a:extLst>
          </p:cNvPr>
          <p:cNvPicPr>
            <a:picLocks noChangeAspect="1"/>
          </p:cNvPicPr>
          <p:nvPr/>
        </p:nvPicPr>
        <p:blipFill rotWithShape="1">
          <a:blip r:embed="rId2">
            <a:extLst>
              <a:ext uri="{28A0092B-C50C-407E-A947-70E740481C1C}">
                <a14:useLocalDpi xmlns:a14="http://schemas.microsoft.com/office/drawing/2010/main" val="0"/>
              </a:ext>
            </a:extLst>
          </a:blip>
          <a:srcRect l="7906" t="8506" r="8033" b="3448"/>
          <a:stretch/>
        </p:blipFill>
        <p:spPr>
          <a:xfrm>
            <a:off x="1844565" y="685800"/>
            <a:ext cx="8647386" cy="6038193"/>
          </a:xfrm>
          <a:prstGeom prst="rect">
            <a:avLst/>
          </a:prstGeom>
        </p:spPr>
      </p:pic>
      <p:sp>
        <p:nvSpPr>
          <p:cNvPr id="2" name="文本框 1">
            <a:extLst>
              <a:ext uri="{FF2B5EF4-FFF2-40B4-BE49-F238E27FC236}">
                <a16:creationId xmlns:a16="http://schemas.microsoft.com/office/drawing/2014/main" id="{8B80965E-29A1-1CAA-7433-64A1C4DCC96F}"/>
              </a:ext>
            </a:extLst>
          </p:cNvPr>
          <p:cNvSpPr txBox="1"/>
          <p:nvPr/>
        </p:nvSpPr>
        <p:spPr>
          <a:xfrm>
            <a:off x="465083" y="212835"/>
            <a:ext cx="5125121" cy="400110"/>
          </a:xfrm>
          <a:prstGeom prst="rect">
            <a:avLst/>
          </a:prstGeom>
          <a:noFill/>
        </p:spPr>
        <p:txBody>
          <a:bodyPr wrap="non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根据标签抽取的数据的分布统计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50,000</a:t>
            </a:r>
            <a:r>
              <a:rPr lang="zh-CN" altLang="en-US" sz="1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条数据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5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835E8C-1290-FD4E-7894-16343BF4F6D4}"/>
              </a:ext>
            </a:extLst>
          </p:cNvPr>
          <p:cNvSpPr txBox="1"/>
          <p:nvPr/>
        </p:nvSpPr>
        <p:spPr>
          <a:xfrm>
            <a:off x="1127235" y="138637"/>
            <a:ext cx="1261884" cy="523220"/>
          </a:xfrm>
          <a:prstGeom prst="rect">
            <a:avLst/>
          </a:prstGeom>
          <a:noFill/>
        </p:spPr>
        <p:txBody>
          <a:bodyPr wrap="none" rtlCol="0">
            <a:spAutoFit/>
          </a:bodyPr>
          <a:lstStyle/>
          <a:p>
            <a:r>
              <a:rPr lang="zh-CN" altLang="en-US" sz="2800" dirty="0">
                <a:latin typeface="宋体" panose="02010600030101010101" pitchFamily="2" charset="-122"/>
                <a:ea typeface="宋体" panose="02010600030101010101" pitchFamily="2" charset="-122"/>
              </a:rPr>
              <a:t>目录：</a:t>
            </a:r>
          </a:p>
        </p:txBody>
      </p:sp>
      <p:sp>
        <p:nvSpPr>
          <p:cNvPr id="3" name="文本框 2">
            <a:extLst>
              <a:ext uri="{FF2B5EF4-FFF2-40B4-BE49-F238E27FC236}">
                <a16:creationId xmlns:a16="http://schemas.microsoft.com/office/drawing/2014/main" id="{1D729C48-B9F0-DA44-B974-31C432522688}"/>
              </a:ext>
            </a:extLst>
          </p:cNvPr>
          <p:cNvSpPr txBox="1"/>
          <p:nvPr/>
        </p:nvSpPr>
        <p:spPr>
          <a:xfrm>
            <a:off x="2109726" y="830327"/>
            <a:ext cx="1595309"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、需求解析</a:t>
            </a:r>
          </a:p>
        </p:txBody>
      </p:sp>
      <p:sp>
        <p:nvSpPr>
          <p:cNvPr id="4" name="文本框 3">
            <a:extLst>
              <a:ext uri="{FF2B5EF4-FFF2-40B4-BE49-F238E27FC236}">
                <a16:creationId xmlns:a16="http://schemas.microsoft.com/office/drawing/2014/main" id="{FAFE372F-B381-85E4-2DAA-06320BAEE43E}"/>
              </a:ext>
            </a:extLst>
          </p:cNvPr>
          <p:cNvSpPr txBox="1"/>
          <p:nvPr/>
        </p:nvSpPr>
        <p:spPr>
          <a:xfrm>
            <a:off x="2109725" y="1424662"/>
            <a:ext cx="2364750"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、技术调研与实践</a:t>
            </a:r>
          </a:p>
        </p:txBody>
      </p:sp>
      <p:sp>
        <p:nvSpPr>
          <p:cNvPr id="5" name="文本框 4">
            <a:extLst>
              <a:ext uri="{FF2B5EF4-FFF2-40B4-BE49-F238E27FC236}">
                <a16:creationId xmlns:a16="http://schemas.microsoft.com/office/drawing/2014/main" id="{0E52B12F-2999-0522-91F7-0E559BC35B6C}"/>
              </a:ext>
            </a:extLst>
          </p:cNvPr>
          <p:cNvSpPr txBox="1"/>
          <p:nvPr/>
        </p:nvSpPr>
        <p:spPr>
          <a:xfrm>
            <a:off x="2109725" y="2838353"/>
            <a:ext cx="2364750"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、题库工具的搭建</a:t>
            </a:r>
          </a:p>
        </p:txBody>
      </p:sp>
      <p:sp>
        <p:nvSpPr>
          <p:cNvPr id="6" name="文本框 5">
            <a:extLst>
              <a:ext uri="{FF2B5EF4-FFF2-40B4-BE49-F238E27FC236}">
                <a16:creationId xmlns:a16="http://schemas.microsoft.com/office/drawing/2014/main" id="{8EA0F649-B781-E8B9-9D52-430F962BEAD6}"/>
              </a:ext>
            </a:extLst>
          </p:cNvPr>
          <p:cNvSpPr txBox="1"/>
          <p:nvPr/>
        </p:nvSpPr>
        <p:spPr>
          <a:xfrm>
            <a:off x="2109726" y="4337114"/>
            <a:ext cx="1595309"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、人月神话</a:t>
            </a:r>
          </a:p>
        </p:txBody>
      </p:sp>
      <p:sp>
        <p:nvSpPr>
          <p:cNvPr id="7" name="文本框 6">
            <a:extLst>
              <a:ext uri="{FF2B5EF4-FFF2-40B4-BE49-F238E27FC236}">
                <a16:creationId xmlns:a16="http://schemas.microsoft.com/office/drawing/2014/main" id="{65F716A8-2754-B72C-7AE0-61565BD5D474}"/>
              </a:ext>
            </a:extLst>
          </p:cNvPr>
          <p:cNvSpPr txBox="1"/>
          <p:nvPr/>
        </p:nvSpPr>
        <p:spPr>
          <a:xfrm>
            <a:off x="2109725" y="5748791"/>
            <a:ext cx="2621230"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、现状、问题、小结</a:t>
            </a:r>
          </a:p>
        </p:txBody>
      </p:sp>
      <p:sp>
        <p:nvSpPr>
          <p:cNvPr id="8" name="文本框 7">
            <a:extLst>
              <a:ext uri="{FF2B5EF4-FFF2-40B4-BE49-F238E27FC236}">
                <a16:creationId xmlns:a16="http://schemas.microsoft.com/office/drawing/2014/main" id="{C70F7D90-6EAC-41DE-B253-F04E25011A28}"/>
              </a:ext>
            </a:extLst>
          </p:cNvPr>
          <p:cNvSpPr txBox="1"/>
          <p:nvPr/>
        </p:nvSpPr>
        <p:spPr>
          <a:xfrm>
            <a:off x="2709158" y="1887276"/>
            <a:ext cx="2441694" cy="707886"/>
          </a:xfrm>
          <a:prstGeom prst="rect">
            <a:avLst/>
          </a:prstGeom>
          <a:noFill/>
        </p:spPr>
        <p:txBody>
          <a:bodyPr wrap="none" rtlCol="0">
            <a:spAutoFit/>
          </a:bodyPr>
          <a:lstStyle/>
          <a:p>
            <a:pPr indent="-342900">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技术路线选择</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indent="-34290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数据探索</a:t>
            </a:r>
          </a:p>
        </p:txBody>
      </p:sp>
      <p:sp>
        <p:nvSpPr>
          <p:cNvPr id="9" name="文本框 8">
            <a:extLst>
              <a:ext uri="{FF2B5EF4-FFF2-40B4-BE49-F238E27FC236}">
                <a16:creationId xmlns:a16="http://schemas.microsoft.com/office/drawing/2014/main" id="{0615CFFC-FA7E-AC09-35B0-7F87A54BF2E2}"/>
              </a:ext>
            </a:extLst>
          </p:cNvPr>
          <p:cNvSpPr txBox="1"/>
          <p:nvPr/>
        </p:nvSpPr>
        <p:spPr>
          <a:xfrm>
            <a:off x="2709157" y="3386037"/>
            <a:ext cx="2525050" cy="707886"/>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数据处理流程架构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反馈优化</a:t>
            </a:r>
          </a:p>
        </p:txBody>
      </p:sp>
      <p:sp>
        <p:nvSpPr>
          <p:cNvPr id="10" name="文本框 9">
            <a:extLst>
              <a:ext uri="{FF2B5EF4-FFF2-40B4-BE49-F238E27FC236}">
                <a16:creationId xmlns:a16="http://schemas.microsoft.com/office/drawing/2014/main" id="{B35045E7-D498-28C2-C31E-4E9E4DAAE7F3}"/>
              </a:ext>
            </a:extLst>
          </p:cNvPr>
          <p:cNvSpPr txBox="1"/>
          <p:nvPr/>
        </p:nvSpPr>
        <p:spPr>
          <a:xfrm>
            <a:off x="2709157" y="4823348"/>
            <a:ext cx="1499128" cy="707886"/>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时间控制</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原因分析</a:t>
            </a:r>
          </a:p>
        </p:txBody>
      </p:sp>
      <p:sp>
        <p:nvSpPr>
          <p:cNvPr id="12" name="矩形: 圆角 11">
            <a:extLst>
              <a:ext uri="{FF2B5EF4-FFF2-40B4-BE49-F238E27FC236}">
                <a16:creationId xmlns:a16="http://schemas.microsoft.com/office/drawing/2014/main" id="{54879248-8EF3-635D-6F51-C51A24F06BE2}"/>
              </a:ext>
            </a:extLst>
          </p:cNvPr>
          <p:cNvSpPr/>
          <p:nvPr/>
        </p:nvSpPr>
        <p:spPr>
          <a:xfrm>
            <a:off x="1877352" y="1335186"/>
            <a:ext cx="3356856" cy="29158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跨越剪影图片-跨越剪影素材-跨越剪影插画-摄图新视界">
            <a:extLst>
              <a:ext uri="{FF2B5EF4-FFF2-40B4-BE49-F238E27FC236}">
                <a16:creationId xmlns:a16="http://schemas.microsoft.com/office/drawing/2014/main" id="{AF550C7D-E289-8D4C-4D05-499EBE09E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371" y="1409603"/>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3" name="箭头: 右 12">
            <a:extLst>
              <a:ext uri="{FF2B5EF4-FFF2-40B4-BE49-F238E27FC236}">
                <a16:creationId xmlns:a16="http://schemas.microsoft.com/office/drawing/2014/main" id="{7CC1C0CF-325B-969A-44E4-489650022C92}"/>
              </a:ext>
            </a:extLst>
          </p:cNvPr>
          <p:cNvSpPr/>
          <p:nvPr/>
        </p:nvSpPr>
        <p:spPr>
          <a:xfrm>
            <a:off x="5617221" y="2595162"/>
            <a:ext cx="957557" cy="358296"/>
          </a:xfrm>
          <a:prstGeom prst="right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5442C3C-FD9B-1480-5D20-C7CBF97D7F94}"/>
              </a:ext>
            </a:extLst>
          </p:cNvPr>
          <p:cNvSpPr txBox="1"/>
          <p:nvPr/>
        </p:nvSpPr>
        <p:spPr>
          <a:xfrm>
            <a:off x="7773413" y="2768792"/>
            <a:ext cx="646331" cy="369332"/>
          </a:xfrm>
          <a:prstGeom prst="rect">
            <a:avLst/>
          </a:prstGeom>
          <a:noFill/>
        </p:spPr>
        <p:txBody>
          <a:bodyPr wrap="none" rtlCol="0">
            <a:spAutoFit/>
          </a:bodyPr>
          <a:lstStyle/>
          <a:p>
            <a:r>
              <a:rPr lang="zh-CN" altLang="en-US" b="1" dirty="0">
                <a:solidFill>
                  <a:srgbClr val="FF0000"/>
                </a:solidFill>
                <a:latin typeface="宋体" panose="02010600030101010101" pitchFamily="2" charset="-122"/>
                <a:ea typeface="宋体" panose="02010600030101010101" pitchFamily="2" charset="-122"/>
              </a:rPr>
              <a:t>技术</a:t>
            </a:r>
          </a:p>
        </p:txBody>
      </p:sp>
      <p:sp>
        <p:nvSpPr>
          <p:cNvPr id="16" name="文本框 15">
            <a:extLst>
              <a:ext uri="{FF2B5EF4-FFF2-40B4-BE49-F238E27FC236}">
                <a16:creationId xmlns:a16="http://schemas.microsoft.com/office/drawing/2014/main" id="{87DA0953-F2E6-DE90-9D46-B7B285931415}"/>
              </a:ext>
            </a:extLst>
          </p:cNvPr>
          <p:cNvSpPr txBox="1"/>
          <p:nvPr/>
        </p:nvSpPr>
        <p:spPr>
          <a:xfrm>
            <a:off x="10151938" y="2768792"/>
            <a:ext cx="646331" cy="369332"/>
          </a:xfrm>
          <a:prstGeom prst="rect">
            <a:avLst/>
          </a:prstGeom>
          <a:noFill/>
        </p:spPr>
        <p:txBody>
          <a:bodyPr wrap="none" rtlCol="0">
            <a:spAutoFit/>
          </a:bodyPr>
          <a:lstStyle/>
          <a:p>
            <a:r>
              <a:rPr lang="zh-CN" altLang="en-US" b="1" dirty="0">
                <a:solidFill>
                  <a:schemeClr val="accent5">
                    <a:lumMod val="75000"/>
                  </a:schemeClr>
                </a:solidFill>
                <a:latin typeface="宋体" panose="02010600030101010101" pitchFamily="2" charset="-122"/>
                <a:ea typeface="宋体" panose="02010600030101010101" pitchFamily="2" charset="-122"/>
              </a:rPr>
              <a:t>产品</a:t>
            </a:r>
          </a:p>
        </p:txBody>
      </p:sp>
    </p:spTree>
    <p:extLst>
      <p:ext uri="{BB962C8B-B14F-4D97-AF65-F5344CB8AC3E}">
        <p14:creationId xmlns:p14="http://schemas.microsoft.com/office/powerpoint/2010/main" val="212250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216B6F-B5BF-3CBE-6882-723DF18F8809}"/>
              </a:ext>
            </a:extLst>
          </p:cNvPr>
          <p:cNvSpPr txBox="1"/>
          <p:nvPr/>
        </p:nvSpPr>
        <p:spPr>
          <a:xfrm>
            <a:off x="319849" y="404305"/>
            <a:ext cx="3005951" cy="430887"/>
          </a:xfrm>
          <a:prstGeom prst="rect">
            <a:avLst/>
          </a:prstGeom>
          <a:noFill/>
        </p:spPr>
        <p:txBody>
          <a:bodyPr wrap="none" rtlCol="0">
            <a:spAutoFit/>
          </a:bodyPr>
          <a:lstStyle/>
          <a:p>
            <a:r>
              <a:rPr lang="zh-CN" altLang="en-US" sz="2200" dirty="0">
                <a:latin typeface="宋体" panose="02010600030101010101" pitchFamily="2" charset="-122"/>
                <a:ea typeface="宋体" panose="02010600030101010101" pitchFamily="2" charset="-122"/>
              </a:rPr>
              <a:t>目前的标签抽取</a:t>
            </a:r>
            <a:r>
              <a:rPr lang="zh-CN" altLang="en-US" sz="2200" dirty="0" smtClean="0">
                <a:latin typeface="宋体" panose="02010600030101010101" pitchFamily="2" charset="-122"/>
                <a:ea typeface="宋体" panose="02010600030101010101" pitchFamily="2" charset="-122"/>
              </a:rPr>
              <a:t>情况：</a:t>
            </a:r>
            <a:endParaRPr lang="zh-CN" altLang="en-US" sz="22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41074836-4103-3B5C-18C1-9E6399AA89CB}"/>
              </a:ext>
            </a:extLst>
          </p:cNvPr>
          <p:cNvSpPr txBox="1"/>
          <p:nvPr/>
        </p:nvSpPr>
        <p:spPr>
          <a:xfrm>
            <a:off x="499452" y="1380124"/>
            <a:ext cx="5724644" cy="376686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自然科学</a:t>
            </a:r>
            <a:endParaRPr lang="en-US" altLang="zh-CN"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科学、自然、地理、医学、科技术语、</a:t>
            </a:r>
            <a:endParaRPr lang="en-US" altLang="zh-CN" dirty="0">
              <a:latin typeface="宋体" panose="02010600030101010101" pitchFamily="2" charset="-122"/>
              <a:ea typeface="宋体" panose="02010600030101010101" pitchFamily="2" charset="-122"/>
            </a:endParaRPr>
          </a:p>
          <a:p>
            <a:pPr lvl="1">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物理学、山脉、自然现象、自然地理、天文</a:t>
            </a:r>
            <a:r>
              <a:rPr lang="en-US" altLang="zh-CN" dirty="0">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生活常识</a:t>
            </a:r>
            <a:endParaRPr lang="en-US" altLang="zh-CN"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语言、字词、生活、小吃、传统节日、</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  中国节日、鱼类、昆虫</a:t>
            </a:r>
            <a:r>
              <a:rPr lang="en-US" altLang="zh-CN" dirty="0">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传统文化</a:t>
            </a:r>
            <a:endParaRPr lang="en-US" altLang="zh-CN"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民俗</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非遗、二战、古代史、历史、诗词、</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  中国历史事件、神话故事、成语</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57E13C1-08E9-4DDD-C423-8B57CD965F15}"/>
              </a:ext>
            </a:extLst>
          </p:cNvPr>
          <p:cNvSpPr txBox="1"/>
          <p:nvPr/>
        </p:nvSpPr>
        <p:spPr>
          <a:xfrm>
            <a:off x="7186737" y="404306"/>
            <a:ext cx="3288080" cy="430887"/>
          </a:xfrm>
          <a:prstGeom prst="rect">
            <a:avLst/>
          </a:prstGeom>
          <a:noFill/>
        </p:spPr>
        <p:txBody>
          <a:bodyPr wrap="none" rtlCol="0">
            <a:spAutoFit/>
          </a:bodyPr>
          <a:lstStyle/>
          <a:p>
            <a:r>
              <a:rPr lang="zh-CN" altLang="en-US" sz="2200" dirty="0">
                <a:latin typeface="宋体" panose="02010600030101010101" pitchFamily="2" charset="-122"/>
                <a:ea typeface="宋体" panose="02010600030101010101" pitchFamily="2" charset="-122"/>
              </a:rPr>
              <a:t>目前的题库目录栏设置：</a:t>
            </a:r>
          </a:p>
        </p:txBody>
      </p:sp>
      <p:sp>
        <p:nvSpPr>
          <p:cNvPr id="5" name="文本框 4">
            <a:extLst>
              <a:ext uri="{FF2B5EF4-FFF2-40B4-BE49-F238E27FC236}">
                <a16:creationId xmlns:a16="http://schemas.microsoft.com/office/drawing/2014/main" id="{E5DD8AE2-A789-3DA5-7ADA-2D8499C94ABE}"/>
              </a:ext>
            </a:extLst>
          </p:cNvPr>
          <p:cNvSpPr txBox="1"/>
          <p:nvPr/>
        </p:nvSpPr>
        <p:spPr>
          <a:xfrm>
            <a:off x="7510691" y="1247694"/>
            <a:ext cx="1653017" cy="419685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自然科学</a:t>
            </a:r>
            <a:endParaRPr lang="en-US" altLang="zh-CN"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知识图谱</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维基百科</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人工抽取</a:t>
            </a:r>
            <a:endParaRPr lang="en-US" altLang="zh-CN" sz="1400"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生活常识</a:t>
            </a:r>
            <a:endParaRPr lang="en-US" altLang="zh-CN"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知识图谱</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维基百科</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人工抽取</a:t>
            </a:r>
            <a:endParaRPr lang="en-US" altLang="zh-CN" sz="1400"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传统文化</a:t>
            </a:r>
            <a:endParaRPr lang="en-US" altLang="zh-CN"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知识图谱</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维基百科</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ü"/>
            </a:pPr>
            <a:r>
              <a:rPr lang="zh-CN" altLang="en-US" sz="1400" dirty="0">
                <a:latin typeface="宋体" panose="02010600030101010101" pitchFamily="2" charset="-122"/>
                <a:ea typeface="宋体" panose="02010600030101010101" pitchFamily="2" charset="-122"/>
              </a:rPr>
              <a:t>人工抽取</a:t>
            </a:r>
            <a:endParaRPr lang="en-US" altLang="zh-CN" sz="1400" dirty="0">
              <a:latin typeface="宋体" panose="02010600030101010101" pitchFamily="2" charset="-122"/>
              <a:ea typeface="宋体" panose="02010600030101010101" pitchFamily="2" charset="-122"/>
            </a:endParaRPr>
          </a:p>
        </p:txBody>
      </p:sp>
      <p:sp>
        <p:nvSpPr>
          <p:cNvPr id="6" name="矩形: 圆角 5">
            <a:extLst>
              <a:ext uri="{FF2B5EF4-FFF2-40B4-BE49-F238E27FC236}">
                <a16:creationId xmlns:a16="http://schemas.microsoft.com/office/drawing/2014/main" id="{44E63E2E-1B9C-07A5-FD28-BAC33D5679BD}"/>
              </a:ext>
            </a:extLst>
          </p:cNvPr>
          <p:cNvSpPr/>
          <p:nvPr/>
        </p:nvSpPr>
        <p:spPr>
          <a:xfrm>
            <a:off x="319848" y="1084668"/>
            <a:ext cx="6030501" cy="4483713"/>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8BDF47CC-87C8-D282-61CC-7013473E2EC8}"/>
              </a:ext>
            </a:extLst>
          </p:cNvPr>
          <p:cNvSpPr/>
          <p:nvPr/>
        </p:nvSpPr>
        <p:spPr>
          <a:xfrm>
            <a:off x="7037727" y="1084667"/>
            <a:ext cx="3890930" cy="4483713"/>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30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343954-994C-9078-69D6-B81BF960BBD0}"/>
              </a:ext>
            </a:extLst>
          </p:cNvPr>
          <p:cNvSpPr txBox="1"/>
          <p:nvPr/>
        </p:nvSpPr>
        <p:spPr>
          <a:xfrm>
            <a:off x="3054662" y="231865"/>
            <a:ext cx="3305713" cy="430887"/>
          </a:xfrm>
          <a:prstGeom prst="rect">
            <a:avLst/>
          </a:prstGeom>
          <a:noFill/>
        </p:spPr>
        <p:txBody>
          <a:bodyPr wrap="none" rtlCol="0">
            <a:spAutoFit/>
          </a:bodyPr>
          <a:lstStyle/>
          <a:p>
            <a:r>
              <a:rPr lang="zh-CN" altLang="en-US" sz="2200" b="1" dirty="0">
                <a:latin typeface="宋体" panose="02010600030101010101" pitchFamily="2" charset="-122"/>
                <a:ea typeface="宋体" panose="02010600030101010101" pitchFamily="2" charset="-122"/>
              </a:rPr>
              <a:t>生成错误答案的需求调研</a:t>
            </a:r>
          </a:p>
        </p:txBody>
      </p:sp>
      <p:sp>
        <p:nvSpPr>
          <p:cNvPr id="3" name="文本框 2">
            <a:extLst>
              <a:ext uri="{FF2B5EF4-FFF2-40B4-BE49-F238E27FC236}">
                <a16:creationId xmlns:a16="http://schemas.microsoft.com/office/drawing/2014/main" id="{EFCD1C56-BD6C-8039-5A08-F354E841F233}"/>
              </a:ext>
            </a:extLst>
          </p:cNvPr>
          <p:cNvSpPr txBox="1"/>
          <p:nvPr/>
        </p:nvSpPr>
        <p:spPr>
          <a:xfrm>
            <a:off x="161058" y="1055312"/>
            <a:ext cx="3256020"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KMCha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进行近义词查询</a:t>
            </a:r>
          </a:p>
        </p:txBody>
      </p:sp>
      <p:sp>
        <p:nvSpPr>
          <p:cNvPr id="5" name="文本框 4">
            <a:extLst>
              <a:ext uri="{FF2B5EF4-FFF2-40B4-BE49-F238E27FC236}">
                <a16:creationId xmlns:a16="http://schemas.microsoft.com/office/drawing/2014/main" id="{90871A72-2BC7-C7E0-9FF6-6D3C71BA9CE5}"/>
              </a:ext>
            </a:extLst>
          </p:cNvPr>
          <p:cNvSpPr txBox="1"/>
          <p:nvPr/>
        </p:nvSpPr>
        <p:spPr>
          <a:xfrm>
            <a:off x="576794" y="1518972"/>
            <a:ext cx="480131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定义：近义词指意思相近、但不完全相同的词</a:t>
            </a:r>
          </a:p>
        </p:txBody>
      </p:sp>
      <p:sp>
        <p:nvSpPr>
          <p:cNvPr id="6" name="文本框 5">
            <a:extLst>
              <a:ext uri="{FF2B5EF4-FFF2-40B4-BE49-F238E27FC236}">
                <a16:creationId xmlns:a16="http://schemas.microsoft.com/office/drawing/2014/main" id="{13A9E4A8-ED01-6839-36C4-8FAC811A5E5A}"/>
              </a:ext>
            </a:extLst>
          </p:cNvPr>
          <p:cNvSpPr txBox="1"/>
          <p:nvPr/>
        </p:nvSpPr>
        <p:spPr>
          <a:xfrm>
            <a:off x="576261" y="2246424"/>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思路分析：</a:t>
            </a:r>
          </a:p>
        </p:txBody>
      </p:sp>
      <p:sp>
        <p:nvSpPr>
          <p:cNvPr id="7" name="文本框 6">
            <a:extLst>
              <a:ext uri="{FF2B5EF4-FFF2-40B4-BE49-F238E27FC236}">
                <a16:creationId xmlns:a16="http://schemas.microsoft.com/office/drawing/2014/main" id="{F16D9497-ED3D-FDCD-5891-DF699C647B13}"/>
              </a:ext>
            </a:extLst>
          </p:cNvPr>
          <p:cNvSpPr txBox="1"/>
          <p:nvPr/>
        </p:nvSpPr>
        <p:spPr>
          <a:xfrm>
            <a:off x="1030710" y="2881233"/>
            <a:ext cx="5065290" cy="1286250"/>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通过定向请求的方式直接在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KMCha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网站搜索正确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答案的相近词，然后由文案策划自行选择需要的错误答案选项；</a:t>
            </a:r>
          </a:p>
        </p:txBody>
      </p:sp>
      <p:sp>
        <p:nvSpPr>
          <p:cNvPr id="8" name="文本框 7">
            <a:extLst>
              <a:ext uri="{FF2B5EF4-FFF2-40B4-BE49-F238E27FC236}">
                <a16:creationId xmlns:a16="http://schemas.microsoft.com/office/drawing/2014/main" id="{278565A5-F8CF-2224-E7BC-34601B5B6B3B}"/>
              </a:ext>
            </a:extLst>
          </p:cNvPr>
          <p:cNvSpPr txBox="1"/>
          <p:nvPr/>
        </p:nvSpPr>
        <p:spPr>
          <a:xfrm>
            <a:off x="450240" y="4600365"/>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所需技术：</a:t>
            </a:r>
          </a:p>
        </p:txBody>
      </p:sp>
      <p:sp>
        <p:nvSpPr>
          <p:cNvPr id="9" name="文本框 8">
            <a:extLst>
              <a:ext uri="{FF2B5EF4-FFF2-40B4-BE49-F238E27FC236}">
                <a16:creationId xmlns:a16="http://schemas.microsoft.com/office/drawing/2014/main" id="{79290F2C-88F9-02EF-431C-5BD12605C248}"/>
              </a:ext>
            </a:extLst>
          </p:cNvPr>
          <p:cNvSpPr txBox="1"/>
          <p:nvPr/>
        </p:nvSpPr>
        <p:spPr>
          <a:xfrm>
            <a:off x="781396" y="5106916"/>
            <a:ext cx="3877985"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对固定的域名进行爬取、解析操作；</a:t>
            </a:r>
          </a:p>
        </p:txBody>
      </p:sp>
      <p:sp>
        <p:nvSpPr>
          <p:cNvPr id="10" name="文本框 9">
            <a:extLst>
              <a:ext uri="{FF2B5EF4-FFF2-40B4-BE49-F238E27FC236}">
                <a16:creationId xmlns:a16="http://schemas.microsoft.com/office/drawing/2014/main" id="{E6BA62A2-E2B1-6DB7-7D46-604883CC8C0B}"/>
              </a:ext>
            </a:extLst>
          </p:cNvPr>
          <p:cNvSpPr txBox="1"/>
          <p:nvPr/>
        </p:nvSpPr>
        <p:spPr>
          <a:xfrm>
            <a:off x="232003" y="195219"/>
            <a:ext cx="1731564" cy="461665"/>
          </a:xfrm>
          <a:prstGeom prst="rect">
            <a:avLst/>
          </a:prstGeom>
          <a:noFill/>
        </p:spPr>
        <p:txBody>
          <a:bodyPr wrap="none" rtlCol="0">
            <a:spAutoFit/>
          </a:bodyPr>
          <a:lstStyle/>
          <a:p>
            <a:r>
              <a:rPr lang="zh-CN" altLang="en-US" sz="2400" b="1" dirty="0">
                <a:solidFill>
                  <a:schemeClr val="accent2">
                    <a:lumMod val="75000"/>
                  </a:schemeClr>
                </a:solidFill>
                <a:latin typeface="宋体" panose="02010600030101010101" pitchFamily="2" charset="-122"/>
                <a:ea typeface="宋体" panose="02010600030101010101" pitchFamily="2" charset="-122"/>
              </a:rPr>
              <a:t>最后的一块</a:t>
            </a:r>
          </a:p>
        </p:txBody>
      </p:sp>
      <p:sp>
        <p:nvSpPr>
          <p:cNvPr id="17" name="不完整圆 16">
            <a:extLst>
              <a:ext uri="{FF2B5EF4-FFF2-40B4-BE49-F238E27FC236}">
                <a16:creationId xmlns:a16="http://schemas.microsoft.com/office/drawing/2014/main" id="{13824F6D-21E4-993F-9F37-D962D2E27CFE}"/>
              </a:ext>
            </a:extLst>
          </p:cNvPr>
          <p:cNvSpPr/>
          <p:nvPr/>
        </p:nvSpPr>
        <p:spPr>
          <a:xfrm rot="17779301">
            <a:off x="1354301" y="50608"/>
            <a:ext cx="1379966" cy="1310221"/>
          </a:xfrm>
          <a:prstGeom prst="pie">
            <a:avLst>
              <a:gd name="adj1" fmla="val 0"/>
              <a:gd name="adj2" fmla="val 2965259"/>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 name="图片 18">
            <a:extLst>
              <a:ext uri="{FF2B5EF4-FFF2-40B4-BE49-F238E27FC236}">
                <a16:creationId xmlns:a16="http://schemas.microsoft.com/office/drawing/2014/main" id="{D924575E-9B4F-5A48-263D-C65E94945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829" y="150480"/>
            <a:ext cx="5775060" cy="6557040"/>
          </a:xfrm>
          <a:prstGeom prst="rect">
            <a:avLst/>
          </a:prstGeom>
        </p:spPr>
      </p:pic>
      <p:sp>
        <p:nvSpPr>
          <p:cNvPr id="20" name="箭头: 右 19">
            <a:extLst>
              <a:ext uri="{FF2B5EF4-FFF2-40B4-BE49-F238E27FC236}">
                <a16:creationId xmlns:a16="http://schemas.microsoft.com/office/drawing/2014/main" id="{5B6FF7C7-D826-61C0-052F-605D4298DA34}"/>
              </a:ext>
            </a:extLst>
          </p:cNvPr>
          <p:cNvSpPr/>
          <p:nvPr/>
        </p:nvSpPr>
        <p:spPr>
          <a:xfrm rot="20130140">
            <a:off x="4631582" y="4737766"/>
            <a:ext cx="1466180" cy="309816"/>
          </a:xfrm>
          <a:prstGeom prst="rightArrow">
            <a:avLst/>
          </a:prstGeom>
          <a:solidFill>
            <a:schemeClr val="accent4">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7DBBD476-1E94-E633-4AFD-20DC303F878D}"/>
              </a:ext>
            </a:extLst>
          </p:cNvPr>
          <p:cNvSpPr/>
          <p:nvPr/>
        </p:nvSpPr>
        <p:spPr>
          <a:xfrm>
            <a:off x="6172200" y="3665483"/>
            <a:ext cx="5683469" cy="15607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36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284428-D814-4CC9-971C-EBDFE475DE5A}"/>
              </a:ext>
            </a:extLst>
          </p:cNvPr>
          <p:cNvSpPr txBox="1"/>
          <p:nvPr/>
        </p:nvSpPr>
        <p:spPr>
          <a:xfrm>
            <a:off x="209702" y="383913"/>
            <a:ext cx="3304751"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WantWords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反向词典查询</a:t>
            </a:r>
          </a:p>
        </p:txBody>
      </p:sp>
      <p:sp>
        <p:nvSpPr>
          <p:cNvPr id="3" name="文本框 2">
            <a:extLst>
              <a:ext uri="{FF2B5EF4-FFF2-40B4-BE49-F238E27FC236}">
                <a16:creationId xmlns:a16="http://schemas.microsoft.com/office/drawing/2014/main" id="{07B321DA-4479-4666-AE1C-C0E5B971B296}"/>
              </a:ext>
            </a:extLst>
          </p:cNvPr>
          <p:cNvSpPr txBox="1"/>
          <p:nvPr/>
        </p:nvSpPr>
        <p:spPr>
          <a:xfrm>
            <a:off x="523250" y="1108611"/>
            <a:ext cx="4108817"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定义：反向词典指由释义找源词的过程</a:t>
            </a:r>
          </a:p>
        </p:txBody>
      </p:sp>
      <p:sp>
        <p:nvSpPr>
          <p:cNvPr id="4" name="文本框 3">
            <a:extLst>
              <a:ext uri="{FF2B5EF4-FFF2-40B4-BE49-F238E27FC236}">
                <a16:creationId xmlns:a16="http://schemas.microsoft.com/office/drawing/2014/main" id="{D4FA1EBF-A59B-2C8F-9E80-8D86CBB9A3DE}"/>
              </a:ext>
            </a:extLst>
          </p:cNvPr>
          <p:cNvSpPr txBox="1"/>
          <p:nvPr/>
        </p:nvSpPr>
        <p:spPr>
          <a:xfrm>
            <a:off x="523250" y="1922750"/>
            <a:ext cx="4998731" cy="12862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验证方法：直接使用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WantWords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提供的模型在内网进行验证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结论：可行。</a:t>
            </a:r>
          </a:p>
        </p:txBody>
      </p:sp>
      <p:pic>
        <p:nvPicPr>
          <p:cNvPr id="6" name="图片 5">
            <a:extLst>
              <a:ext uri="{FF2B5EF4-FFF2-40B4-BE49-F238E27FC236}">
                <a16:creationId xmlns:a16="http://schemas.microsoft.com/office/drawing/2014/main" id="{87855CB1-3963-0BF9-072B-00CE5A4CF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452" y="189187"/>
            <a:ext cx="6423867" cy="6156434"/>
          </a:xfrm>
          <a:prstGeom prst="rect">
            <a:avLst/>
          </a:prstGeom>
        </p:spPr>
      </p:pic>
      <p:sp>
        <p:nvSpPr>
          <p:cNvPr id="7" name="矩形: 圆角 6">
            <a:extLst>
              <a:ext uri="{FF2B5EF4-FFF2-40B4-BE49-F238E27FC236}">
                <a16:creationId xmlns:a16="http://schemas.microsoft.com/office/drawing/2014/main" id="{2ADF8F03-3BC8-89ED-8FBF-A956A19FA00F}"/>
              </a:ext>
            </a:extLst>
          </p:cNvPr>
          <p:cNvSpPr/>
          <p:nvPr/>
        </p:nvSpPr>
        <p:spPr>
          <a:xfrm>
            <a:off x="6542690" y="3149516"/>
            <a:ext cx="1158765" cy="16195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4748D048-9725-9D98-D92C-9FE8137DB911}"/>
              </a:ext>
            </a:extLst>
          </p:cNvPr>
          <p:cNvSpPr/>
          <p:nvPr/>
        </p:nvSpPr>
        <p:spPr>
          <a:xfrm rot="20130140">
            <a:off x="5639510" y="4042712"/>
            <a:ext cx="856005" cy="309816"/>
          </a:xfrm>
          <a:prstGeom prst="rightArrow">
            <a:avLst/>
          </a:prstGeom>
          <a:solidFill>
            <a:schemeClr val="accent4">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D53113-BFBE-4BEB-8BB1-FE2E73296BC2}"/>
              </a:ext>
            </a:extLst>
          </p:cNvPr>
          <p:cNvSpPr txBox="1"/>
          <p:nvPr/>
        </p:nvSpPr>
        <p:spPr>
          <a:xfrm>
            <a:off x="523249" y="3694517"/>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所需技术：</a:t>
            </a:r>
          </a:p>
        </p:txBody>
      </p:sp>
      <p:sp>
        <p:nvSpPr>
          <p:cNvPr id="10" name="文本框 9">
            <a:extLst>
              <a:ext uri="{FF2B5EF4-FFF2-40B4-BE49-F238E27FC236}">
                <a16:creationId xmlns:a16="http://schemas.microsoft.com/office/drawing/2014/main" id="{D83472E2-197F-077B-E443-4FB329218EFD}"/>
              </a:ext>
            </a:extLst>
          </p:cNvPr>
          <p:cNvSpPr txBox="1"/>
          <p:nvPr/>
        </p:nvSpPr>
        <p:spPr>
          <a:xfrm>
            <a:off x="860821" y="4152976"/>
            <a:ext cx="4788490" cy="870751"/>
          </a:xfrm>
          <a:prstGeom prst="rect">
            <a:avLst/>
          </a:prstGeom>
          <a:noFill/>
        </p:spPr>
        <p:txBody>
          <a:bodyPr wrap="non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测试内网的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Django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容器内的推理速度是否满足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工程需要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防止推理速度慢导致的等待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2" name="图片 11">
            <a:extLst>
              <a:ext uri="{FF2B5EF4-FFF2-40B4-BE49-F238E27FC236}">
                <a16:creationId xmlns:a16="http://schemas.microsoft.com/office/drawing/2014/main" id="{845EDBD3-9522-34AD-804C-01334E86236A}"/>
              </a:ext>
            </a:extLst>
          </p:cNvPr>
          <p:cNvPicPr>
            <a:picLocks noChangeAspect="1"/>
          </p:cNvPicPr>
          <p:nvPr/>
        </p:nvPicPr>
        <p:blipFill>
          <a:blip r:embed="rId3"/>
          <a:stretch>
            <a:fillRect/>
          </a:stretch>
        </p:blipFill>
        <p:spPr>
          <a:xfrm>
            <a:off x="97938" y="5731966"/>
            <a:ext cx="6833029" cy="779343"/>
          </a:xfrm>
          <a:prstGeom prst="rect">
            <a:avLst/>
          </a:prstGeom>
        </p:spPr>
      </p:pic>
      <p:sp>
        <p:nvSpPr>
          <p:cNvPr id="13" name="文本框 12">
            <a:extLst>
              <a:ext uri="{FF2B5EF4-FFF2-40B4-BE49-F238E27FC236}">
                <a16:creationId xmlns:a16="http://schemas.microsoft.com/office/drawing/2014/main" id="{0CD5C594-7749-ACE5-280A-D304C1D09338}"/>
              </a:ext>
            </a:extLst>
          </p:cNvPr>
          <p:cNvSpPr txBox="1"/>
          <p:nvPr/>
        </p:nvSpPr>
        <p:spPr>
          <a:xfrm>
            <a:off x="441434" y="5174569"/>
            <a:ext cx="1800493"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推理速度测试：</a:t>
            </a:r>
          </a:p>
        </p:txBody>
      </p:sp>
    </p:spTree>
    <p:extLst>
      <p:ext uri="{BB962C8B-B14F-4D97-AF65-F5344CB8AC3E}">
        <p14:creationId xmlns:p14="http://schemas.microsoft.com/office/powerpoint/2010/main" val="209769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A73B8B-DFF3-455E-B771-B8EDFE2796C4}"/>
              </a:ext>
            </a:extLst>
          </p:cNvPr>
          <p:cNvSpPr txBox="1"/>
          <p:nvPr/>
        </p:nvSpPr>
        <p:spPr>
          <a:xfrm>
            <a:off x="168845" y="78844"/>
            <a:ext cx="3610284" cy="523220"/>
          </a:xfrm>
          <a:prstGeom prst="rect">
            <a:avLst/>
          </a:prstGeom>
          <a:noFill/>
        </p:spPr>
        <p:txBody>
          <a:bodyPr wrap="none" rtlCol="0">
            <a:spAutoFit/>
          </a:bodyPr>
          <a:lstStyle/>
          <a:p>
            <a:r>
              <a:rPr lang="en-US" altLang="zh-CN" sz="28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、题库工具的搭建</a:t>
            </a:r>
            <a:r>
              <a:rPr lang="zh-CN" altLang="en-US" sz="2800" b="1" dirty="0">
                <a:solidFill>
                  <a:schemeClr val="accent2">
                    <a:lumMod val="75000"/>
                  </a:schemeClr>
                </a:solidFill>
                <a:latin typeface="宋体" panose="02010600030101010101" pitchFamily="2" charset="-122"/>
                <a:ea typeface="宋体" panose="02010600030101010101" pitchFamily="2" charset="-122"/>
              </a:rPr>
              <a:t>：</a:t>
            </a:r>
          </a:p>
        </p:txBody>
      </p:sp>
      <p:sp>
        <p:nvSpPr>
          <p:cNvPr id="3" name="文本框 2">
            <a:extLst>
              <a:ext uri="{FF2B5EF4-FFF2-40B4-BE49-F238E27FC236}">
                <a16:creationId xmlns:a16="http://schemas.microsoft.com/office/drawing/2014/main" id="{7E8BE51C-F2B9-4EC2-879D-7EDB2E5CA621}"/>
              </a:ext>
            </a:extLst>
          </p:cNvPr>
          <p:cNvSpPr txBox="1"/>
          <p:nvPr/>
        </p:nvSpPr>
        <p:spPr>
          <a:xfrm>
            <a:off x="1074716" y="3907285"/>
            <a:ext cx="1475084" cy="400110"/>
          </a:xfrm>
          <a:prstGeom prst="rect">
            <a:avLst/>
          </a:prstGeom>
          <a:noFill/>
        </p:spPr>
        <p:txBody>
          <a:bodyPr wrap="non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前端可视化</a:t>
            </a:r>
          </a:p>
        </p:txBody>
      </p:sp>
      <p:sp>
        <p:nvSpPr>
          <p:cNvPr id="4" name="文本框 3">
            <a:extLst>
              <a:ext uri="{FF2B5EF4-FFF2-40B4-BE49-F238E27FC236}">
                <a16:creationId xmlns:a16="http://schemas.microsoft.com/office/drawing/2014/main" id="{494D28C9-42C7-4C4F-B001-56263A1567D7}"/>
              </a:ext>
            </a:extLst>
          </p:cNvPr>
          <p:cNvSpPr txBox="1"/>
          <p:nvPr/>
        </p:nvSpPr>
        <p:spPr>
          <a:xfrm>
            <a:off x="4711867" y="3897035"/>
            <a:ext cx="1499128" cy="400110"/>
          </a:xfrm>
          <a:prstGeom prst="rect">
            <a:avLst/>
          </a:prstGeom>
          <a:noFill/>
        </p:spPr>
        <p:txBody>
          <a:bodyPr wrap="non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Django</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后端</a:t>
            </a:r>
          </a:p>
        </p:txBody>
      </p:sp>
      <p:sp>
        <p:nvSpPr>
          <p:cNvPr id="5" name="文本框 4">
            <a:extLst>
              <a:ext uri="{FF2B5EF4-FFF2-40B4-BE49-F238E27FC236}">
                <a16:creationId xmlns:a16="http://schemas.microsoft.com/office/drawing/2014/main" id="{4FD68AB2-B546-4DD7-98CE-498CB494C0AD}"/>
              </a:ext>
            </a:extLst>
          </p:cNvPr>
          <p:cNvSpPr txBox="1"/>
          <p:nvPr/>
        </p:nvSpPr>
        <p:spPr>
          <a:xfrm>
            <a:off x="8660566" y="3907285"/>
            <a:ext cx="2085827" cy="400110"/>
          </a:xfrm>
          <a:prstGeom prst="rect">
            <a:avLst/>
          </a:prstGeom>
          <a:noFill/>
        </p:spPr>
        <p:txBody>
          <a:bodyPr wrap="non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数据库</a:t>
            </a:r>
          </a:p>
        </p:txBody>
      </p:sp>
      <p:pic>
        <p:nvPicPr>
          <p:cNvPr id="6" name="Picture 4" descr="How to configure Environment Specific settings in Python Django Framework?  – TheQuickBlog">
            <a:extLst>
              <a:ext uri="{FF2B5EF4-FFF2-40B4-BE49-F238E27FC236}">
                <a16:creationId xmlns:a16="http://schemas.microsoft.com/office/drawing/2014/main" id="{A709C0B5-8C2F-42D2-83D3-379D6F0BC84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191603" y="5340683"/>
            <a:ext cx="2837722" cy="12911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est Mongodb books to learn how to scale your data model">
            <a:extLst>
              <a:ext uri="{FF2B5EF4-FFF2-40B4-BE49-F238E27FC236}">
                <a16:creationId xmlns:a16="http://schemas.microsoft.com/office/drawing/2014/main" id="{6E1EE886-5BEB-4D23-90BE-6587A29E1BA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27124" y="5340683"/>
            <a:ext cx="4211289" cy="1143847"/>
          </a:xfrm>
          <a:prstGeom prst="rect">
            <a:avLst/>
          </a:prstGeom>
          <a:noFill/>
          <a:extLst>
            <a:ext uri="{909E8E84-426E-40DD-AFC4-6F175D3DCCD1}">
              <a14:hiddenFill xmlns:a14="http://schemas.microsoft.com/office/drawing/2010/main">
                <a:solidFill>
                  <a:srgbClr val="FFFFFF"/>
                </a:solidFill>
              </a14:hiddenFill>
            </a:ext>
          </a:extLst>
        </p:spPr>
      </p:pic>
      <p:sp>
        <p:nvSpPr>
          <p:cNvPr id="8" name="箭头: 左右 7">
            <a:extLst>
              <a:ext uri="{FF2B5EF4-FFF2-40B4-BE49-F238E27FC236}">
                <a16:creationId xmlns:a16="http://schemas.microsoft.com/office/drawing/2014/main" id="{59F6C915-6B6B-40BC-AAF1-3B851F0CC09B}"/>
              </a:ext>
            </a:extLst>
          </p:cNvPr>
          <p:cNvSpPr/>
          <p:nvPr/>
        </p:nvSpPr>
        <p:spPr>
          <a:xfrm>
            <a:off x="3095739" y="3952750"/>
            <a:ext cx="1007706" cy="354645"/>
          </a:xfrm>
          <a:prstGeom prst="lef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左右 9">
            <a:extLst>
              <a:ext uri="{FF2B5EF4-FFF2-40B4-BE49-F238E27FC236}">
                <a16:creationId xmlns:a16="http://schemas.microsoft.com/office/drawing/2014/main" id="{00FDA029-5F3A-41AA-B296-74D6EF72D02A}"/>
              </a:ext>
            </a:extLst>
          </p:cNvPr>
          <p:cNvSpPr/>
          <p:nvPr/>
        </p:nvSpPr>
        <p:spPr>
          <a:xfrm>
            <a:off x="6819418" y="3971493"/>
            <a:ext cx="1007706" cy="354645"/>
          </a:xfrm>
          <a:prstGeom prst="lef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1E8CD78-057C-9C65-D48F-78236FC9E5FD}"/>
              </a:ext>
            </a:extLst>
          </p:cNvPr>
          <p:cNvSpPr txBox="1"/>
          <p:nvPr/>
        </p:nvSpPr>
        <p:spPr>
          <a:xfrm>
            <a:off x="655057" y="760774"/>
            <a:ext cx="1467068"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架构方案：</a:t>
            </a:r>
          </a:p>
        </p:txBody>
      </p:sp>
      <p:sp>
        <p:nvSpPr>
          <p:cNvPr id="11" name="文本框 10">
            <a:extLst>
              <a:ext uri="{FF2B5EF4-FFF2-40B4-BE49-F238E27FC236}">
                <a16:creationId xmlns:a16="http://schemas.microsoft.com/office/drawing/2014/main" id="{58D8BE79-CBA2-7BE2-8E8A-4A33EF800F9D}"/>
              </a:ext>
            </a:extLst>
          </p:cNvPr>
          <p:cNvSpPr txBox="1"/>
          <p:nvPr/>
        </p:nvSpPr>
        <p:spPr>
          <a:xfrm>
            <a:off x="1074716" y="1321082"/>
            <a:ext cx="3858749"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前端可视化题库</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后端题库数据库</a:t>
            </a:r>
          </a:p>
        </p:txBody>
      </p:sp>
      <p:sp>
        <p:nvSpPr>
          <p:cNvPr id="12" name="文本框 11">
            <a:extLst>
              <a:ext uri="{FF2B5EF4-FFF2-40B4-BE49-F238E27FC236}">
                <a16:creationId xmlns:a16="http://schemas.microsoft.com/office/drawing/2014/main" id="{F5A29A68-B009-D953-39F2-FD3E7A38FE41}"/>
              </a:ext>
            </a:extLst>
          </p:cNvPr>
          <p:cNvSpPr txBox="1"/>
          <p:nvPr/>
        </p:nvSpPr>
        <p:spPr>
          <a:xfrm>
            <a:off x="1074716" y="1861475"/>
            <a:ext cx="533351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将题库工具与问题生成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pipeline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分离，原因解析：</a:t>
            </a:r>
          </a:p>
        </p:txBody>
      </p:sp>
      <p:sp>
        <p:nvSpPr>
          <p:cNvPr id="13" name="文本框 12">
            <a:extLst>
              <a:ext uri="{FF2B5EF4-FFF2-40B4-BE49-F238E27FC236}">
                <a16:creationId xmlns:a16="http://schemas.microsoft.com/office/drawing/2014/main" id="{B0890A24-66FC-3E47-3D2C-A7FF3227EDB7}"/>
              </a:ext>
            </a:extLst>
          </p:cNvPr>
          <p:cNvSpPr txBox="1"/>
          <p:nvPr/>
        </p:nvSpPr>
        <p:spPr>
          <a:xfrm>
            <a:off x="1611047" y="2374600"/>
            <a:ext cx="7686720" cy="870751"/>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数据库存储生成好的题库数据更便于文案策划进行大规模的筛选工作；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问题生成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pipeline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的生成速度较慢，无法满足大规模的实时性要求；</a:t>
            </a:r>
          </a:p>
        </p:txBody>
      </p:sp>
      <p:pic>
        <p:nvPicPr>
          <p:cNvPr id="14" name="Picture 2" descr="Vue.js 日本ユーザーグループ (@vuefes) / Twitter">
            <a:extLst>
              <a:ext uri="{FF2B5EF4-FFF2-40B4-BE49-F238E27FC236}">
                <a16:creationId xmlns:a16="http://schemas.microsoft.com/office/drawing/2014/main" id="{C5CC6ABD-B9F3-B46C-F690-57612ABE1D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323" b="17522"/>
          <a:stretch/>
        </p:blipFill>
        <p:spPr bwMode="auto">
          <a:xfrm>
            <a:off x="774615" y="5246255"/>
            <a:ext cx="2136404" cy="145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98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8E8589-6575-4B7B-88A9-0754D7831477}"/>
              </a:ext>
            </a:extLst>
          </p:cNvPr>
          <p:cNvSpPr txBox="1"/>
          <p:nvPr/>
        </p:nvSpPr>
        <p:spPr>
          <a:xfrm>
            <a:off x="290946" y="66636"/>
            <a:ext cx="4908716" cy="461665"/>
          </a:xfrm>
          <a:prstGeom prst="rect">
            <a:avLst/>
          </a:prstGeom>
          <a:noFill/>
        </p:spPr>
        <p:txBody>
          <a:bodyPr wrap="none" rtlCol="0">
            <a:spAutoFit/>
          </a:bodyPr>
          <a:lstStyle/>
          <a:p>
            <a:r>
              <a:rPr lang="zh-CN" altLang="en-US" sz="24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基于标签的问题分类 </a:t>
            </a:r>
            <a:r>
              <a:rPr lang="en-US" altLang="zh-CN" sz="24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json </a:t>
            </a:r>
            <a:r>
              <a:rPr lang="zh-CN" altLang="en-US" sz="24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格式设计</a:t>
            </a:r>
          </a:p>
        </p:txBody>
      </p:sp>
      <p:sp>
        <p:nvSpPr>
          <p:cNvPr id="3" name="文本框 2">
            <a:extLst>
              <a:ext uri="{FF2B5EF4-FFF2-40B4-BE49-F238E27FC236}">
                <a16:creationId xmlns:a16="http://schemas.microsoft.com/office/drawing/2014/main" id="{F2309F26-25EF-454E-BDD8-B60ED743527F}"/>
              </a:ext>
            </a:extLst>
          </p:cNvPr>
          <p:cNvSpPr txBox="1"/>
          <p:nvPr/>
        </p:nvSpPr>
        <p:spPr>
          <a:xfrm>
            <a:off x="851804" y="840054"/>
            <a:ext cx="825867" cy="400110"/>
          </a:xfrm>
          <a:prstGeom prst="rect">
            <a:avLst/>
          </a:prstGeom>
          <a:noFill/>
        </p:spPr>
        <p:txBody>
          <a:bodyPr wrap="none" rtlCol="0">
            <a:spAutoFit/>
          </a:bodyPr>
          <a:lstStyle/>
          <a:p>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标签</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62C6D36-F9A1-42DF-B32A-542E5AD65F21}"/>
              </a:ext>
            </a:extLst>
          </p:cNvPr>
          <p:cNvSpPr txBox="1"/>
          <p:nvPr/>
        </p:nvSpPr>
        <p:spPr>
          <a:xfrm>
            <a:off x="861947" y="5352899"/>
            <a:ext cx="829073" cy="400110"/>
          </a:xfrm>
          <a:prstGeom prst="rect">
            <a:avLst/>
          </a:prstGeom>
          <a:noFill/>
        </p:spPr>
        <p:txBody>
          <a:bodyPr wrap="none" rtlCol="0">
            <a:spAutoFit/>
          </a:bodyPr>
          <a:lstStyle/>
          <a:p>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标签</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4E043CB-D30E-49DC-9155-CC05C86EDFA4}"/>
              </a:ext>
            </a:extLst>
          </p:cNvPr>
          <p:cNvSpPr txBox="1"/>
          <p:nvPr/>
        </p:nvSpPr>
        <p:spPr>
          <a:xfrm>
            <a:off x="1982337" y="1209386"/>
            <a:ext cx="1130438" cy="369332"/>
          </a:xfrm>
          <a:prstGeom prst="rect">
            <a:avLst/>
          </a:prstGeom>
          <a:noFill/>
        </p:spPr>
        <p:txBody>
          <a:bodyPr wrap="none" rtlCol="0">
            <a:spAutoFit/>
          </a:bodyPr>
          <a:lstStyle/>
          <a:p>
            <a:r>
              <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语料</a:t>
            </a:r>
            <a:r>
              <a:rPr lang="en-US" altLang="zh-CN"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id_1 </a:t>
            </a:r>
            <a:endPar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9377E47F-00CA-4DA0-8D64-A0CBAC5D21F6}"/>
              </a:ext>
            </a:extLst>
          </p:cNvPr>
          <p:cNvSpPr txBox="1"/>
          <p:nvPr/>
        </p:nvSpPr>
        <p:spPr>
          <a:xfrm>
            <a:off x="1982337" y="3154993"/>
            <a:ext cx="1130438" cy="369332"/>
          </a:xfrm>
          <a:prstGeom prst="rect">
            <a:avLst/>
          </a:prstGeom>
          <a:noFill/>
        </p:spPr>
        <p:txBody>
          <a:bodyPr wrap="none" rtlCol="0">
            <a:spAutoFit/>
          </a:bodyPr>
          <a:lstStyle/>
          <a:p>
            <a:r>
              <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语料</a:t>
            </a:r>
            <a:r>
              <a:rPr lang="en-US" altLang="zh-CN" b="1" dirty="0" err="1">
                <a:solidFill>
                  <a:srgbClr val="00B050"/>
                </a:solidFill>
                <a:latin typeface="Times New Roman" panose="02020603050405020304" pitchFamily="18" charset="0"/>
                <a:ea typeface="宋体" panose="02010600030101010101" pitchFamily="2" charset="-122"/>
                <a:cs typeface="Times New Roman" panose="02020603050405020304" pitchFamily="18" charset="0"/>
              </a:rPr>
              <a:t>id_2</a:t>
            </a:r>
            <a:r>
              <a:rPr lang="en-US" altLang="zh-CN"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3F038D10-E7FB-4E14-AC65-8C30D8327601}"/>
              </a:ext>
            </a:extLst>
          </p:cNvPr>
          <p:cNvSpPr txBox="1"/>
          <p:nvPr/>
        </p:nvSpPr>
        <p:spPr>
          <a:xfrm>
            <a:off x="3455913" y="1494994"/>
            <a:ext cx="1415772" cy="338554"/>
          </a:xfrm>
          <a:prstGeom prst="rect">
            <a:avLst/>
          </a:prstGeom>
          <a:noFill/>
        </p:spPr>
        <p:txBody>
          <a:bodyPr wrap="none" rtlCol="0">
            <a:spAutoFit/>
          </a:bodyPr>
          <a:lstStyle/>
          <a:p>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_1</a:t>
            </a:r>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；答案</a:t>
            </a:r>
          </a:p>
        </p:txBody>
      </p:sp>
      <p:sp>
        <p:nvSpPr>
          <p:cNvPr id="10" name="文本框 9">
            <a:extLst>
              <a:ext uri="{FF2B5EF4-FFF2-40B4-BE49-F238E27FC236}">
                <a16:creationId xmlns:a16="http://schemas.microsoft.com/office/drawing/2014/main" id="{22DD6D3F-8CF7-43AD-9E11-63FD067A8C4A}"/>
              </a:ext>
            </a:extLst>
          </p:cNvPr>
          <p:cNvSpPr txBox="1"/>
          <p:nvPr/>
        </p:nvSpPr>
        <p:spPr>
          <a:xfrm>
            <a:off x="3455913" y="1975807"/>
            <a:ext cx="1423788" cy="338554"/>
          </a:xfrm>
          <a:prstGeom prst="rect">
            <a:avLst/>
          </a:prstGeom>
          <a:noFill/>
        </p:spPr>
        <p:txBody>
          <a:bodyPr wrap="none" rtlCol="0">
            <a:spAutoFit/>
          </a:bodyPr>
          <a:lstStyle/>
          <a:p>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_2</a:t>
            </a:r>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；答案</a:t>
            </a:r>
          </a:p>
        </p:txBody>
      </p:sp>
      <p:sp>
        <p:nvSpPr>
          <p:cNvPr id="11" name="文本框 10">
            <a:extLst>
              <a:ext uri="{FF2B5EF4-FFF2-40B4-BE49-F238E27FC236}">
                <a16:creationId xmlns:a16="http://schemas.microsoft.com/office/drawing/2014/main" id="{3DE3E945-1869-477C-A834-BCB1E00BFD64}"/>
              </a:ext>
            </a:extLst>
          </p:cNvPr>
          <p:cNvSpPr txBox="1"/>
          <p:nvPr/>
        </p:nvSpPr>
        <p:spPr>
          <a:xfrm>
            <a:off x="3455913" y="2452673"/>
            <a:ext cx="1423788" cy="338554"/>
          </a:xfrm>
          <a:prstGeom prst="rect">
            <a:avLst/>
          </a:prstGeom>
          <a:noFill/>
        </p:spPr>
        <p:txBody>
          <a:bodyPr wrap="none" rtlCol="0">
            <a:spAutoFit/>
          </a:bodyPr>
          <a:lstStyle/>
          <a:p>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_3</a:t>
            </a:r>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；答案</a:t>
            </a:r>
          </a:p>
        </p:txBody>
      </p:sp>
      <p:sp>
        <p:nvSpPr>
          <p:cNvPr id="12" name="文本框 11">
            <a:extLst>
              <a:ext uri="{FF2B5EF4-FFF2-40B4-BE49-F238E27FC236}">
                <a16:creationId xmlns:a16="http://schemas.microsoft.com/office/drawing/2014/main" id="{FADCEDE9-975A-49A4-8994-97521D9D2596}"/>
              </a:ext>
            </a:extLst>
          </p:cNvPr>
          <p:cNvSpPr txBox="1"/>
          <p:nvPr/>
        </p:nvSpPr>
        <p:spPr>
          <a:xfrm>
            <a:off x="3455913" y="3409692"/>
            <a:ext cx="1415772" cy="338554"/>
          </a:xfrm>
          <a:prstGeom prst="rect">
            <a:avLst/>
          </a:prstGeom>
          <a:noFill/>
        </p:spPr>
        <p:txBody>
          <a:bodyPr wrap="none" rtlCol="0">
            <a:spAutoFit/>
          </a:bodyPr>
          <a:lstStyle/>
          <a:p>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_1</a:t>
            </a:r>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；答案</a:t>
            </a:r>
          </a:p>
        </p:txBody>
      </p:sp>
      <p:sp>
        <p:nvSpPr>
          <p:cNvPr id="13" name="文本框 12">
            <a:extLst>
              <a:ext uri="{FF2B5EF4-FFF2-40B4-BE49-F238E27FC236}">
                <a16:creationId xmlns:a16="http://schemas.microsoft.com/office/drawing/2014/main" id="{DA928F6F-B2F3-4C6C-B909-F15ADEC647DE}"/>
              </a:ext>
            </a:extLst>
          </p:cNvPr>
          <p:cNvSpPr txBox="1"/>
          <p:nvPr/>
        </p:nvSpPr>
        <p:spPr>
          <a:xfrm>
            <a:off x="3455913" y="3890505"/>
            <a:ext cx="1423788" cy="338554"/>
          </a:xfrm>
          <a:prstGeom prst="rect">
            <a:avLst/>
          </a:prstGeom>
          <a:noFill/>
        </p:spPr>
        <p:txBody>
          <a:bodyPr wrap="none" rtlCol="0">
            <a:spAutoFit/>
          </a:bodyPr>
          <a:lstStyle/>
          <a:p>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_2</a:t>
            </a:r>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；答案</a:t>
            </a:r>
          </a:p>
        </p:txBody>
      </p:sp>
      <p:sp>
        <p:nvSpPr>
          <p:cNvPr id="14" name="文本框 13">
            <a:extLst>
              <a:ext uri="{FF2B5EF4-FFF2-40B4-BE49-F238E27FC236}">
                <a16:creationId xmlns:a16="http://schemas.microsoft.com/office/drawing/2014/main" id="{93D7C051-14E7-4D03-9772-1C5D6DDABA52}"/>
              </a:ext>
            </a:extLst>
          </p:cNvPr>
          <p:cNvSpPr txBox="1"/>
          <p:nvPr/>
        </p:nvSpPr>
        <p:spPr>
          <a:xfrm>
            <a:off x="3455913" y="4367371"/>
            <a:ext cx="1423788" cy="338554"/>
          </a:xfrm>
          <a:prstGeom prst="rect">
            <a:avLst/>
          </a:prstGeom>
          <a:noFill/>
        </p:spPr>
        <p:txBody>
          <a:bodyPr wrap="none" rtlCol="0">
            <a:spAutoFit/>
          </a:bodyPr>
          <a:lstStyle/>
          <a:p>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_3</a:t>
            </a:r>
            <a:r>
              <a:rPr lang="zh-CN" altLang="en-US"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；答案</a:t>
            </a:r>
          </a:p>
        </p:txBody>
      </p:sp>
      <p:sp>
        <p:nvSpPr>
          <p:cNvPr id="15" name="矩形 14">
            <a:extLst>
              <a:ext uri="{FF2B5EF4-FFF2-40B4-BE49-F238E27FC236}">
                <a16:creationId xmlns:a16="http://schemas.microsoft.com/office/drawing/2014/main" id="{B08769DE-7E99-42AE-B5A8-CE5E4DDCD209}"/>
              </a:ext>
            </a:extLst>
          </p:cNvPr>
          <p:cNvSpPr/>
          <p:nvPr/>
        </p:nvSpPr>
        <p:spPr>
          <a:xfrm>
            <a:off x="760366" y="739832"/>
            <a:ext cx="5223164" cy="419792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1E241BA-BBB0-40A3-A1FA-1859EAF2BFF5}"/>
              </a:ext>
            </a:extLst>
          </p:cNvPr>
          <p:cNvSpPr/>
          <p:nvPr/>
        </p:nvSpPr>
        <p:spPr>
          <a:xfrm>
            <a:off x="760366" y="5090160"/>
            <a:ext cx="5223164" cy="142387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925DAE4-8DB5-44E9-8154-B5A757BEFA08}"/>
              </a:ext>
            </a:extLst>
          </p:cNvPr>
          <p:cNvSpPr txBox="1"/>
          <p:nvPr/>
        </p:nvSpPr>
        <p:spPr>
          <a:xfrm>
            <a:off x="3288511" y="5569527"/>
            <a:ext cx="738664" cy="380873"/>
          </a:xfrm>
          <a:prstGeom prst="rect">
            <a:avLst/>
          </a:prstGeom>
          <a:noFill/>
        </p:spPr>
        <p:txBody>
          <a:bodyPr vert="eaVert" wrap="none" rtlCol="0">
            <a:spAutoFit/>
          </a:bodyPr>
          <a:lstStyle/>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zh-CN" altLang="en-US" dirty="0"/>
          </a:p>
        </p:txBody>
      </p:sp>
      <p:sp>
        <p:nvSpPr>
          <p:cNvPr id="20" name="文本框 19">
            <a:extLst>
              <a:ext uri="{FF2B5EF4-FFF2-40B4-BE49-F238E27FC236}">
                <a16:creationId xmlns:a16="http://schemas.microsoft.com/office/drawing/2014/main" id="{1F613FD8-FC39-49EF-9DC7-16D2ACBF310A}"/>
              </a:ext>
            </a:extLst>
          </p:cNvPr>
          <p:cNvSpPr txBox="1"/>
          <p:nvPr/>
        </p:nvSpPr>
        <p:spPr>
          <a:xfrm>
            <a:off x="2816949" y="5268014"/>
            <a:ext cx="1415772" cy="830997"/>
          </a:xfrm>
          <a:prstGeom prst="rect">
            <a:avLst/>
          </a:prstGeom>
          <a:noFill/>
        </p:spPr>
        <p:txBody>
          <a:bodyPr wrap="none" rtlCol="0">
            <a:spAutoFit/>
          </a:bodyPr>
          <a:lstStyle/>
          <a:p>
            <a:r>
              <a:rPr lang="en-US" altLang="zh-CN" sz="4800" dirty="0">
                <a:latin typeface="Times New Roman" panose="02020603050405020304" pitchFamily="18" charset="0"/>
                <a:cs typeface="Times New Roman" panose="02020603050405020304" pitchFamily="18" charset="0"/>
              </a:rPr>
              <a:t>……</a:t>
            </a:r>
            <a:endParaRPr lang="zh-CN" altLang="en-US" sz="48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724828CC-27D9-484B-9DB1-347F3C81F058}"/>
              </a:ext>
            </a:extLst>
          </p:cNvPr>
          <p:cNvSpPr/>
          <p:nvPr/>
        </p:nvSpPr>
        <p:spPr>
          <a:xfrm>
            <a:off x="1982337" y="1209386"/>
            <a:ext cx="3167149" cy="171377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9F713B9-ACF8-42F2-98E2-605C2DDFAC4B}"/>
              </a:ext>
            </a:extLst>
          </p:cNvPr>
          <p:cNvSpPr/>
          <p:nvPr/>
        </p:nvSpPr>
        <p:spPr>
          <a:xfrm>
            <a:off x="1982337" y="3101012"/>
            <a:ext cx="3167149" cy="171377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AD4F26A-1FBB-4419-9973-8DB90E9987AA}"/>
              </a:ext>
            </a:extLst>
          </p:cNvPr>
          <p:cNvSpPr txBox="1"/>
          <p:nvPr/>
        </p:nvSpPr>
        <p:spPr>
          <a:xfrm>
            <a:off x="6591993" y="840054"/>
            <a:ext cx="4288353"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目前知识图谱已筛选出的分类标签：</a:t>
            </a:r>
          </a:p>
        </p:txBody>
      </p:sp>
      <p:sp>
        <p:nvSpPr>
          <p:cNvPr id="24" name="文本框 23">
            <a:extLst>
              <a:ext uri="{FF2B5EF4-FFF2-40B4-BE49-F238E27FC236}">
                <a16:creationId xmlns:a16="http://schemas.microsoft.com/office/drawing/2014/main" id="{877FB6CB-33FE-49BF-AD7C-AFFD00B10A96}"/>
              </a:ext>
            </a:extLst>
          </p:cNvPr>
          <p:cNvSpPr txBox="1"/>
          <p:nvPr/>
        </p:nvSpPr>
        <p:spPr>
          <a:xfrm>
            <a:off x="7119602" y="1442631"/>
            <a:ext cx="1396536"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自然科学</a:t>
            </a:r>
          </a:p>
        </p:txBody>
      </p:sp>
      <p:sp>
        <p:nvSpPr>
          <p:cNvPr id="25" name="文本框 24">
            <a:extLst>
              <a:ext uri="{FF2B5EF4-FFF2-40B4-BE49-F238E27FC236}">
                <a16:creationId xmlns:a16="http://schemas.microsoft.com/office/drawing/2014/main" id="{17608628-57F5-4C7F-9B22-2A5FC0800E20}"/>
              </a:ext>
            </a:extLst>
          </p:cNvPr>
          <p:cNvSpPr txBox="1"/>
          <p:nvPr/>
        </p:nvSpPr>
        <p:spPr>
          <a:xfrm>
            <a:off x="7160347" y="3170099"/>
            <a:ext cx="1396536"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生活常识</a:t>
            </a:r>
          </a:p>
        </p:txBody>
      </p:sp>
      <p:sp>
        <p:nvSpPr>
          <p:cNvPr id="26" name="文本框 25">
            <a:extLst>
              <a:ext uri="{FF2B5EF4-FFF2-40B4-BE49-F238E27FC236}">
                <a16:creationId xmlns:a16="http://schemas.microsoft.com/office/drawing/2014/main" id="{F9018C10-9945-4F4B-88FA-DA3A202ED721}"/>
              </a:ext>
            </a:extLst>
          </p:cNvPr>
          <p:cNvSpPr txBox="1"/>
          <p:nvPr/>
        </p:nvSpPr>
        <p:spPr>
          <a:xfrm>
            <a:off x="7119602" y="4952433"/>
            <a:ext cx="1396536"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传统文化</a:t>
            </a:r>
          </a:p>
        </p:txBody>
      </p:sp>
      <p:sp>
        <p:nvSpPr>
          <p:cNvPr id="27" name="文本框 26">
            <a:extLst>
              <a:ext uri="{FF2B5EF4-FFF2-40B4-BE49-F238E27FC236}">
                <a16:creationId xmlns:a16="http://schemas.microsoft.com/office/drawing/2014/main" id="{7990372A-9853-449E-94DF-C7D72B215A4E}"/>
              </a:ext>
            </a:extLst>
          </p:cNvPr>
          <p:cNvSpPr txBox="1"/>
          <p:nvPr/>
        </p:nvSpPr>
        <p:spPr>
          <a:xfrm>
            <a:off x="7801242" y="1892479"/>
            <a:ext cx="1351652" cy="1077218"/>
          </a:xfrm>
          <a:prstGeom prst="rect">
            <a:avLst/>
          </a:prstGeom>
          <a:noFill/>
        </p:spPr>
        <p:txBody>
          <a:bodyPr wrap="none" rtlCol="0">
            <a:spAutoFit/>
          </a:bodyPr>
          <a:lstStyle/>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地理</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医学</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疾病</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科学百科</a:t>
            </a:r>
          </a:p>
        </p:txBody>
      </p:sp>
      <p:sp>
        <p:nvSpPr>
          <p:cNvPr id="28" name="文本框 27">
            <a:extLst>
              <a:ext uri="{FF2B5EF4-FFF2-40B4-BE49-F238E27FC236}">
                <a16:creationId xmlns:a16="http://schemas.microsoft.com/office/drawing/2014/main" id="{E269A5CB-4B9D-4E0D-82AF-DB4B939B8DAB}"/>
              </a:ext>
            </a:extLst>
          </p:cNvPr>
          <p:cNvSpPr txBox="1"/>
          <p:nvPr/>
        </p:nvSpPr>
        <p:spPr>
          <a:xfrm>
            <a:off x="7858615" y="5415232"/>
            <a:ext cx="1351652" cy="1077218"/>
          </a:xfrm>
          <a:prstGeom prst="rect">
            <a:avLst/>
          </a:prstGeom>
          <a:noFill/>
        </p:spPr>
        <p:txBody>
          <a:bodyPr wrap="none" rtlCol="0">
            <a:spAutoFit/>
          </a:bodyPr>
          <a:lstStyle/>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历史</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文化</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历史事件</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文物考古</a:t>
            </a:r>
          </a:p>
        </p:txBody>
      </p:sp>
      <p:sp>
        <p:nvSpPr>
          <p:cNvPr id="29" name="文本框 28">
            <a:extLst>
              <a:ext uri="{FF2B5EF4-FFF2-40B4-BE49-F238E27FC236}">
                <a16:creationId xmlns:a16="http://schemas.microsoft.com/office/drawing/2014/main" id="{1D1C54FC-762B-4188-AA60-298575A1B52E}"/>
              </a:ext>
            </a:extLst>
          </p:cNvPr>
          <p:cNvSpPr txBox="1"/>
          <p:nvPr/>
        </p:nvSpPr>
        <p:spPr>
          <a:xfrm>
            <a:off x="7881057" y="3607122"/>
            <a:ext cx="941283" cy="1077218"/>
          </a:xfrm>
          <a:prstGeom prst="rect">
            <a:avLst/>
          </a:prstGeom>
          <a:noFill/>
        </p:spPr>
        <p:txBody>
          <a:bodyPr wrap="none" rtlCol="0">
            <a:spAutoFit/>
          </a:bodyPr>
          <a:lstStyle/>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生活</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成语</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字词</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dirty="0">
                <a:latin typeface="宋体" panose="02010600030101010101" pitchFamily="2" charset="-122"/>
                <a:ea typeface="宋体" panose="02010600030101010101" pitchFamily="2" charset="-122"/>
              </a:rPr>
              <a:t>旅游</a:t>
            </a:r>
          </a:p>
        </p:txBody>
      </p:sp>
      <p:sp>
        <p:nvSpPr>
          <p:cNvPr id="32" name="任意多边形: 形状 31">
            <a:extLst>
              <a:ext uri="{FF2B5EF4-FFF2-40B4-BE49-F238E27FC236}">
                <a16:creationId xmlns:a16="http://schemas.microsoft.com/office/drawing/2014/main" id="{BB8F2032-3B45-4EAE-9B16-C9A76DD2F0B3}"/>
              </a:ext>
            </a:extLst>
          </p:cNvPr>
          <p:cNvSpPr/>
          <p:nvPr/>
        </p:nvSpPr>
        <p:spPr>
          <a:xfrm>
            <a:off x="1176902" y="1255222"/>
            <a:ext cx="6686938" cy="1214274"/>
          </a:xfrm>
          <a:custGeom>
            <a:avLst/>
            <a:gdLst>
              <a:gd name="connsiteX0" fmla="*/ 111571 w 6686938"/>
              <a:gd name="connsiteY0" fmla="*/ 0 h 1214274"/>
              <a:gd name="connsiteX1" fmla="*/ 385891 w 6686938"/>
              <a:gd name="connsiteY1" fmla="*/ 781396 h 1214274"/>
              <a:gd name="connsiteX2" fmla="*/ 3278720 w 6686938"/>
              <a:gd name="connsiteY2" fmla="*/ 1147156 h 1214274"/>
              <a:gd name="connsiteX3" fmla="*/ 5830727 w 6686938"/>
              <a:gd name="connsiteY3" fmla="*/ 1205345 h 1214274"/>
              <a:gd name="connsiteX4" fmla="*/ 6562247 w 6686938"/>
              <a:gd name="connsiteY4" fmla="*/ 1213658 h 1214274"/>
              <a:gd name="connsiteX5" fmla="*/ 6637062 w 6686938"/>
              <a:gd name="connsiteY5" fmla="*/ 1213658 h 1214274"/>
              <a:gd name="connsiteX6" fmla="*/ 6686938 w 6686938"/>
              <a:gd name="connsiteY6" fmla="*/ 1213658 h 1214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6938" h="1214274">
                <a:moveTo>
                  <a:pt x="111571" y="0"/>
                </a:moveTo>
                <a:cubicBezTo>
                  <a:pt x="-15198" y="295101"/>
                  <a:pt x="-141967" y="590203"/>
                  <a:pt x="385891" y="781396"/>
                </a:cubicBezTo>
                <a:cubicBezTo>
                  <a:pt x="913749" y="972589"/>
                  <a:pt x="2371247" y="1076498"/>
                  <a:pt x="3278720" y="1147156"/>
                </a:cubicBezTo>
                <a:cubicBezTo>
                  <a:pt x="4186193" y="1217814"/>
                  <a:pt x="5830727" y="1205345"/>
                  <a:pt x="5830727" y="1205345"/>
                </a:cubicBezTo>
                <a:lnTo>
                  <a:pt x="6562247" y="1213658"/>
                </a:lnTo>
                <a:cubicBezTo>
                  <a:pt x="6696636" y="1215044"/>
                  <a:pt x="6637062" y="1213658"/>
                  <a:pt x="6637062" y="1213658"/>
                </a:cubicBezTo>
                <a:lnTo>
                  <a:pt x="6686938" y="1213658"/>
                </a:ln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09DF8990-5573-4FD6-8DE1-D148D44A1F63}"/>
              </a:ext>
            </a:extLst>
          </p:cNvPr>
          <p:cNvSpPr/>
          <p:nvPr/>
        </p:nvSpPr>
        <p:spPr>
          <a:xfrm>
            <a:off x="1271847" y="4015047"/>
            <a:ext cx="6608618" cy="1330037"/>
          </a:xfrm>
          <a:custGeom>
            <a:avLst/>
            <a:gdLst>
              <a:gd name="connsiteX0" fmla="*/ 0 w 6608618"/>
              <a:gd name="connsiteY0" fmla="*/ 1330037 h 1330037"/>
              <a:gd name="connsiteX1" fmla="*/ 764771 w 6608618"/>
              <a:gd name="connsiteY1" fmla="*/ 407324 h 1330037"/>
              <a:gd name="connsiteX2" fmla="*/ 4131426 w 6608618"/>
              <a:gd name="connsiteY2" fmla="*/ 83128 h 1330037"/>
              <a:gd name="connsiteX3" fmla="*/ 6608618 w 6608618"/>
              <a:gd name="connsiteY3" fmla="*/ 0 h 1330037"/>
            </a:gdLst>
            <a:ahLst/>
            <a:cxnLst>
              <a:cxn ang="0">
                <a:pos x="connsiteX0" y="connsiteY0"/>
              </a:cxn>
              <a:cxn ang="0">
                <a:pos x="connsiteX1" y="connsiteY1"/>
              </a:cxn>
              <a:cxn ang="0">
                <a:pos x="connsiteX2" y="connsiteY2"/>
              </a:cxn>
              <a:cxn ang="0">
                <a:pos x="connsiteX3" y="connsiteY3"/>
              </a:cxn>
            </a:cxnLst>
            <a:rect l="l" t="t" r="r" b="b"/>
            <a:pathLst>
              <a:path w="6608618" h="1330037">
                <a:moveTo>
                  <a:pt x="0" y="1330037"/>
                </a:moveTo>
                <a:cubicBezTo>
                  <a:pt x="38100" y="972589"/>
                  <a:pt x="76200" y="615142"/>
                  <a:pt x="764771" y="407324"/>
                </a:cubicBezTo>
                <a:cubicBezTo>
                  <a:pt x="1453342" y="199506"/>
                  <a:pt x="3157452" y="151015"/>
                  <a:pt x="4131426" y="83128"/>
                </a:cubicBezTo>
                <a:cubicBezTo>
                  <a:pt x="5105400" y="15241"/>
                  <a:pt x="5857009" y="7620"/>
                  <a:pt x="6608618" y="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008F8E53-C464-4422-2227-8CB25DC7C29E}"/>
              </a:ext>
            </a:extLst>
          </p:cNvPr>
          <p:cNvSpPr/>
          <p:nvPr/>
        </p:nvSpPr>
        <p:spPr>
          <a:xfrm>
            <a:off x="9210267" y="2431088"/>
            <a:ext cx="2878416" cy="377971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72F6ED8-3C6E-C37D-D4FA-E31B4CC2A350}"/>
              </a:ext>
            </a:extLst>
          </p:cNvPr>
          <p:cNvSpPr txBox="1"/>
          <p:nvPr/>
        </p:nvSpPr>
        <p:spPr>
          <a:xfrm>
            <a:off x="9379989" y="2045277"/>
            <a:ext cx="2531462" cy="338554"/>
          </a:xfrm>
          <a:prstGeom prst="rect">
            <a:avLst/>
          </a:prstGeom>
          <a:noFill/>
        </p:spPr>
        <p:txBody>
          <a:bodyPr wrap="none" rtlCol="0">
            <a:spAutoFit/>
          </a:bodyPr>
          <a:lstStyle/>
          <a:p>
            <a:r>
              <a:rPr lang="en-US" altLang="zh-CN" sz="1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6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数据库存储结构</a:t>
            </a:r>
          </a:p>
        </p:txBody>
      </p:sp>
      <p:sp>
        <p:nvSpPr>
          <p:cNvPr id="18" name="文本框 17">
            <a:extLst>
              <a:ext uri="{FF2B5EF4-FFF2-40B4-BE49-F238E27FC236}">
                <a16:creationId xmlns:a16="http://schemas.microsoft.com/office/drawing/2014/main" id="{E91DE83A-0B0B-E7A5-DB25-6EBB33898038}"/>
              </a:ext>
            </a:extLst>
          </p:cNvPr>
          <p:cNvSpPr txBox="1"/>
          <p:nvPr/>
        </p:nvSpPr>
        <p:spPr>
          <a:xfrm>
            <a:off x="9919682" y="2717665"/>
            <a:ext cx="1511952"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Database-1</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72473221-2FA2-D64F-ED08-D0F2EBC2C4F1}"/>
              </a:ext>
            </a:extLst>
          </p:cNvPr>
          <p:cNvSpPr txBox="1"/>
          <p:nvPr/>
        </p:nvSpPr>
        <p:spPr>
          <a:xfrm>
            <a:off x="10283977" y="3157120"/>
            <a:ext cx="1473480"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collections</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01B71B12-3C42-ADE7-C6CC-F02CD6B7DDBC}"/>
              </a:ext>
            </a:extLst>
          </p:cNvPr>
          <p:cNvSpPr txBox="1"/>
          <p:nvPr/>
        </p:nvSpPr>
        <p:spPr>
          <a:xfrm>
            <a:off x="10716787" y="3586295"/>
            <a:ext cx="896399"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docs</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A280FC16-ED58-3B9C-0761-EAA4D2D9C827}"/>
              </a:ext>
            </a:extLst>
          </p:cNvPr>
          <p:cNvSpPr txBox="1"/>
          <p:nvPr/>
        </p:nvSpPr>
        <p:spPr>
          <a:xfrm>
            <a:off x="9977889" y="4331565"/>
            <a:ext cx="1511952"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Database-2</a:t>
            </a:r>
            <a:endParaRPr lang="zh-CN" altLang="en-US"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5253DBEC-C292-B42C-4618-9EE7CE8401AC}"/>
              </a:ext>
            </a:extLst>
          </p:cNvPr>
          <p:cNvSpPr txBox="1"/>
          <p:nvPr/>
        </p:nvSpPr>
        <p:spPr>
          <a:xfrm>
            <a:off x="10342184" y="4771020"/>
            <a:ext cx="1473480"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collections</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1151A161-9E61-A913-C9FC-5374AEF1F152}"/>
              </a:ext>
            </a:extLst>
          </p:cNvPr>
          <p:cNvSpPr txBox="1"/>
          <p:nvPr/>
        </p:nvSpPr>
        <p:spPr>
          <a:xfrm>
            <a:off x="10774994" y="5200195"/>
            <a:ext cx="896399"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docs</a:t>
            </a:r>
            <a:endParaRPr lang="zh-CN" altLang="en-US"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BF060DF6-986B-81D4-DD84-3FAD33598C2A}"/>
              </a:ext>
            </a:extLst>
          </p:cNvPr>
          <p:cNvSpPr/>
          <p:nvPr/>
        </p:nvSpPr>
        <p:spPr>
          <a:xfrm>
            <a:off x="9366229" y="2771363"/>
            <a:ext cx="636755" cy="261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ea typeface="宋体" panose="02010600030101010101" pitchFamily="2" charset="-122"/>
              </a:rPr>
              <a:t>一级</a:t>
            </a:r>
          </a:p>
        </p:txBody>
      </p:sp>
      <p:sp>
        <p:nvSpPr>
          <p:cNvPr id="39" name="矩形 38">
            <a:extLst>
              <a:ext uri="{FF2B5EF4-FFF2-40B4-BE49-F238E27FC236}">
                <a16:creationId xmlns:a16="http://schemas.microsoft.com/office/drawing/2014/main" id="{FEA143B3-8FDB-53B8-E2BA-ED7085B4CB52}"/>
              </a:ext>
            </a:extLst>
          </p:cNvPr>
          <p:cNvSpPr/>
          <p:nvPr/>
        </p:nvSpPr>
        <p:spPr>
          <a:xfrm>
            <a:off x="9288583" y="4367371"/>
            <a:ext cx="660619" cy="261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ea typeface="宋体" panose="02010600030101010101" pitchFamily="2" charset="-122"/>
              </a:rPr>
              <a:t>一级</a:t>
            </a:r>
          </a:p>
        </p:txBody>
      </p:sp>
      <p:sp>
        <p:nvSpPr>
          <p:cNvPr id="40" name="矩形 39">
            <a:extLst>
              <a:ext uri="{FF2B5EF4-FFF2-40B4-BE49-F238E27FC236}">
                <a16:creationId xmlns:a16="http://schemas.microsoft.com/office/drawing/2014/main" id="{1689BBB7-9060-811D-3EA0-0A2C9FEB0A63}"/>
              </a:ext>
            </a:extLst>
          </p:cNvPr>
          <p:cNvSpPr/>
          <p:nvPr/>
        </p:nvSpPr>
        <p:spPr>
          <a:xfrm>
            <a:off x="9647222" y="3232456"/>
            <a:ext cx="636755" cy="261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二级</a:t>
            </a:r>
          </a:p>
        </p:txBody>
      </p:sp>
      <p:sp>
        <p:nvSpPr>
          <p:cNvPr id="41" name="矩形 40">
            <a:extLst>
              <a:ext uri="{FF2B5EF4-FFF2-40B4-BE49-F238E27FC236}">
                <a16:creationId xmlns:a16="http://schemas.microsoft.com/office/drawing/2014/main" id="{FBE60301-49C6-9567-D806-716301043C49}"/>
              </a:ext>
            </a:extLst>
          </p:cNvPr>
          <p:cNvSpPr/>
          <p:nvPr/>
        </p:nvSpPr>
        <p:spPr>
          <a:xfrm>
            <a:off x="9647222" y="4806792"/>
            <a:ext cx="638133" cy="261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二级</a:t>
            </a:r>
          </a:p>
        </p:txBody>
      </p:sp>
    </p:spTree>
    <p:extLst>
      <p:ext uri="{BB962C8B-B14F-4D97-AF65-F5344CB8AC3E}">
        <p14:creationId xmlns:p14="http://schemas.microsoft.com/office/powerpoint/2010/main" val="419463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A55C73-B60C-2AF2-A637-ECF6BF2D38B2}"/>
              </a:ext>
            </a:extLst>
          </p:cNvPr>
          <p:cNvPicPr>
            <a:picLocks noChangeAspect="1"/>
          </p:cNvPicPr>
          <p:nvPr/>
        </p:nvPicPr>
        <p:blipFill>
          <a:blip r:embed="rId2"/>
          <a:stretch>
            <a:fillRect/>
          </a:stretch>
        </p:blipFill>
        <p:spPr>
          <a:xfrm>
            <a:off x="251460" y="153062"/>
            <a:ext cx="11801881" cy="6163918"/>
          </a:xfrm>
          <a:prstGeom prst="rect">
            <a:avLst/>
          </a:prstGeom>
        </p:spPr>
      </p:pic>
    </p:spTree>
    <p:extLst>
      <p:ext uri="{BB962C8B-B14F-4D97-AF65-F5344CB8AC3E}">
        <p14:creationId xmlns:p14="http://schemas.microsoft.com/office/powerpoint/2010/main" val="137915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DB801D-83C5-9C70-383C-835B197728C4}"/>
              </a:ext>
            </a:extLst>
          </p:cNvPr>
          <p:cNvSpPr txBox="1"/>
          <p:nvPr/>
        </p:nvSpPr>
        <p:spPr>
          <a:xfrm>
            <a:off x="1250899" y="514269"/>
            <a:ext cx="3023585"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项目文档管理</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(KMS</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文档</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B3B34F0-320B-B2BF-C4FE-566FFE4C33BE}"/>
              </a:ext>
            </a:extLst>
          </p:cNvPr>
          <p:cNvSpPr txBox="1"/>
          <p:nvPr/>
        </p:nvSpPr>
        <p:spPr>
          <a:xfrm>
            <a:off x="1250899" y="1514246"/>
            <a:ext cx="3557384" cy="3363741"/>
          </a:xfrm>
          <a:prstGeom prst="rect">
            <a:avLst/>
          </a:prstGeom>
          <a:noFill/>
        </p:spPr>
        <p:txBody>
          <a:bodyPr wrap="none" rtlCol="0">
            <a:spAutoFit/>
          </a:bodyPr>
          <a:lstStyle/>
          <a:p>
            <a:pPr marL="342900" indent="-3429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Web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工具使用说明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知识图谱数据分析及抽取研究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题库可视化工具搭建指南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MongoDB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及</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Pymongo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交互指南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Django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后端对接说明文档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策划反馈及问题跟进文档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词条数据筛选的最新文档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题库生成错误答案的需求调研</a:t>
            </a:r>
          </a:p>
        </p:txBody>
      </p:sp>
      <p:sp>
        <p:nvSpPr>
          <p:cNvPr id="4" name="文本框 3">
            <a:extLst>
              <a:ext uri="{FF2B5EF4-FFF2-40B4-BE49-F238E27FC236}">
                <a16:creationId xmlns:a16="http://schemas.microsoft.com/office/drawing/2014/main" id="{00485984-B3DE-20DD-8804-3A344EAACA9C}"/>
              </a:ext>
            </a:extLst>
          </p:cNvPr>
          <p:cNvSpPr txBox="1"/>
          <p:nvPr/>
        </p:nvSpPr>
        <p:spPr>
          <a:xfrm>
            <a:off x="6748398" y="1923068"/>
            <a:ext cx="1467068"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一些教训：</a:t>
            </a:r>
          </a:p>
        </p:txBody>
      </p:sp>
      <p:sp>
        <p:nvSpPr>
          <p:cNvPr id="5" name="文本框 4">
            <a:extLst>
              <a:ext uri="{FF2B5EF4-FFF2-40B4-BE49-F238E27FC236}">
                <a16:creationId xmlns:a16="http://schemas.microsoft.com/office/drawing/2014/main" id="{E0728360-58D3-FACE-BD53-17C9B538B822}"/>
              </a:ext>
            </a:extLst>
          </p:cNvPr>
          <p:cNvSpPr txBox="1"/>
          <p:nvPr/>
        </p:nvSpPr>
        <p:spPr>
          <a:xfrm>
            <a:off x="6599546" y="2792062"/>
            <a:ext cx="4455066" cy="1273875"/>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对接文档需保持在线实时更新</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不同功能文档应拆尽拆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专一性</a:t>
            </a:r>
            <a:r>
              <a:rPr lang="en-US" altLang="zh-CN" dirty="0">
                <a:latin typeface="宋体" panose="02010600030101010101" pitchFamily="2" charset="-122"/>
                <a:ea typeface="宋体" panose="02010600030101010101" pitchFamily="2" charset="-122"/>
              </a:rPr>
              <a:t>)</a:t>
            </a: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说明文档需结构简单、细节清晰可复现</a:t>
            </a:r>
          </a:p>
        </p:txBody>
      </p:sp>
      <p:sp>
        <p:nvSpPr>
          <p:cNvPr id="6" name="矩形: 圆角 5">
            <a:extLst>
              <a:ext uri="{FF2B5EF4-FFF2-40B4-BE49-F238E27FC236}">
                <a16:creationId xmlns:a16="http://schemas.microsoft.com/office/drawing/2014/main" id="{0F78317C-BE54-904C-E6C0-8AEE825CA12A}"/>
              </a:ext>
            </a:extLst>
          </p:cNvPr>
          <p:cNvSpPr/>
          <p:nvPr/>
        </p:nvSpPr>
        <p:spPr>
          <a:xfrm>
            <a:off x="889175" y="1250189"/>
            <a:ext cx="4395426" cy="417945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B4BF2ED5-15EF-E68A-0705-DC76C7B0FC06}"/>
              </a:ext>
            </a:extLst>
          </p:cNvPr>
          <p:cNvSpPr/>
          <p:nvPr/>
        </p:nvSpPr>
        <p:spPr>
          <a:xfrm>
            <a:off x="6230532" y="1563939"/>
            <a:ext cx="5072293" cy="28819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9416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4FFA04-3920-C716-07B0-3B99C242DF2C}"/>
              </a:ext>
            </a:extLst>
          </p:cNvPr>
          <p:cNvSpPr txBox="1"/>
          <p:nvPr/>
        </p:nvSpPr>
        <p:spPr>
          <a:xfrm>
            <a:off x="401686" y="123859"/>
            <a:ext cx="1595309" cy="430887"/>
          </a:xfrm>
          <a:prstGeom prst="rect">
            <a:avLst/>
          </a:prstGeom>
          <a:noFill/>
        </p:spPr>
        <p:txBody>
          <a:bodyPr wrap="none" rtlCol="0">
            <a:spAutoFit/>
          </a:bodyPr>
          <a:lstStyle/>
          <a:p>
            <a:r>
              <a:rPr lang="zh-CN" altLang="en-US" sz="2200" dirty="0">
                <a:latin typeface="宋体" panose="02010600030101010101" pitchFamily="2" charset="-122"/>
                <a:ea typeface="宋体" panose="02010600030101010101" pitchFamily="2" charset="-122"/>
              </a:rPr>
              <a:t>反馈与优化</a:t>
            </a:r>
          </a:p>
        </p:txBody>
      </p:sp>
      <p:sp>
        <p:nvSpPr>
          <p:cNvPr id="3" name="文本框 2">
            <a:extLst>
              <a:ext uri="{FF2B5EF4-FFF2-40B4-BE49-F238E27FC236}">
                <a16:creationId xmlns:a16="http://schemas.microsoft.com/office/drawing/2014/main" id="{0C6DA3FF-5614-7DDB-E5D7-96B4126F5B31}"/>
              </a:ext>
            </a:extLst>
          </p:cNvPr>
          <p:cNvSpPr txBox="1"/>
          <p:nvPr/>
        </p:nvSpPr>
        <p:spPr>
          <a:xfrm>
            <a:off x="986505" y="849954"/>
            <a:ext cx="4320413"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前期的重点主要集中于功能部分：</a:t>
            </a:r>
          </a:p>
        </p:txBody>
      </p:sp>
      <p:sp>
        <p:nvSpPr>
          <p:cNvPr id="4" name="文本框 3">
            <a:extLst>
              <a:ext uri="{FF2B5EF4-FFF2-40B4-BE49-F238E27FC236}">
                <a16:creationId xmlns:a16="http://schemas.microsoft.com/office/drawing/2014/main" id="{B60884A8-CD5E-9757-B125-C0F985810D74}"/>
              </a:ext>
            </a:extLst>
          </p:cNvPr>
          <p:cNvSpPr txBox="1"/>
          <p:nvPr/>
        </p:nvSpPr>
        <p:spPr>
          <a:xfrm>
            <a:off x="1649445" y="1399929"/>
            <a:ext cx="4628190"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针对内容编辑：增、改、删、复制等功能</a:t>
            </a:r>
          </a:p>
        </p:txBody>
      </p:sp>
      <p:sp>
        <p:nvSpPr>
          <p:cNvPr id="5" name="文本框 4">
            <a:extLst>
              <a:ext uri="{FF2B5EF4-FFF2-40B4-BE49-F238E27FC236}">
                <a16:creationId xmlns:a16="http://schemas.microsoft.com/office/drawing/2014/main" id="{7C0BD649-38D6-B84D-4C64-93FB58FBDF38}"/>
              </a:ext>
            </a:extLst>
          </p:cNvPr>
          <p:cNvSpPr txBox="1"/>
          <p:nvPr/>
        </p:nvSpPr>
        <p:spPr>
          <a:xfrm>
            <a:off x="1668210" y="1907103"/>
            <a:ext cx="3704860"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检索功能、新建用户数据库功能</a:t>
            </a:r>
          </a:p>
        </p:txBody>
      </p:sp>
      <p:sp>
        <p:nvSpPr>
          <p:cNvPr id="6" name="文本框 5">
            <a:extLst>
              <a:ext uri="{FF2B5EF4-FFF2-40B4-BE49-F238E27FC236}">
                <a16:creationId xmlns:a16="http://schemas.microsoft.com/office/drawing/2014/main" id="{7E23171E-0C44-BC00-DBDC-508878351208}"/>
              </a:ext>
            </a:extLst>
          </p:cNvPr>
          <p:cNvSpPr txBox="1"/>
          <p:nvPr/>
        </p:nvSpPr>
        <p:spPr>
          <a:xfrm>
            <a:off x="1649445" y="2490040"/>
            <a:ext cx="6013185"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统计题目数量及显示功能、已选定的数据的标注功能等</a:t>
            </a:r>
          </a:p>
        </p:txBody>
      </p:sp>
      <p:sp>
        <p:nvSpPr>
          <p:cNvPr id="7" name="文本框 6">
            <a:extLst>
              <a:ext uri="{FF2B5EF4-FFF2-40B4-BE49-F238E27FC236}">
                <a16:creationId xmlns:a16="http://schemas.microsoft.com/office/drawing/2014/main" id="{C5CFF8A3-7CE5-2D60-8A23-B98C8C68CE04}"/>
              </a:ext>
            </a:extLst>
          </p:cNvPr>
          <p:cNvSpPr txBox="1"/>
          <p:nvPr/>
        </p:nvSpPr>
        <p:spPr>
          <a:xfrm>
            <a:off x="986505" y="3435097"/>
            <a:ext cx="4063933"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后期将关注于数据和模型性能：</a:t>
            </a:r>
          </a:p>
        </p:txBody>
      </p:sp>
      <p:sp>
        <p:nvSpPr>
          <p:cNvPr id="8" name="文本框 7">
            <a:extLst>
              <a:ext uri="{FF2B5EF4-FFF2-40B4-BE49-F238E27FC236}">
                <a16:creationId xmlns:a16="http://schemas.microsoft.com/office/drawing/2014/main" id="{0FE2A878-30B8-68FA-00D1-BB25A924CE81}"/>
              </a:ext>
            </a:extLst>
          </p:cNvPr>
          <p:cNvSpPr txBox="1"/>
          <p:nvPr/>
        </p:nvSpPr>
        <p:spPr>
          <a:xfrm>
            <a:off x="1748505" y="4014394"/>
            <a:ext cx="3762568" cy="369332"/>
          </a:xfrm>
          <a:prstGeom prst="rect">
            <a:avLst/>
          </a:prstGeom>
          <a:noFill/>
        </p:spPr>
        <p:txBody>
          <a:bodyPr wrap="none" rtlCol="0">
            <a:spAutoFit/>
          </a:bodyPr>
          <a:lstStyle/>
          <a:p>
            <a:pPr marL="342900" indent="-342900">
              <a:buFont typeface="+mj-lt"/>
              <a:buAutoNum type="arabicPeriod"/>
            </a:pPr>
            <a:r>
              <a:rPr lang="zh-CN" altLang="en-US" dirty="0">
                <a:latin typeface="宋体" panose="02010600030101010101" pitchFamily="2" charset="-122"/>
                <a:ea typeface="宋体" panose="02010600030101010101" pitchFamily="2" charset="-122"/>
              </a:rPr>
              <a:t>生成的题库数据本身存在的问题</a:t>
            </a:r>
          </a:p>
        </p:txBody>
      </p:sp>
      <p:sp>
        <p:nvSpPr>
          <p:cNvPr id="9" name="文本框 8">
            <a:extLst>
              <a:ext uri="{FF2B5EF4-FFF2-40B4-BE49-F238E27FC236}">
                <a16:creationId xmlns:a16="http://schemas.microsoft.com/office/drawing/2014/main" id="{275CBF2D-44E1-CA17-7C4E-145384AA896C}"/>
              </a:ext>
            </a:extLst>
          </p:cNvPr>
          <p:cNvSpPr txBox="1"/>
          <p:nvPr/>
        </p:nvSpPr>
        <p:spPr>
          <a:xfrm>
            <a:off x="2078338" y="4517970"/>
            <a:ext cx="7109639"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模型性能不够优秀、或者生成的问题或答案不够精准，需进一步改善</a:t>
            </a:r>
          </a:p>
        </p:txBody>
      </p:sp>
      <p:sp>
        <p:nvSpPr>
          <p:cNvPr id="10" name="文本框 9">
            <a:extLst>
              <a:ext uri="{FF2B5EF4-FFF2-40B4-BE49-F238E27FC236}">
                <a16:creationId xmlns:a16="http://schemas.microsoft.com/office/drawing/2014/main" id="{DF065E05-82E6-F0B5-FCDC-8F6A6CF76DEB}"/>
              </a:ext>
            </a:extLst>
          </p:cNvPr>
          <p:cNvSpPr txBox="1"/>
          <p:nvPr/>
        </p:nvSpPr>
        <p:spPr>
          <a:xfrm>
            <a:off x="1748505" y="5142869"/>
            <a:ext cx="2319866"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数据源本身的问题</a:t>
            </a:r>
          </a:p>
        </p:txBody>
      </p:sp>
      <p:sp>
        <p:nvSpPr>
          <p:cNvPr id="11" name="文本框 10">
            <a:extLst>
              <a:ext uri="{FF2B5EF4-FFF2-40B4-BE49-F238E27FC236}">
                <a16:creationId xmlns:a16="http://schemas.microsoft.com/office/drawing/2014/main" id="{7BB8AFF8-D066-19CD-2290-EFED881A8835}"/>
              </a:ext>
            </a:extLst>
          </p:cNvPr>
          <p:cNvSpPr txBox="1"/>
          <p:nvPr/>
        </p:nvSpPr>
        <p:spPr>
          <a:xfrm>
            <a:off x="2078338" y="5719158"/>
            <a:ext cx="8032968" cy="870751"/>
          </a:xfrm>
          <a:prstGeom prst="rect">
            <a:avLst/>
          </a:prstGeom>
          <a:noFill/>
        </p:spPr>
        <p:txBody>
          <a:bodyPr wrap="non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数据本身存在偏差，如果目前的知识图谱数据无法满足文案策划的使用需求，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则需要研究如何获取到更加精准的数据用于有效性验证。</a:t>
            </a:r>
          </a:p>
        </p:txBody>
      </p:sp>
    </p:spTree>
    <p:extLst>
      <p:ext uri="{BB962C8B-B14F-4D97-AF65-F5344CB8AC3E}">
        <p14:creationId xmlns:p14="http://schemas.microsoft.com/office/powerpoint/2010/main" val="4029702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DF1F3C-20C3-8CE6-B6E2-3488C7F42D9B}"/>
              </a:ext>
            </a:extLst>
          </p:cNvPr>
          <p:cNvSpPr txBox="1"/>
          <p:nvPr/>
        </p:nvSpPr>
        <p:spPr>
          <a:xfrm>
            <a:off x="4201511" y="127230"/>
            <a:ext cx="1980029" cy="400110"/>
          </a:xfrm>
          <a:prstGeom prst="rect">
            <a:avLst/>
          </a:prstGeom>
          <a:noFill/>
        </p:spPr>
        <p:txBody>
          <a:bodyPr wrap="none" rtlCol="0">
            <a:spAutoFit/>
          </a:bodyPr>
          <a:lstStyle/>
          <a:p>
            <a:r>
              <a:rPr lang="zh-CN" altLang="en-US" sz="2000" b="1" dirty="0">
                <a:latin typeface="宋体" panose="02010600030101010101" pitchFamily="2" charset="-122"/>
                <a:ea typeface="宋体" panose="02010600030101010101" pitchFamily="2" charset="-122"/>
              </a:rPr>
              <a:t>项目时间进度表</a:t>
            </a:r>
          </a:p>
        </p:txBody>
      </p:sp>
      <p:sp>
        <p:nvSpPr>
          <p:cNvPr id="3" name="文本框 2">
            <a:extLst>
              <a:ext uri="{FF2B5EF4-FFF2-40B4-BE49-F238E27FC236}">
                <a16:creationId xmlns:a16="http://schemas.microsoft.com/office/drawing/2014/main" id="{FABEAFE5-F159-BF28-F1F2-60C9481B8065}"/>
              </a:ext>
            </a:extLst>
          </p:cNvPr>
          <p:cNvSpPr txBox="1"/>
          <p:nvPr/>
        </p:nvSpPr>
        <p:spPr>
          <a:xfrm>
            <a:off x="1393778" y="661371"/>
            <a:ext cx="147348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2021-12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4" name="文本框 3">
            <a:extLst>
              <a:ext uri="{FF2B5EF4-FFF2-40B4-BE49-F238E27FC236}">
                <a16:creationId xmlns:a16="http://schemas.microsoft.com/office/drawing/2014/main" id="{2F875B37-5250-41E9-0160-296C8E1923D6}"/>
              </a:ext>
            </a:extLst>
          </p:cNvPr>
          <p:cNvSpPr txBox="1"/>
          <p:nvPr/>
        </p:nvSpPr>
        <p:spPr>
          <a:xfrm>
            <a:off x="1682299" y="1171229"/>
            <a:ext cx="249299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确定问题生成的方向：</a:t>
            </a:r>
          </a:p>
        </p:txBody>
      </p:sp>
      <p:sp>
        <p:nvSpPr>
          <p:cNvPr id="5" name="文本框 4">
            <a:extLst>
              <a:ext uri="{FF2B5EF4-FFF2-40B4-BE49-F238E27FC236}">
                <a16:creationId xmlns:a16="http://schemas.microsoft.com/office/drawing/2014/main" id="{A1BF66B4-1803-1A17-5B86-6851636EA574}"/>
              </a:ext>
            </a:extLst>
          </p:cNvPr>
          <p:cNvSpPr txBox="1"/>
          <p:nvPr/>
        </p:nvSpPr>
        <p:spPr>
          <a:xfrm>
            <a:off x="2377001" y="1540561"/>
            <a:ext cx="6865982" cy="1286250"/>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收集论文及实现代码的相关信息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收集目前在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问题中常用的数据集信息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测试基于中医药问题的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Demo</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模型在人工选定语料上的性能表现</a:t>
            </a:r>
          </a:p>
        </p:txBody>
      </p:sp>
      <p:sp>
        <p:nvSpPr>
          <p:cNvPr id="6" name="文本框 5">
            <a:extLst>
              <a:ext uri="{FF2B5EF4-FFF2-40B4-BE49-F238E27FC236}">
                <a16:creationId xmlns:a16="http://schemas.microsoft.com/office/drawing/2014/main" id="{04B8F74D-3D7E-8BB4-FE67-82B1DAA59280}"/>
              </a:ext>
            </a:extLst>
          </p:cNvPr>
          <p:cNvSpPr txBox="1"/>
          <p:nvPr/>
        </p:nvSpPr>
        <p:spPr>
          <a:xfrm>
            <a:off x="1393778" y="2912085"/>
            <a:ext cx="147348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2022-01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7" name="文本框 6">
            <a:extLst>
              <a:ext uri="{FF2B5EF4-FFF2-40B4-BE49-F238E27FC236}">
                <a16:creationId xmlns:a16="http://schemas.microsoft.com/office/drawing/2014/main" id="{8F951676-A17B-E954-A0A2-B63DBAC98A65}"/>
              </a:ext>
            </a:extLst>
          </p:cNvPr>
          <p:cNvSpPr txBox="1"/>
          <p:nvPr/>
        </p:nvSpPr>
        <p:spPr>
          <a:xfrm>
            <a:off x="2377001" y="3366691"/>
            <a:ext cx="7609776" cy="1286250"/>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对现有语料数据集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大英百科数据</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进行清洗，再次测试问题生成的质量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继续推进模型优化的相关操作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关键词提取作为答案进行模型的问题生成任务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(jieba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jioNLP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库对比</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85B5FA9-3FB5-7358-13CE-DC85D42F6799}"/>
              </a:ext>
            </a:extLst>
          </p:cNvPr>
          <p:cNvSpPr txBox="1"/>
          <p:nvPr/>
        </p:nvSpPr>
        <p:spPr>
          <a:xfrm>
            <a:off x="1393778" y="4823489"/>
            <a:ext cx="147348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2022-02</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9" name="文本框 8">
            <a:extLst>
              <a:ext uri="{FF2B5EF4-FFF2-40B4-BE49-F238E27FC236}">
                <a16:creationId xmlns:a16="http://schemas.microsoft.com/office/drawing/2014/main" id="{AC5AED97-37C8-F126-C0B4-45D464250FE8}"/>
              </a:ext>
            </a:extLst>
          </p:cNvPr>
          <p:cNvSpPr txBox="1"/>
          <p:nvPr/>
        </p:nvSpPr>
        <p:spPr>
          <a:xfrm>
            <a:off x="2377001" y="5286933"/>
            <a:ext cx="6994222" cy="1286250"/>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调研基于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mT5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模型迁移到中文问题生成领域的效果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调试</a:t>
            </a:r>
            <a:r>
              <a:rPr lang="en-US" altLang="zh-CN" dirty="0">
                <a:latin typeface="Times New Roman" panose="02020603050405020304" pitchFamily="18" charset="0"/>
                <a:ea typeface="宋体" panose="02010600030101010101" pitchFamily="2" charset="-122"/>
                <a:cs typeface="Times New Roman" panose="02020603050405020304" pitchFamily="18" charset="0"/>
              </a:rPr>
              <a:t>mT5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模型在中文问题生成上的训练工作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调研知识图谱的相关数据集及后续如何迁移到问题生成的需求上</a:t>
            </a:r>
          </a:p>
        </p:txBody>
      </p:sp>
      <p:sp>
        <p:nvSpPr>
          <p:cNvPr id="10" name="文本框 9">
            <a:extLst>
              <a:ext uri="{FF2B5EF4-FFF2-40B4-BE49-F238E27FC236}">
                <a16:creationId xmlns:a16="http://schemas.microsoft.com/office/drawing/2014/main" id="{616B5FC3-6F77-C1C8-1017-C48E837B68B5}"/>
              </a:ext>
            </a:extLst>
          </p:cNvPr>
          <p:cNvSpPr txBox="1"/>
          <p:nvPr/>
        </p:nvSpPr>
        <p:spPr>
          <a:xfrm>
            <a:off x="0" y="4120"/>
            <a:ext cx="2159566" cy="523220"/>
          </a:xfrm>
          <a:prstGeom prst="rect">
            <a:avLst/>
          </a:prstGeom>
          <a:noFill/>
        </p:spPr>
        <p:txBody>
          <a:bodyPr wrap="none" rtlCol="0">
            <a:spAutoFit/>
          </a:bodyPr>
          <a:lstStyle/>
          <a:p>
            <a:r>
              <a:rPr lang="en-US" altLang="zh-CN"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、人月神话</a:t>
            </a:r>
          </a:p>
        </p:txBody>
      </p:sp>
      <p:cxnSp>
        <p:nvCxnSpPr>
          <p:cNvPr id="12" name="直接箭头连接符 11">
            <a:extLst>
              <a:ext uri="{FF2B5EF4-FFF2-40B4-BE49-F238E27FC236}">
                <a16:creationId xmlns:a16="http://schemas.microsoft.com/office/drawing/2014/main" id="{F5BA62BC-9BCB-9AE6-F4B0-F06D628B05AA}"/>
              </a:ext>
            </a:extLst>
          </p:cNvPr>
          <p:cNvCxnSpPr/>
          <p:nvPr/>
        </p:nvCxnSpPr>
        <p:spPr>
          <a:xfrm>
            <a:off x="491885" y="863169"/>
            <a:ext cx="0" cy="5455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59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01129A-8847-6122-1E8B-E2E678E55545}"/>
              </a:ext>
            </a:extLst>
          </p:cNvPr>
          <p:cNvSpPr txBox="1"/>
          <p:nvPr/>
        </p:nvSpPr>
        <p:spPr>
          <a:xfrm>
            <a:off x="858398" y="163670"/>
            <a:ext cx="147348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2022-03</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3" name="文本框 2">
            <a:extLst>
              <a:ext uri="{FF2B5EF4-FFF2-40B4-BE49-F238E27FC236}">
                <a16:creationId xmlns:a16="http://schemas.microsoft.com/office/drawing/2014/main" id="{362A9649-2F62-752F-5170-9AA339915807}"/>
              </a:ext>
            </a:extLst>
          </p:cNvPr>
          <p:cNvSpPr txBox="1"/>
          <p:nvPr/>
        </p:nvSpPr>
        <p:spPr>
          <a:xfrm>
            <a:off x="1256653" y="700542"/>
            <a:ext cx="9463899" cy="1338828"/>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使用中文语料数据对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mT5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预训练模型进行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fine-tune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，研究解决模型无法有效学习的问题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对思知的知识图谱数据进行大规模的抽取并进行问题生成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研究题库工具的搭建</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方案</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0195657-E030-83F3-912A-506797E070B1}"/>
              </a:ext>
            </a:extLst>
          </p:cNvPr>
          <p:cNvSpPr txBox="1"/>
          <p:nvPr/>
        </p:nvSpPr>
        <p:spPr>
          <a:xfrm>
            <a:off x="858398" y="2224951"/>
            <a:ext cx="147348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2022-04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5" name="文本框 4">
            <a:extLst>
              <a:ext uri="{FF2B5EF4-FFF2-40B4-BE49-F238E27FC236}">
                <a16:creationId xmlns:a16="http://schemas.microsoft.com/office/drawing/2014/main" id="{92EA8CAF-AA26-A691-D26D-A0BF46530952}"/>
              </a:ext>
            </a:extLst>
          </p:cNvPr>
          <p:cNvSpPr txBox="1"/>
          <p:nvPr/>
        </p:nvSpPr>
        <p:spPr>
          <a:xfrm>
            <a:off x="1256653" y="2757890"/>
            <a:ext cx="4916731" cy="923330"/>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推进题库工具的搭建工作：实现各技术细节</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smtClean="0">
                <a:latin typeface="宋体" panose="02010600030101010101" pitchFamily="2" charset="-122"/>
                <a:ea typeface="宋体" panose="02010600030101010101" pitchFamily="2" charset="-122"/>
              </a:rPr>
              <a:t>与策划进行</a:t>
            </a:r>
            <a:r>
              <a:rPr lang="zh-CN" altLang="en-US" dirty="0">
                <a:latin typeface="宋体" panose="02010600030101010101" pitchFamily="2" charset="-122"/>
                <a:ea typeface="宋体" panose="02010600030101010101" pitchFamily="2" charset="-122"/>
              </a:rPr>
              <a:t>方案沟通，获取反馈并进行调整</a:t>
            </a:r>
          </a:p>
        </p:txBody>
      </p:sp>
      <p:sp>
        <p:nvSpPr>
          <p:cNvPr id="6" name="文本框 5">
            <a:extLst>
              <a:ext uri="{FF2B5EF4-FFF2-40B4-BE49-F238E27FC236}">
                <a16:creationId xmlns:a16="http://schemas.microsoft.com/office/drawing/2014/main" id="{800106E0-7285-81C1-5C9F-FE68459977CC}"/>
              </a:ext>
            </a:extLst>
          </p:cNvPr>
          <p:cNvSpPr txBox="1"/>
          <p:nvPr/>
        </p:nvSpPr>
        <p:spPr>
          <a:xfrm>
            <a:off x="858398" y="4286232"/>
            <a:ext cx="147348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2022-05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7" name="文本框 6">
            <a:extLst>
              <a:ext uri="{FF2B5EF4-FFF2-40B4-BE49-F238E27FC236}">
                <a16:creationId xmlns:a16="http://schemas.microsoft.com/office/drawing/2014/main" id="{1B318A58-C980-275A-D8CC-F577F751B58E}"/>
              </a:ext>
            </a:extLst>
          </p:cNvPr>
          <p:cNvSpPr txBox="1"/>
          <p:nvPr/>
        </p:nvSpPr>
        <p:spPr>
          <a:xfrm>
            <a:off x="1256653" y="4891190"/>
            <a:ext cx="10225876" cy="870751"/>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对目前题库工具的问题进行收集，解决一些策划反馈的细节问题，为后续迭代优化做好基础工作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调研错误答案的其他生成方法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WantWords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取代</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KMCha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方法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E8768AAB-243B-07A4-1ADF-4DA1EA1240AA}"/>
              </a:ext>
            </a:extLst>
          </p:cNvPr>
          <p:cNvCxnSpPr>
            <a:cxnSpLocks/>
          </p:cNvCxnSpPr>
          <p:nvPr/>
        </p:nvCxnSpPr>
        <p:spPr>
          <a:xfrm>
            <a:off x="454047" y="315310"/>
            <a:ext cx="0" cy="5995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93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423E3A-9F4E-7CD6-BA3A-56D35B81DCB7}"/>
              </a:ext>
            </a:extLst>
          </p:cNvPr>
          <p:cNvSpPr txBox="1"/>
          <p:nvPr/>
        </p:nvSpPr>
        <p:spPr>
          <a:xfrm>
            <a:off x="0" y="0"/>
            <a:ext cx="2159566" cy="523220"/>
          </a:xfrm>
          <a:prstGeom prst="rect">
            <a:avLst/>
          </a:prstGeom>
          <a:noFill/>
        </p:spPr>
        <p:txBody>
          <a:bodyPr wrap="none" rtlCol="0">
            <a:spAutoFit/>
          </a:bodyPr>
          <a:lstStyle/>
          <a:p>
            <a:r>
              <a:rPr lang="en-US" altLang="zh-CN"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、需求解析</a:t>
            </a:r>
          </a:p>
        </p:txBody>
      </p:sp>
      <p:pic>
        <p:nvPicPr>
          <p:cNvPr id="15" name="图片 14">
            <a:extLst>
              <a:ext uri="{FF2B5EF4-FFF2-40B4-BE49-F238E27FC236}">
                <a16:creationId xmlns:a16="http://schemas.microsoft.com/office/drawing/2014/main" id="{609A61DB-A5B8-0EE5-B557-6090D5BBB690}"/>
              </a:ext>
            </a:extLst>
          </p:cNvPr>
          <p:cNvPicPr>
            <a:picLocks noChangeAspect="1"/>
          </p:cNvPicPr>
          <p:nvPr/>
        </p:nvPicPr>
        <p:blipFill>
          <a:blip r:embed="rId2"/>
          <a:stretch>
            <a:fillRect/>
          </a:stretch>
        </p:blipFill>
        <p:spPr>
          <a:xfrm>
            <a:off x="6630469" y="1111806"/>
            <a:ext cx="5092118" cy="2596746"/>
          </a:xfrm>
          <a:prstGeom prst="rect">
            <a:avLst/>
          </a:prstGeom>
        </p:spPr>
      </p:pic>
      <p:pic>
        <p:nvPicPr>
          <p:cNvPr id="16" name="图片 15">
            <a:extLst>
              <a:ext uri="{FF2B5EF4-FFF2-40B4-BE49-F238E27FC236}">
                <a16:creationId xmlns:a16="http://schemas.microsoft.com/office/drawing/2014/main" id="{1F0FC5B4-D18F-5551-DC73-8DEA9E3B8501}"/>
              </a:ext>
            </a:extLst>
          </p:cNvPr>
          <p:cNvPicPr>
            <a:picLocks noChangeAspect="1"/>
          </p:cNvPicPr>
          <p:nvPr/>
        </p:nvPicPr>
        <p:blipFill>
          <a:blip r:embed="rId3"/>
          <a:stretch>
            <a:fillRect/>
          </a:stretch>
        </p:blipFill>
        <p:spPr>
          <a:xfrm>
            <a:off x="539292" y="3673478"/>
            <a:ext cx="5774422" cy="2533266"/>
          </a:xfrm>
          <a:prstGeom prst="rect">
            <a:avLst/>
          </a:prstGeom>
        </p:spPr>
      </p:pic>
      <p:pic>
        <p:nvPicPr>
          <p:cNvPr id="18" name="图片 17">
            <a:extLst>
              <a:ext uri="{FF2B5EF4-FFF2-40B4-BE49-F238E27FC236}">
                <a16:creationId xmlns:a16="http://schemas.microsoft.com/office/drawing/2014/main" id="{D270AD14-43B6-1083-7D83-AF76B768EEA1}"/>
              </a:ext>
            </a:extLst>
          </p:cNvPr>
          <p:cNvPicPr>
            <a:picLocks noChangeAspect="1"/>
          </p:cNvPicPr>
          <p:nvPr/>
        </p:nvPicPr>
        <p:blipFill>
          <a:blip r:embed="rId4"/>
          <a:stretch>
            <a:fillRect/>
          </a:stretch>
        </p:blipFill>
        <p:spPr>
          <a:xfrm>
            <a:off x="392609" y="789632"/>
            <a:ext cx="6016680" cy="2994870"/>
          </a:xfrm>
          <a:prstGeom prst="rect">
            <a:avLst/>
          </a:prstGeom>
        </p:spPr>
      </p:pic>
    </p:spTree>
    <p:extLst>
      <p:ext uri="{BB962C8B-B14F-4D97-AF65-F5344CB8AC3E}">
        <p14:creationId xmlns:p14="http://schemas.microsoft.com/office/powerpoint/2010/main" val="3021786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3881FA-5D16-1A4C-C501-3333485813DE}"/>
              </a:ext>
            </a:extLst>
          </p:cNvPr>
          <p:cNvSpPr txBox="1"/>
          <p:nvPr/>
        </p:nvSpPr>
        <p:spPr>
          <a:xfrm>
            <a:off x="591094" y="214045"/>
            <a:ext cx="3166251"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项目已推进时间：</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个月</a:t>
            </a:r>
          </a:p>
        </p:txBody>
      </p:sp>
      <p:sp>
        <p:nvSpPr>
          <p:cNvPr id="3" name="文本框 2">
            <a:extLst>
              <a:ext uri="{FF2B5EF4-FFF2-40B4-BE49-F238E27FC236}">
                <a16:creationId xmlns:a16="http://schemas.microsoft.com/office/drawing/2014/main" id="{3C2AE7A1-4983-CD4E-FBAC-510CA0C85615}"/>
              </a:ext>
            </a:extLst>
          </p:cNvPr>
          <p:cNvSpPr txBox="1"/>
          <p:nvPr/>
        </p:nvSpPr>
        <p:spPr>
          <a:xfrm>
            <a:off x="1166537" y="787805"/>
            <a:ext cx="2949846" cy="870751"/>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核心算法：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3.5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+ 1.5)</a:t>
            </a:r>
          </a:p>
          <a:p>
            <a:pPr marL="285750" indent="-285750">
              <a:lnSpc>
                <a:spcPct val="15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工具搭建：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月</a:t>
            </a:r>
          </a:p>
        </p:txBody>
      </p:sp>
      <p:sp>
        <p:nvSpPr>
          <p:cNvPr id="8" name="文本框 7">
            <a:extLst>
              <a:ext uri="{FF2B5EF4-FFF2-40B4-BE49-F238E27FC236}">
                <a16:creationId xmlns:a16="http://schemas.microsoft.com/office/drawing/2014/main" id="{220359F3-71F3-B4F4-41CB-212AC9968B33}"/>
              </a:ext>
            </a:extLst>
          </p:cNvPr>
          <p:cNvSpPr txBox="1"/>
          <p:nvPr/>
        </p:nvSpPr>
        <p:spPr>
          <a:xfrm>
            <a:off x="591094" y="2194999"/>
            <a:ext cx="175560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时间分析：</a:t>
            </a:r>
          </a:p>
        </p:txBody>
      </p:sp>
      <p:sp>
        <p:nvSpPr>
          <p:cNvPr id="9" name="文本框 8">
            <a:extLst>
              <a:ext uri="{FF2B5EF4-FFF2-40B4-BE49-F238E27FC236}">
                <a16:creationId xmlns:a16="http://schemas.microsoft.com/office/drawing/2014/main" id="{E2EDB62B-F929-81CC-0DD6-288C433CD7EA}"/>
              </a:ext>
            </a:extLst>
          </p:cNvPr>
          <p:cNvSpPr txBox="1"/>
          <p:nvPr/>
        </p:nvSpPr>
        <p:spPr>
          <a:xfrm>
            <a:off x="1639614" y="3239400"/>
            <a:ext cx="8815234" cy="870751"/>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算法方面的时间控制不好，原因分析：中间有技术方案变更，对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NLP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领域了解不够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数据集的问题：包括训练数据集及后续的代码合成问题的源数据的准备不足</a:t>
            </a:r>
          </a:p>
        </p:txBody>
      </p:sp>
      <p:sp>
        <p:nvSpPr>
          <p:cNvPr id="10" name="文本框 9">
            <a:extLst>
              <a:ext uri="{FF2B5EF4-FFF2-40B4-BE49-F238E27FC236}">
                <a16:creationId xmlns:a16="http://schemas.microsoft.com/office/drawing/2014/main" id="{0FCA9502-3A4B-25F5-B355-DAAA2B003EED}"/>
              </a:ext>
            </a:extLst>
          </p:cNvPr>
          <p:cNvSpPr txBox="1"/>
          <p:nvPr/>
        </p:nvSpPr>
        <p:spPr>
          <a:xfrm>
            <a:off x="1245365" y="2790363"/>
            <a:ext cx="1627369"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算法及数据</a:t>
            </a:r>
          </a:p>
        </p:txBody>
      </p:sp>
      <p:sp>
        <p:nvSpPr>
          <p:cNvPr id="11" name="文本框 10">
            <a:extLst>
              <a:ext uri="{FF2B5EF4-FFF2-40B4-BE49-F238E27FC236}">
                <a16:creationId xmlns:a16="http://schemas.microsoft.com/office/drawing/2014/main" id="{EB0BE369-D4CF-B9A1-F444-921C32E2D7E3}"/>
              </a:ext>
            </a:extLst>
          </p:cNvPr>
          <p:cNvSpPr txBox="1"/>
          <p:nvPr/>
        </p:nvSpPr>
        <p:spPr>
          <a:xfrm>
            <a:off x="1245365" y="4505533"/>
            <a:ext cx="139653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工具搭建</a:t>
            </a:r>
          </a:p>
        </p:txBody>
      </p:sp>
      <p:sp>
        <p:nvSpPr>
          <p:cNvPr id="12" name="文本框 11">
            <a:extLst>
              <a:ext uri="{FF2B5EF4-FFF2-40B4-BE49-F238E27FC236}">
                <a16:creationId xmlns:a16="http://schemas.microsoft.com/office/drawing/2014/main" id="{A8576E80-86E9-354C-CE7A-83CD69E179B3}"/>
              </a:ext>
            </a:extLst>
          </p:cNvPr>
          <p:cNvSpPr txBox="1"/>
          <p:nvPr/>
        </p:nvSpPr>
        <p:spPr>
          <a:xfrm>
            <a:off x="1639614" y="4924040"/>
            <a:ext cx="7520007" cy="870751"/>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时间主要耗费在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MongoDB</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部分，即编写新的机遇</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PyMongo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的调用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策划反馈的工具的细节调整</a:t>
            </a:r>
          </a:p>
        </p:txBody>
      </p:sp>
    </p:spTree>
    <p:extLst>
      <p:ext uri="{BB962C8B-B14F-4D97-AF65-F5344CB8AC3E}">
        <p14:creationId xmlns:p14="http://schemas.microsoft.com/office/powerpoint/2010/main" val="68642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8913E4-CA9B-DBA5-0E33-8E292571BB51}"/>
              </a:ext>
            </a:extLst>
          </p:cNvPr>
          <p:cNvSpPr txBox="1"/>
          <p:nvPr/>
        </p:nvSpPr>
        <p:spPr>
          <a:xfrm>
            <a:off x="455886" y="524548"/>
            <a:ext cx="3352200"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项目推进中的方案变更：</a:t>
            </a:r>
          </a:p>
        </p:txBody>
      </p:sp>
      <p:sp>
        <p:nvSpPr>
          <p:cNvPr id="6" name="文本框 5">
            <a:extLst>
              <a:ext uri="{FF2B5EF4-FFF2-40B4-BE49-F238E27FC236}">
                <a16:creationId xmlns:a16="http://schemas.microsoft.com/office/drawing/2014/main" id="{C25FD177-6D6E-0A05-D979-54023C85C07D}"/>
              </a:ext>
            </a:extLst>
          </p:cNvPr>
          <p:cNvSpPr txBox="1"/>
          <p:nvPr/>
        </p:nvSpPr>
        <p:spPr>
          <a:xfrm>
            <a:off x="1244162" y="1063457"/>
            <a:ext cx="8648699" cy="2948243"/>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算法由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BERT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迁移到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mT5</a:t>
            </a: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数据源由大英百科文本到思知的知识图谱数据抽取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关于爬虫抽取技术：在项目推进过程中有学习并使用，但目前还没能满足数据域中的使用问题，在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KMCha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的爬取近义词中有实践，原因：定向</a:t>
            </a:r>
            <a:r>
              <a:rPr lang="en-US" altLang="zh-CN"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爬取、内容较简单，难度低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错误答案生成方案，由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KMCha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WantWords</a:t>
            </a:r>
          </a:p>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题库工具本身的功能调整变化也较大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3345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CA165E-0F86-0276-8DCB-71EF5D7DC6EE}"/>
              </a:ext>
            </a:extLst>
          </p:cNvPr>
          <p:cNvSpPr txBox="1"/>
          <p:nvPr/>
        </p:nvSpPr>
        <p:spPr>
          <a:xfrm>
            <a:off x="246747" y="180627"/>
            <a:ext cx="208903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项目中的思考：</a:t>
            </a:r>
          </a:p>
        </p:txBody>
      </p:sp>
      <p:sp>
        <p:nvSpPr>
          <p:cNvPr id="3" name="文本框 2">
            <a:extLst>
              <a:ext uri="{FF2B5EF4-FFF2-40B4-BE49-F238E27FC236}">
                <a16:creationId xmlns:a16="http://schemas.microsoft.com/office/drawing/2014/main" id="{E260704D-71F2-5003-00B7-70B51B17B173}"/>
              </a:ext>
            </a:extLst>
          </p:cNvPr>
          <p:cNvSpPr txBox="1"/>
          <p:nvPr/>
        </p:nvSpPr>
        <p:spPr>
          <a:xfrm>
            <a:off x="775227" y="879183"/>
            <a:ext cx="6532558" cy="5428858"/>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约束条件下的局部最优值求解</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个人技术水平的局限</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内网部署或安全上的制约</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选择技术实现路线上的缺陷</a:t>
            </a:r>
            <a:r>
              <a:rPr lang="en-US" altLang="zh-CN"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走不通需要换路线方案</a:t>
            </a:r>
            <a:r>
              <a:rPr lang="en-US" altLang="zh-CN" dirty="0">
                <a:latin typeface="宋体" panose="02010600030101010101" pitchFamily="2" charset="-122"/>
                <a:ea typeface="宋体" panose="02010600030101010101" pitchFamily="2" charset="-122"/>
              </a:rPr>
              <a:t>)</a:t>
            </a: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对于需求变化，需要快速调整方案</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技术方案无法解决项目需求中的新问题</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技术方案需要进一步提升性能但遭遇瓶颈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天花板问题</a:t>
            </a:r>
            <a:r>
              <a:rPr lang="en-US" altLang="zh-CN" dirty="0">
                <a:latin typeface="宋体" panose="02010600030101010101" pitchFamily="2" charset="-122"/>
                <a:ea typeface="宋体" panose="02010600030101010101" pitchFamily="2" charset="-122"/>
              </a:rPr>
              <a:t>)</a:t>
            </a: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厌弃变化、失败、沉没成本问题</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创建清晰的终点线</a:t>
            </a:r>
            <a:r>
              <a:rPr lang="en-US" altLang="zh-CN"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不陷入项目中</a:t>
            </a:r>
            <a:r>
              <a:rPr lang="en-US" altLang="zh-CN" dirty="0">
                <a:latin typeface="宋体" panose="02010600030101010101" pitchFamily="2" charset="-122"/>
                <a:ea typeface="宋体" panose="02010600030101010101" pitchFamily="2" charset="-122"/>
              </a:rPr>
              <a:t>)</a:t>
            </a:r>
          </a:p>
          <a:p>
            <a:pPr marL="800100" lvl="1" indent="-34290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自问三个关键问题</a:t>
            </a:r>
            <a:endParaRPr lang="en-US" altLang="zh-CN" dirty="0">
              <a:latin typeface="宋体" panose="02010600030101010101" pitchFamily="2" charset="-122"/>
              <a:ea typeface="宋体" panose="02010600030101010101" pitchFamily="2" charset="-122"/>
            </a:endParaRPr>
          </a:p>
          <a:p>
            <a:pPr marL="1257300" lvl="2"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解决了用户问题吗？</a:t>
            </a:r>
            <a:endParaRPr lang="en-US" altLang="zh-CN" dirty="0">
              <a:latin typeface="宋体" panose="02010600030101010101" pitchFamily="2" charset="-122"/>
              <a:ea typeface="宋体" panose="02010600030101010101" pitchFamily="2" charset="-122"/>
            </a:endParaRPr>
          </a:p>
          <a:p>
            <a:pPr marL="1257300" lvl="2"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是否已部署到生产环境？</a:t>
            </a:r>
            <a:endParaRPr lang="en-US" altLang="zh-CN" dirty="0">
              <a:latin typeface="宋体" panose="02010600030101010101" pitchFamily="2" charset="-122"/>
              <a:ea typeface="宋体" panose="02010600030101010101" pitchFamily="2" charset="-122"/>
            </a:endParaRPr>
          </a:p>
          <a:p>
            <a:pPr marL="1257300" lvl="2"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是否已使用了“足够长”的时间？</a:t>
            </a:r>
            <a:endParaRPr lang="en-US" altLang="zh-CN" dirty="0">
              <a:latin typeface="宋体" panose="02010600030101010101" pitchFamily="2" charset="-122"/>
              <a:ea typeface="宋体" panose="02010600030101010101" pitchFamily="2" charset="-122"/>
            </a:endParaRPr>
          </a:p>
        </p:txBody>
      </p:sp>
      <p:sp>
        <p:nvSpPr>
          <p:cNvPr id="4" name="矩形: 圆角 3">
            <a:extLst>
              <a:ext uri="{FF2B5EF4-FFF2-40B4-BE49-F238E27FC236}">
                <a16:creationId xmlns:a16="http://schemas.microsoft.com/office/drawing/2014/main" id="{2DE64D91-E3E1-1EEA-57CC-118CF2066BC9}"/>
              </a:ext>
            </a:extLst>
          </p:cNvPr>
          <p:cNvSpPr/>
          <p:nvPr/>
        </p:nvSpPr>
        <p:spPr>
          <a:xfrm>
            <a:off x="7307785" y="655783"/>
            <a:ext cx="4311560" cy="3214254"/>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4F5774F5-CC8A-432E-552A-F39BCA13E3EC}"/>
              </a:ext>
            </a:extLst>
          </p:cNvPr>
          <p:cNvCxnSpPr>
            <a:cxnSpLocks/>
          </p:cNvCxnSpPr>
          <p:nvPr/>
        </p:nvCxnSpPr>
        <p:spPr>
          <a:xfrm flipV="1">
            <a:off x="8510848" y="1228644"/>
            <a:ext cx="780934" cy="28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E67482D-1492-2F5A-617D-65E05CDFAF3C}"/>
              </a:ext>
            </a:extLst>
          </p:cNvPr>
          <p:cNvGrpSpPr/>
          <p:nvPr/>
        </p:nvGrpSpPr>
        <p:grpSpPr>
          <a:xfrm rot="421556">
            <a:off x="8040148" y="1043709"/>
            <a:ext cx="314036" cy="424873"/>
            <a:chOff x="8321964" y="4710545"/>
            <a:chExt cx="314036" cy="424873"/>
          </a:xfrm>
        </p:grpSpPr>
        <p:sp>
          <p:nvSpPr>
            <p:cNvPr id="12" name="椭圆 11">
              <a:extLst>
                <a:ext uri="{FF2B5EF4-FFF2-40B4-BE49-F238E27FC236}">
                  <a16:creationId xmlns:a16="http://schemas.microsoft.com/office/drawing/2014/main" id="{0F5D3528-262A-CB2C-7EE3-193071679C20}"/>
                </a:ext>
              </a:extLst>
            </p:cNvPr>
            <p:cNvSpPr/>
            <p:nvPr/>
          </p:nvSpPr>
          <p:spPr>
            <a:xfrm>
              <a:off x="8395856" y="4710545"/>
              <a:ext cx="129307" cy="14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12FE1BB8-9159-9666-8028-07403B64859D}"/>
                </a:ext>
              </a:extLst>
            </p:cNvPr>
            <p:cNvCxnSpPr>
              <a:cxnSpLocks/>
            </p:cNvCxnSpPr>
            <p:nvPr/>
          </p:nvCxnSpPr>
          <p:spPr>
            <a:xfrm>
              <a:off x="8478982" y="4793671"/>
              <a:ext cx="0" cy="203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5F25B75-480B-E0E8-6E0F-16DB2F7666A6}"/>
                </a:ext>
              </a:extLst>
            </p:cNvPr>
            <p:cNvCxnSpPr>
              <a:cxnSpLocks/>
            </p:cNvCxnSpPr>
            <p:nvPr/>
          </p:nvCxnSpPr>
          <p:spPr>
            <a:xfrm flipH="1">
              <a:off x="8395855" y="4996873"/>
              <a:ext cx="83127" cy="138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6D3CC69-DC05-E64D-A7F6-79A50D39942C}"/>
                </a:ext>
              </a:extLst>
            </p:cNvPr>
            <p:cNvCxnSpPr>
              <a:cxnSpLocks/>
            </p:cNvCxnSpPr>
            <p:nvPr/>
          </p:nvCxnSpPr>
          <p:spPr>
            <a:xfrm>
              <a:off x="8478982" y="4996873"/>
              <a:ext cx="157018" cy="120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58AACFD-D90A-472B-1D67-3C5901C4AF36}"/>
                </a:ext>
              </a:extLst>
            </p:cNvPr>
            <p:cNvCxnSpPr>
              <a:cxnSpLocks/>
            </p:cNvCxnSpPr>
            <p:nvPr/>
          </p:nvCxnSpPr>
          <p:spPr>
            <a:xfrm>
              <a:off x="8460510" y="4858323"/>
              <a:ext cx="175490" cy="3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960542EE-9420-877D-B255-E7DFF5B2F1AA}"/>
                </a:ext>
              </a:extLst>
            </p:cNvPr>
            <p:cNvCxnSpPr>
              <a:cxnSpLocks/>
            </p:cNvCxnSpPr>
            <p:nvPr/>
          </p:nvCxnSpPr>
          <p:spPr>
            <a:xfrm flipH="1">
              <a:off x="8321964" y="4858323"/>
              <a:ext cx="138546" cy="1385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矩形 39">
            <a:extLst>
              <a:ext uri="{FF2B5EF4-FFF2-40B4-BE49-F238E27FC236}">
                <a16:creationId xmlns:a16="http://schemas.microsoft.com/office/drawing/2014/main" id="{AE9E56E0-673F-8D8B-3CE8-AFF2A5879F50}"/>
              </a:ext>
            </a:extLst>
          </p:cNvPr>
          <p:cNvSpPr/>
          <p:nvPr/>
        </p:nvSpPr>
        <p:spPr>
          <a:xfrm>
            <a:off x="9359964" y="934599"/>
            <a:ext cx="83128" cy="60036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D38065AB-C6F7-9EAD-E16F-0207F4052F14}"/>
              </a:ext>
            </a:extLst>
          </p:cNvPr>
          <p:cNvCxnSpPr>
            <a:cxnSpLocks/>
          </p:cNvCxnSpPr>
          <p:nvPr/>
        </p:nvCxnSpPr>
        <p:spPr>
          <a:xfrm flipV="1">
            <a:off x="9169169" y="2258499"/>
            <a:ext cx="780934" cy="28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B86652B9-1051-1052-5DCE-2FF2D2BCAB48}"/>
              </a:ext>
            </a:extLst>
          </p:cNvPr>
          <p:cNvSpPr/>
          <p:nvPr/>
        </p:nvSpPr>
        <p:spPr>
          <a:xfrm>
            <a:off x="10036029" y="1949081"/>
            <a:ext cx="83128" cy="60036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2E2930E3-0672-1647-7FC1-B552E54F78BD}"/>
              </a:ext>
            </a:extLst>
          </p:cNvPr>
          <p:cNvSpPr/>
          <p:nvPr/>
        </p:nvSpPr>
        <p:spPr>
          <a:xfrm>
            <a:off x="10834971" y="2992572"/>
            <a:ext cx="83128" cy="60036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EADB56BE-5D1E-15C0-0D52-C4D04E268FB2}"/>
              </a:ext>
            </a:extLst>
          </p:cNvPr>
          <p:cNvCxnSpPr>
            <a:cxnSpLocks/>
          </p:cNvCxnSpPr>
          <p:nvPr/>
        </p:nvCxnSpPr>
        <p:spPr>
          <a:xfrm flipV="1">
            <a:off x="9950103" y="3311226"/>
            <a:ext cx="780934" cy="28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组合 50">
            <a:extLst>
              <a:ext uri="{FF2B5EF4-FFF2-40B4-BE49-F238E27FC236}">
                <a16:creationId xmlns:a16="http://schemas.microsoft.com/office/drawing/2014/main" id="{01FD732E-A522-AFDD-B240-1592E5F52085}"/>
              </a:ext>
            </a:extLst>
          </p:cNvPr>
          <p:cNvGrpSpPr/>
          <p:nvPr/>
        </p:nvGrpSpPr>
        <p:grpSpPr>
          <a:xfrm rot="421556">
            <a:off x="8830327" y="2060284"/>
            <a:ext cx="314036" cy="424873"/>
            <a:chOff x="8321964" y="4710545"/>
            <a:chExt cx="314036" cy="424873"/>
          </a:xfrm>
        </p:grpSpPr>
        <p:sp>
          <p:nvSpPr>
            <p:cNvPr id="52" name="椭圆 51">
              <a:extLst>
                <a:ext uri="{FF2B5EF4-FFF2-40B4-BE49-F238E27FC236}">
                  <a16:creationId xmlns:a16="http://schemas.microsoft.com/office/drawing/2014/main" id="{B433D4FC-FCAE-BBC1-E72C-6BB7C0D33811}"/>
                </a:ext>
              </a:extLst>
            </p:cNvPr>
            <p:cNvSpPr/>
            <p:nvPr/>
          </p:nvSpPr>
          <p:spPr>
            <a:xfrm>
              <a:off x="8395856" y="4710545"/>
              <a:ext cx="129307" cy="14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298D447B-8E3B-1615-F788-591DBAAAD98F}"/>
                </a:ext>
              </a:extLst>
            </p:cNvPr>
            <p:cNvCxnSpPr>
              <a:cxnSpLocks/>
            </p:cNvCxnSpPr>
            <p:nvPr/>
          </p:nvCxnSpPr>
          <p:spPr>
            <a:xfrm>
              <a:off x="8478982" y="4793671"/>
              <a:ext cx="0" cy="203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B3F8171-43AB-2459-E620-02C036399D13}"/>
                </a:ext>
              </a:extLst>
            </p:cNvPr>
            <p:cNvCxnSpPr>
              <a:cxnSpLocks/>
            </p:cNvCxnSpPr>
            <p:nvPr/>
          </p:nvCxnSpPr>
          <p:spPr>
            <a:xfrm flipH="1">
              <a:off x="8395855" y="4996873"/>
              <a:ext cx="83127" cy="138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2B4B7D0-2A7B-1687-9024-5B1A4E7A82DB}"/>
                </a:ext>
              </a:extLst>
            </p:cNvPr>
            <p:cNvCxnSpPr>
              <a:cxnSpLocks/>
            </p:cNvCxnSpPr>
            <p:nvPr/>
          </p:nvCxnSpPr>
          <p:spPr>
            <a:xfrm>
              <a:off x="8478982" y="4996873"/>
              <a:ext cx="157018" cy="120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FF8A204F-5E1C-30BC-F1F1-B569B79BFE79}"/>
                </a:ext>
              </a:extLst>
            </p:cNvPr>
            <p:cNvCxnSpPr>
              <a:cxnSpLocks/>
            </p:cNvCxnSpPr>
            <p:nvPr/>
          </p:nvCxnSpPr>
          <p:spPr>
            <a:xfrm>
              <a:off x="8460510" y="4858323"/>
              <a:ext cx="175490" cy="3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9916347D-1209-0646-3B9A-DF9E31F375CF}"/>
                </a:ext>
              </a:extLst>
            </p:cNvPr>
            <p:cNvCxnSpPr>
              <a:cxnSpLocks/>
            </p:cNvCxnSpPr>
            <p:nvPr/>
          </p:nvCxnSpPr>
          <p:spPr>
            <a:xfrm flipH="1">
              <a:off x="8321964" y="4858323"/>
              <a:ext cx="138546" cy="1385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06A18B24-2086-95E1-0DD4-F3D0CCCE68AD}"/>
              </a:ext>
            </a:extLst>
          </p:cNvPr>
          <p:cNvGrpSpPr/>
          <p:nvPr/>
        </p:nvGrpSpPr>
        <p:grpSpPr>
          <a:xfrm rot="421556">
            <a:off x="9611260" y="3015085"/>
            <a:ext cx="314036" cy="424873"/>
            <a:chOff x="8321964" y="4710545"/>
            <a:chExt cx="314036" cy="424873"/>
          </a:xfrm>
        </p:grpSpPr>
        <p:sp>
          <p:nvSpPr>
            <p:cNvPr id="59" name="椭圆 58">
              <a:extLst>
                <a:ext uri="{FF2B5EF4-FFF2-40B4-BE49-F238E27FC236}">
                  <a16:creationId xmlns:a16="http://schemas.microsoft.com/office/drawing/2014/main" id="{437C56F8-516C-9D79-6B45-314B3A6E0A5C}"/>
                </a:ext>
              </a:extLst>
            </p:cNvPr>
            <p:cNvSpPr/>
            <p:nvPr/>
          </p:nvSpPr>
          <p:spPr>
            <a:xfrm>
              <a:off x="8395856" y="4710545"/>
              <a:ext cx="129307" cy="14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a:extLst>
                <a:ext uri="{FF2B5EF4-FFF2-40B4-BE49-F238E27FC236}">
                  <a16:creationId xmlns:a16="http://schemas.microsoft.com/office/drawing/2014/main" id="{520FD612-4BFB-39EA-6013-828AFF67C445}"/>
                </a:ext>
              </a:extLst>
            </p:cNvPr>
            <p:cNvCxnSpPr>
              <a:cxnSpLocks/>
            </p:cNvCxnSpPr>
            <p:nvPr/>
          </p:nvCxnSpPr>
          <p:spPr>
            <a:xfrm>
              <a:off x="8478982" y="4793671"/>
              <a:ext cx="0" cy="203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58B9D8A6-0B70-344F-D394-A4565A780460}"/>
                </a:ext>
              </a:extLst>
            </p:cNvPr>
            <p:cNvCxnSpPr>
              <a:cxnSpLocks/>
            </p:cNvCxnSpPr>
            <p:nvPr/>
          </p:nvCxnSpPr>
          <p:spPr>
            <a:xfrm flipH="1">
              <a:off x="8395855" y="4996873"/>
              <a:ext cx="83127" cy="138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F3CA6E0F-9F55-CE04-36F6-57AA5DE4E7A1}"/>
                </a:ext>
              </a:extLst>
            </p:cNvPr>
            <p:cNvCxnSpPr>
              <a:cxnSpLocks/>
            </p:cNvCxnSpPr>
            <p:nvPr/>
          </p:nvCxnSpPr>
          <p:spPr>
            <a:xfrm>
              <a:off x="8478982" y="4996873"/>
              <a:ext cx="157018" cy="120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7D0DE71-C043-F09C-8D79-20C35C3DCCFD}"/>
                </a:ext>
              </a:extLst>
            </p:cNvPr>
            <p:cNvCxnSpPr>
              <a:cxnSpLocks/>
            </p:cNvCxnSpPr>
            <p:nvPr/>
          </p:nvCxnSpPr>
          <p:spPr>
            <a:xfrm>
              <a:off x="8460510" y="4858323"/>
              <a:ext cx="175490" cy="3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614499C7-7EDC-C0CB-9039-857925911D52}"/>
                </a:ext>
              </a:extLst>
            </p:cNvPr>
            <p:cNvCxnSpPr>
              <a:cxnSpLocks/>
            </p:cNvCxnSpPr>
            <p:nvPr/>
          </p:nvCxnSpPr>
          <p:spPr>
            <a:xfrm flipH="1">
              <a:off x="8321964" y="4858323"/>
              <a:ext cx="138546" cy="13855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6" name="直接箭头连接符 65">
            <a:extLst>
              <a:ext uri="{FF2B5EF4-FFF2-40B4-BE49-F238E27FC236}">
                <a16:creationId xmlns:a16="http://schemas.microsoft.com/office/drawing/2014/main" id="{56AD26E1-3494-C3B2-24C6-33153CE14526}"/>
              </a:ext>
            </a:extLst>
          </p:cNvPr>
          <p:cNvCxnSpPr>
            <a:cxnSpLocks/>
          </p:cNvCxnSpPr>
          <p:nvPr/>
        </p:nvCxnSpPr>
        <p:spPr>
          <a:xfrm>
            <a:off x="7604353" y="867264"/>
            <a:ext cx="2015444" cy="265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任意多边形: 形状 69">
            <a:extLst>
              <a:ext uri="{FF2B5EF4-FFF2-40B4-BE49-F238E27FC236}">
                <a16:creationId xmlns:a16="http://schemas.microsoft.com/office/drawing/2014/main" id="{3DD1CD6B-4FBE-BD33-B0C9-E8B94717B0A3}"/>
              </a:ext>
            </a:extLst>
          </p:cNvPr>
          <p:cNvSpPr/>
          <p:nvPr/>
        </p:nvSpPr>
        <p:spPr>
          <a:xfrm>
            <a:off x="9004294" y="1357745"/>
            <a:ext cx="804724" cy="849746"/>
          </a:xfrm>
          <a:custGeom>
            <a:avLst/>
            <a:gdLst>
              <a:gd name="connsiteX0" fmla="*/ 185888 w 804724"/>
              <a:gd name="connsiteY0" fmla="*/ 0 h 849746"/>
              <a:gd name="connsiteX1" fmla="*/ 38106 w 804724"/>
              <a:gd name="connsiteY1" fmla="*/ 350982 h 849746"/>
              <a:gd name="connsiteX2" fmla="*/ 804724 w 804724"/>
              <a:gd name="connsiteY2" fmla="*/ 849746 h 849746"/>
            </a:gdLst>
            <a:ahLst/>
            <a:cxnLst>
              <a:cxn ang="0">
                <a:pos x="connsiteX0" y="connsiteY0"/>
              </a:cxn>
              <a:cxn ang="0">
                <a:pos x="connsiteX1" y="connsiteY1"/>
              </a:cxn>
              <a:cxn ang="0">
                <a:pos x="connsiteX2" y="connsiteY2"/>
              </a:cxn>
            </a:cxnLst>
            <a:rect l="l" t="t" r="r" b="b"/>
            <a:pathLst>
              <a:path w="804724" h="849746">
                <a:moveTo>
                  <a:pt x="185888" y="0"/>
                </a:moveTo>
                <a:cubicBezTo>
                  <a:pt x="60427" y="104679"/>
                  <a:pt x="-65033" y="209358"/>
                  <a:pt x="38106" y="350982"/>
                </a:cubicBezTo>
                <a:cubicBezTo>
                  <a:pt x="141245" y="492606"/>
                  <a:pt x="472984" y="671176"/>
                  <a:pt x="804724" y="8497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箭头连接符 73">
            <a:extLst>
              <a:ext uri="{FF2B5EF4-FFF2-40B4-BE49-F238E27FC236}">
                <a16:creationId xmlns:a16="http://schemas.microsoft.com/office/drawing/2014/main" id="{06AFD925-C251-9EEC-103A-ABE28F077FB9}"/>
              </a:ext>
            </a:extLst>
          </p:cNvPr>
          <p:cNvCxnSpPr/>
          <p:nvPr/>
        </p:nvCxnSpPr>
        <p:spPr>
          <a:xfrm>
            <a:off x="9647958" y="2123708"/>
            <a:ext cx="192142" cy="12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任意多边形: 形状 74">
            <a:extLst>
              <a:ext uri="{FF2B5EF4-FFF2-40B4-BE49-F238E27FC236}">
                <a16:creationId xmlns:a16="http://schemas.microsoft.com/office/drawing/2014/main" id="{847F9C07-A437-73E8-E776-DF196E10BDD3}"/>
              </a:ext>
            </a:extLst>
          </p:cNvPr>
          <p:cNvSpPr/>
          <p:nvPr/>
        </p:nvSpPr>
        <p:spPr>
          <a:xfrm>
            <a:off x="9659791" y="2303961"/>
            <a:ext cx="804724" cy="849746"/>
          </a:xfrm>
          <a:custGeom>
            <a:avLst/>
            <a:gdLst>
              <a:gd name="connsiteX0" fmla="*/ 185888 w 804724"/>
              <a:gd name="connsiteY0" fmla="*/ 0 h 849746"/>
              <a:gd name="connsiteX1" fmla="*/ 38106 w 804724"/>
              <a:gd name="connsiteY1" fmla="*/ 350982 h 849746"/>
              <a:gd name="connsiteX2" fmla="*/ 804724 w 804724"/>
              <a:gd name="connsiteY2" fmla="*/ 849746 h 849746"/>
            </a:gdLst>
            <a:ahLst/>
            <a:cxnLst>
              <a:cxn ang="0">
                <a:pos x="connsiteX0" y="connsiteY0"/>
              </a:cxn>
              <a:cxn ang="0">
                <a:pos x="connsiteX1" y="connsiteY1"/>
              </a:cxn>
              <a:cxn ang="0">
                <a:pos x="connsiteX2" y="connsiteY2"/>
              </a:cxn>
            </a:cxnLst>
            <a:rect l="l" t="t" r="r" b="b"/>
            <a:pathLst>
              <a:path w="804724" h="849746">
                <a:moveTo>
                  <a:pt x="185888" y="0"/>
                </a:moveTo>
                <a:cubicBezTo>
                  <a:pt x="60427" y="104679"/>
                  <a:pt x="-65033" y="209358"/>
                  <a:pt x="38106" y="350982"/>
                </a:cubicBezTo>
                <a:cubicBezTo>
                  <a:pt x="141245" y="492606"/>
                  <a:pt x="472984" y="671176"/>
                  <a:pt x="804724" y="8497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a:extLst>
              <a:ext uri="{FF2B5EF4-FFF2-40B4-BE49-F238E27FC236}">
                <a16:creationId xmlns:a16="http://schemas.microsoft.com/office/drawing/2014/main" id="{4360FAF9-7E0A-8399-B958-2E5B17E798B8}"/>
              </a:ext>
            </a:extLst>
          </p:cNvPr>
          <p:cNvCxnSpPr/>
          <p:nvPr/>
        </p:nvCxnSpPr>
        <p:spPr>
          <a:xfrm>
            <a:off x="10456141" y="3153567"/>
            <a:ext cx="192142" cy="12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C0FAF2A-704D-7E23-B642-A3D747079748}"/>
              </a:ext>
            </a:extLst>
          </p:cNvPr>
          <p:cNvCxnSpPr>
            <a:cxnSpLocks/>
          </p:cNvCxnSpPr>
          <p:nvPr/>
        </p:nvCxnSpPr>
        <p:spPr>
          <a:xfrm>
            <a:off x="7622825" y="879183"/>
            <a:ext cx="3368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箭头: 右 82">
            <a:extLst>
              <a:ext uri="{FF2B5EF4-FFF2-40B4-BE49-F238E27FC236}">
                <a16:creationId xmlns:a16="http://schemas.microsoft.com/office/drawing/2014/main" id="{E21559F2-6531-6F41-3C49-9CB0F2E38E12}"/>
              </a:ext>
            </a:extLst>
          </p:cNvPr>
          <p:cNvSpPr/>
          <p:nvPr/>
        </p:nvSpPr>
        <p:spPr>
          <a:xfrm>
            <a:off x="6511636" y="2214698"/>
            <a:ext cx="767988" cy="334747"/>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A76C19D7-EFE4-535A-E212-DE5AEC516081}"/>
              </a:ext>
            </a:extLst>
          </p:cNvPr>
          <p:cNvSpPr/>
          <p:nvPr/>
        </p:nvSpPr>
        <p:spPr>
          <a:xfrm>
            <a:off x="7558958" y="4280401"/>
            <a:ext cx="4088883" cy="2253673"/>
          </a:xfrm>
          <a:prstGeom prst="round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231B7587-9432-58E1-BB40-6E8166CBEF73}"/>
              </a:ext>
            </a:extLst>
          </p:cNvPr>
          <p:cNvSpPr txBox="1"/>
          <p:nvPr/>
        </p:nvSpPr>
        <p:spPr>
          <a:xfrm>
            <a:off x="8790143" y="4343462"/>
            <a:ext cx="1346844" cy="369332"/>
          </a:xfrm>
          <a:prstGeom prst="rect">
            <a:avLst/>
          </a:prstGeom>
          <a:noFill/>
        </p:spPr>
        <p:txBody>
          <a:bodyPr wrap="none" rtlCol="0">
            <a:spAutoFit/>
          </a:bodyPr>
          <a:lstStyle/>
          <a:p>
            <a:r>
              <a:rPr lang="zh-CN" altLang="en-US" b="1" dirty="0">
                <a:latin typeface="宋体" panose="02010600030101010101" pitchFamily="2" charset="-122"/>
                <a:ea typeface="宋体" panose="02010600030101010101" pitchFamily="2" charset="-122"/>
              </a:rPr>
              <a:t>学习新技术</a:t>
            </a:r>
          </a:p>
        </p:txBody>
      </p:sp>
      <p:sp>
        <p:nvSpPr>
          <p:cNvPr id="86" name="文本框 85">
            <a:extLst>
              <a:ext uri="{FF2B5EF4-FFF2-40B4-BE49-F238E27FC236}">
                <a16:creationId xmlns:a16="http://schemas.microsoft.com/office/drawing/2014/main" id="{FB523ABB-EB0D-6C04-101E-EB242620C15C}"/>
              </a:ext>
            </a:extLst>
          </p:cNvPr>
          <p:cNvSpPr txBox="1"/>
          <p:nvPr/>
        </p:nvSpPr>
        <p:spPr>
          <a:xfrm>
            <a:off x="8017028" y="142982"/>
            <a:ext cx="2723823" cy="369332"/>
          </a:xfrm>
          <a:prstGeom prst="rect">
            <a:avLst/>
          </a:prstGeom>
          <a:noFill/>
        </p:spPr>
        <p:txBody>
          <a:bodyPr wrap="none" rtlCol="0">
            <a:spAutoFit/>
          </a:bodyPr>
          <a:lstStyle/>
          <a:p>
            <a:r>
              <a:rPr lang="zh-CN" altLang="en-US" b="1" dirty="0">
                <a:latin typeface="宋体" panose="02010600030101010101" pitchFamily="2" charset="-122"/>
                <a:ea typeface="宋体" panose="02010600030101010101" pitchFamily="2" charset="-122"/>
              </a:rPr>
              <a:t>遇到技术屏障的绕道策略</a:t>
            </a:r>
          </a:p>
        </p:txBody>
      </p:sp>
      <p:sp>
        <p:nvSpPr>
          <p:cNvPr id="87" name="文本框 86">
            <a:extLst>
              <a:ext uri="{FF2B5EF4-FFF2-40B4-BE49-F238E27FC236}">
                <a16:creationId xmlns:a16="http://schemas.microsoft.com/office/drawing/2014/main" id="{5B98E709-DFA2-958E-044D-D1770F404188}"/>
              </a:ext>
            </a:extLst>
          </p:cNvPr>
          <p:cNvSpPr txBox="1"/>
          <p:nvPr/>
        </p:nvSpPr>
        <p:spPr>
          <a:xfrm>
            <a:off x="8017028" y="4851297"/>
            <a:ext cx="2595582" cy="1525418"/>
          </a:xfrm>
          <a:prstGeom prst="rect">
            <a:avLst/>
          </a:prstGeom>
          <a:noFill/>
        </p:spPr>
        <p:txBody>
          <a:bodyPr wrap="none" rtlCol="0">
            <a:spAutoFit/>
          </a:bodyPr>
          <a:lstStyle/>
          <a:p>
            <a:pPr marL="342900" indent="-342900">
              <a:lnSpc>
                <a:spcPct val="150000"/>
              </a:lnSpc>
              <a:buFont typeface="+mj-lt"/>
              <a:buAutoNum type="arabicPeriod"/>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Google</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找技术实践案例</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官方文档及新手教程</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StackOverflow</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等论坛</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咨询身边的资深同事</a:t>
            </a:r>
          </a:p>
        </p:txBody>
      </p:sp>
    </p:spTree>
    <p:extLst>
      <p:ext uri="{BB962C8B-B14F-4D97-AF65-F5344CB8AC3E}">
        <p14:creationId xmlns:p14="http://schemas.microsoft.com/office/powerpoint/2010/main" val="201757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359606-E02F-AAF6-F7D5-8E6A47247630}"/>
              </a:ext>
            </a:extLst>
          </p:cNvPr>
          <p:cNvSpPr txBox="1"/>
          <p:nvPr/>
        </p:nvSpPr>
        <p:spPr>
          <a:xfrm>
            <a:off x="175723" y="113289"/>
            <a:ext cx="3595856" cy="523220"/>
          </a:xfrm>
          <a:prstGeom prst="rect">
            <a:avLst/>
          </a:prstGeom>
          <a:noFill/>
        </p:spPr>
        <p:txBody>
          <a:bodyPr wrap="none" rtlCol="0">
            <a:spAutoFit/>
          </a:bodyPr>
          <a:lstStyle/>
          <a:p>
            <a:r>
              <a:rPr lang="en-US" altLang="zh-CN"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、现状、问题、小结</a:t>
            </a:r>
          </a:p>
        </p:txBody>
      </p:sp>
      <p:sp>
        <p:nvSpPr>
          <p:cNvPr id="3" name="文本框 2">
            <a:extLst>
              <a:ext uri="{FF2B5EF4-FFF2-40B4-BE49-F238E27FC236}">
                <a16:creationId xmlns:a16="http://schemas.microsoft.com/office/drawing/2014/main" id="{71E8AAEE-E70A-0521-E109-E827EDFEA6DC}"/>
              </a:ext>
            </a:extLst>
          </p:cNvPr>
          <p:cNvSpPr txBox="1"/>
          <p:nvPr/>
        </p:nvSpPr>
        <p:spPr>
          <a:xfrm>
            <a:off x="696951" y="892985"/>
            <a:ext cx="2268570"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题库工具的现状</a:t>
            </a:r>
          </a:p>
        </p:txBody>
      </p:sp>
      <p:sp>
        <p:nvSpPr>
          <p:cNvPr id="4" name="文本框 3">
            <a:extLst>
              <a:ext uri="{FF2B5EF4-FFF2-40B4-BE49-F238E27FC236}">
                <a16:creationId xmlns:a16="http://schemas.microsoft.com/office/drawing/2014/main" id="{7F7B48F1-E2E2-D943-0C50-CFC457FB9558}"/>
              </a:ext>
            </a:extLst>
          </p:cNvPr>
          <p:cNvSpPr txBox="1"/>
          <p:nvPr/>
        </p:nvSpPr>
        <p:spPr>
          <a:xfrm>
            <a:off x="696951" y="3900919"/>
            <a:ext cx="2268570"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目前存在的问题</a:t>
            </a:r>
          </a:p>
        </p:txBody>
      </p:sp>
      <p:sp>
        <p:nvSpPr>
          <p:cNvPr id="5" name="文本框 4">
            <a:extLst>
              <a:ext uri="{FF2B5EF4-FFF2-40B4-BE49-F238E27FC236}">
                <a16:creationId xmlns:a16="http://schemas.microsoft.com/office/drawing/2014/main" id="{FCF1B018-1706-2875-1C91-96C96A81A38C}"/>
              </a:ext>
            </a:extLst>
          </p:cNvPr>
          <p:cNvSpPr txBox="1"/>
          <p:nvPr/>
        </p:nvSpPr>
        <p:spPr>
          <a:xfrm>
            <a:off x="1382572" y="1416333"/>
            <a:ext cx="7109639" cy="2104872"/>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目前的初版</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的全部设计功能已实现且满足文案策划方的要求；</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目前的自动化工作流已基本梳理完成</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题库数据的导入与管理分离</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文案策划的选择操作与数据下载使用功能打通</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后期的其他需求可通过迭代更新进行解决</a:t>
            </a:r>
          </a:p>
        </p:txBody>
      </p:sp>
      <p:sp>
        <p:nvSpPr>
          <p:cNvPr id="6" name="文本框 5">
            <a:extLst>
              <a:ext uri="{FF2B5EF4-FFF2-40B4-BE49-F238E27FC236}">
                <a16:creationId xmlns:a16="http://schemas.microsoft.com/office/drawing/2014/main" id="{2E50E293-C807-96F5-04CB-8291032D5C6D}"/>
              </a:ext>
            </a:extLst>
          </p:cNvPr>
          <p:cNvSpPr txBox="1"/>
          <p:nvPr/>
        </p:nvSpPr>
        <p:spPr>
          <a:xfrm>
            <a:off x="1382572" y="4436228"/>
            <a:ext cx="5609228" cy="2169825"/>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数据源存在的问题</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目前的数据来源单一：</a:t>
            </a:r>
            <a:r>
              <a:rPr lang="en-US" altLang="zh-CN" dirty="0">
                <a:latin typeface="Times New Roman" panose="02020603050405020304" pitchFamily="18" charset="0"/>
                <a:ea typeface="宋体" panose="02010600030101010101" pitchFamily="2" charset="-122"/>
                <a:cs typeface="Times New Roman" panose="02020603050405020304" pitchFamily="18" charset="0"/>
              </a:rPr>
              <a:t>Ownthink</a:t>
            </a:r>
            <a:r>
              <a:rPr lang="zh-CN" altLang="en-US" dirty="0">
                <a:latin typeface="宋体" panose="02010600030101010101" pitchFamily="2" charset="-122"/>
                <a:ea typeface="宋体" panose="02010600030101010101" pitchFamily="2" charset="-122"/>
              </a:rPr>
              <a:t>知识图谱数据</a:t>
            </a:r>
            <a:endParaRPr lang="en-US" altLang="zh-CN" dirty="0">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文案</a:t>
            </a:r>
            <a:r>
              <a:rPr lang="zh-CN" altLang="en-US" dirty="0" smtClean="0">
                <a:latin typeface="宋体" panose="02010600030101010101" pitchFamily="2" charset="-122"/>
                <a:ea typeface="宋体" panose="02010600030101010101" pitchFamily="2" charset="-122"/>
              </a:rPr>
              <a:t>策划反馈</a:t>
            </a:r>
            <a:r>
              <a:rPr lang="zh-CN" altLang="en-US" dirty="0">
                <a:latin typeface="宋体" panose="02010600030101010101" pitchFamily="2" charset="-122"/>
                <a:ea typeface="宋体" panose="02010600030101010101" pitchFamily="2" charset="-122"/>
              </a:rPr>
              <a:t>：数据质量较一般</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爬虫技术的推进性价比问题</a:t>
            </a:r>
            <a:endParaRPr lang="en-US" altLang="zh-CN" dirty="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dirty="0">
                <a:latin typeface="宋体" panose="02010600030101010101" pitchFamily="2" charset="-122"/>
                <a:ea typeface="宋体" panose="02010600030101010101" pitchFamily="2" charset="-122"/>
              </a:rPr>
              <a:t>后期的项目推进方向问题</a:t>
            </a:r>
          </a:p>
        </p:txBody>
      </p:sp>
      <p:cxnSp>
        <p:nvCxnSpPr>
          <p:cNvPr id="8" name="连接符: 曲线 7">
            <a:extLst>
              <a:ext uri="{FF2B5EF4-FFF2-40B4-BE49-F238E27FC236}">
                <a16:creationId xmlns:a16="http://schemas.microsoft.com/office/drawing/2014/main" id="{90528D07-0522-BF32-B4AB-6F02B4DE2D55}"/>
              </a:ext>
            </a:extLst>
          </p:cNvPr>
          <p:cNvCxnSpPr>
            <a:cxnSpLocks/>
          </p:cNvCxnSpPr>
          <p:nvPr/>
        </p:nvCxnSpPr>
        <p:spPr>
          <a:xfrm flipH="1" flipV="1">
            <a:off x="6991800" y="5120639"/>
            <a:ext cx="115511" cy="368025"/>
          </a:xfrm>
          <a:prstGeom prst="curvedConnector4">
            <a:avLst>
              <a:gd name="adj1" fmla="val -197903"/>
              <a:gd name="adj2" fmla="val 9517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949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36870F-EE2F-1682-80B1-A3DD7AC61759}"/>
              </a:ext>
            </a:extLst>
          </p:cNvPr>
          <p:cNvSpPr txBox="1"/>
          <p:nvPr/>
        </p:nvSpPr>
        <p:spPr>
          <a:xfrm>
            <a:off x="971044" y="525981"/>
            <a:ext cx="986167"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小结</a:t>
            </a:r>
          </a:p>
        </p:txBody>
      </p:sp>
      <p:sp>
        <p:nvSpPr>
          <p:cNvPr id="3" name="文本框 2">
            <a:extLst>
              <a:ext uri="{FF2B5EF4-FFF2-40B4-BE49-F238E27FC236}">
                <a16:creationId xmlns:a16="http://schemas.microsoft.com/office/drawing/2014/main" id="{C7B2DE29-4890-10B6-4940-F0411339DC32}"/>
              </a:ext>
            </a:extLst>
          </p:cNvPr>
          <p:cNvSpPr txBox="1"/>
          <p:nvPr/>
        </p:nvSpPr>
        <p:spPr>
          <a:xfrm>
            <a:off x="1645920" y="3429000"/>
            <a:ext cx="5089855" cy="369332"/>
          </a:xfrm>
          <a:prstGeom prst="rect">
            <a:avLst/>
          </a:prstGeom>
          <a:noFill/>
        </p:spPr>
        <p:txBody>
          <a:bodyPr wrap="none" rtlCol="0">
            <a:spAutoFit/>
          </a:bodyPr>
          <a:lstStyle/>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项目最初的设计目标是否达到：需进一步评估</a:t>
            </a:r>
          </a:p>
        </p:txBody>
      </p:sp>
      <p:sp>
        <p:nvSpPr>
          <p:cNvPr id="4" name="文本框 3">
            <a:extLst>
              <a:ext uri="{FF2B5EF4-FFF2-40B4-BE49-F238E27FC236}">
                <a16:creationId xmlns:a16="http://schemas.microsoft.com/office/drawing/2014/main" id="{F485B200-4DB1-4683-881C-5C62BFDDA903}"/>
              </a:ext>
            </a:extLst>
          </p:cNvPr>
          <p:cNvSpPr txBox="1"/>
          <p:nvPr/>
        </p:nvSpPr>
        <p:spPr>
          <a:xfrm>
            <a:off x="1645920" y="1652017"/>
            <a:ext cx="4166525"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项目的整个流程已经跑通并验证完毕</a:t>
            </a:r>
          </a:p>
        </p:txBody>
      </p:sp>
      <p:sp>
        <p:nvSpPr>
          <p:cNvPr id="5" name="文本框 4">
            <a:extLst>
              <a:ext uri="{FF2B5EF4-FFF2-40B4-BE49-F238E27FC236}">
                <a16:creationId xmlns:a16="http://schemas.microsoft.com/office/drawing/2014/main" id="{D2E38EE9-DFCB-3688-894B-4B259F1DB3F1}"/>
              </a:ext>
            </a:extLst>
          </p:cNvPr>
          <p:cNvSpPr txBox="1"/>
          <p:nvPr/>
        </p:nvSpPr>
        <p:spPr>
          <a:xfrm>
            <a:off x="2216505" y="2139424"/>
            <a:ext cx="5320687" cy="92333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算法的可行性得到验证并进行了批量的数据生成</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题库的可视化工具搭建</a:t>
            </a:r>
            <a:r>
              <a:rPr lang="zh-CN" altLang="en-US" dirty="0" smtClean="0">
                <a:latin typeface="宋体" panose="02010600030101010101" pitchFamily="2" charset="-122"/>
                <a:ea typeface="宋体" panose="02010600030101010101" pitchFamily="2" charset="-122"/>
              </a:rPr>
              <a:t>完成</a:t>
            </a:r>
            <a:endParaRPr lang="zh-CN" altLang="en-US"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10B93DAD-E860-A946-C537-DD14F7ECE07B}"/>
              </a:ext>
            </a:extLst>
          </p:cNvPr>
          <p:cNvSpPr txBox="1"/>
          <p:nvPr/>
        </p:nvSpPr>
        <p:spPr>
          <a:xfrm>
            <a:off x="2362810" y="4081882"/>
            <a:ext cx="6244017" cy="858377"/>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抽取数据的分类是否满足文案策划的需求，需进一步验证</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生成的题目的质量是否满足需求，需进一步分析</a:t>
            </a:r>
          </a:p>
        </p:txBody>
      </p:sp>
    </p:spTree>
    <p:extLst>
      <p:ext uri="{BB962C8B-B14F-4D97-AF65-F5344CB8AC3E}">
        <p14:creationId xmlns:p14="http://schemas.microsoft.com/office/powerpoint/2010/main" val="2263686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6BFC6D-67DC-0899-2195-F3863931D181}"/>
              </a:ext>
            </a:extLst>
          </p:cNvPr>
          <p:cNvSpPr txBox="1"/>
          <p:nvPr/>
        </p:nvSpPr>
        <p:spPr>
          <a:xfrm>
            <a:off x="763051" y="296392"/>
            <a:ext cx="1776448" cy="461665"/>
          </a:xfrm>
          <a:prstGeom prst="rect">
            <a:avLst/>
          </a:prstGeom>
          <a:noFill/>
        </p:spPr>
        <p:txBody>
          <a:bodyPr wrap="none" rtlCol="0">
            <a:spAutoFit/>
          </a:bodyPr>
          <a:lstStyle/>
          <a:p>
            <a:pPr marL="342900" indent="-342900">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Reference</a:t>
            </a:r>
            <a:endParaRPr lang="zh-CN" altLang="en-US" sz="2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DBAABA7-E1AE-500E-DDE8-6ED2EF776950}"/>
              </a:ext>
            </a:extLst>
          </p:cNvPr>
          <p:cNvSpPr txBox="1"/>
          <p:nvPr/>
        </p:nvSpPr>
        <p:spPr>
          <a:xfrm>
            <a:off x="1098645" y="928048"/>
            <a:ext cx="10155344" cy="4575804"/>
          </a:xfrm>
          <a:prstGeom prst="rect">
            <a:avLst/>
          </a:prstGeom>
          <a:noFill/>
        </p:spPr>
        <p:txBody>
          <a:bodyPr wrap="none" rtlCol="0">
            <a:spAutoFit/>
          </a:bodyPr>
          <a:lstStyle/>
          <a:p>
            <a:pPr marL="342900" indent="-342900" algn="l">
              <a:lnSpc>
                <a:spcPct val="150000"/>
              </a:lnSpc>
              <a:buFont typeface="+mj-lt"/>
              <a:buAutoNum type="arabicPeriod"/>
            </a:pPr>
            <a:r>
              <a:rPr lang="en-US" altLang="zh-CN" sz="1400" i="0" dirty="0">
                <a:solidFill>
                  <a:srgbClr val="000000"/>
                </a:solidFill>
                <a:effectLst/>
                <a:latin typeface="Times New Roman" panose="02020603050405020304" pitchFamily="18" charset="0"/>
                <a:cs typeface="Times New Roman" panose="02020603050405020304" pitchFamily="18" charset="0"/>
              </a:rPr>
              <a:t>NEZHA: Neural Contextualized Representation for Chinese Language Understanding, </a:t>
            </a:r>
            <a:r>
              <a:rPr lang="en-US" altLang="zh-CN" sz="1400" i="0" dirty="0">
                <a:solidFill>
                  <a:srgbClr val="000000"/>
                </a:solidFill>
                <a:effectLst/>
                <a:latin typeface="Times New Roman" panose="02020603050405020304" pitchFamily="18" charset="0"/>
                <a:cs typeface="Times New Roman" panose="02020603050405020304" pitchFamily="18" charset="0"/>
                <a:hlinkClick r:id="rId2"/>
              </a:rPr>
              <a:t>https://</a:t>
            </a:r>
            <a:r>
              <a:rPr lang="en-US" altLang="zh-CN" sz="1400" i="0" dirty="0" err="1">
                <a:solidFill>
                  <a:srgbClr val="000000"/>
                </a:solidFill>
                <a:effectLst/>
                <a:latin typeface="Times New Roman" panose="02020603050405020304" pitchFamily="18" charset="0"/>
                <a:cs typeface="Times New Roman" panose="02020603050405020304" pitchFamily="18" charset="0"/>
                <a:hlinkClick r:id="rId2"/>
              </a:rPr>
              <a:t>arxiv.org</a:t>
            </a:r>
            <a:r>
              <a:rPr lang="en-US" altLang="zh-CN" sz="1400" i="0" dirty="0">
                <a:solidFill>
                  <a:srgbClr val="000000"/>
                </a:solidFill>
                <a:effectLst/>
                <a:latin typeface="Times New Roman" panose="02020603050405020304" pitchFamily="18" charset="0"/>
                <a:cs typeface="Times New Roman" panose="02020603050405020304" pitchFamily="18" charset="0"/>
                <a:hlinkClick r:id="rId2"/>
              </a:rPr>
              <a:t>/abs/1909.00204</a:t>
            </a:r>
            <a:endParaRPr lang="en-US" altLang="zh-CN" sz="140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zh-CN" sz="1400" dirty="0">
                <a:solidFill>
                  <a:srgbClr val="000000"/>
                </a:solidFill>
                <a:latin typeface="Times New Roman" panose="02020603050405020304" pitchFamily="18" charset="0"/>
                <a:cs typeface="Times New Roman" panose="02020603050405020304" pitchFamily="18" charset="0"/>
              </a:rPr>
              <a:t>Unified Language Model Pre-training for Natural Language Understanding and Generation, </a:t>
            </a:r>
            <a:r>
              <a:rPr lang="en-US" altLang="zh-CN" sz="1400" dirty="0">
                <a:solidFill>
                  <a:srgbClr val="000000"/>
                </a:solidFill>
                <a:latin typeface="Times New Roman" panose="02020603050405020304" pitchFamily="18" charset="0"/>
                <a:cs typeface="Times New Roman" panose="02020603050405020304" pitchFamily="18" charset="0"/>
                <a:hlinkClick r:id="rId3"/>
              </a:rPr>
              <a:t>https://</a:t>
            </a:r>
            <a:r>
              <a:rPr lang="en-US" altLang="zh-CN" sz="1400" dirty="0" err="1">
                <a:solidFill>
                  <a:srgbClr val="000000"/>
                </a:solidFill>
                <a:latin typeface="Times New Roman" panose="02020603050405020304" pitchFamily="18" charset="0"/>
                <a:cs typeface="Times New Roman" panose="02020603050405020304" pitchFamily="18" charset="0"/>
                <a:hlinkClick r:id="rId3"/>
              </a:rPr>
              <a:t>arxiv.org</a:t>
            </a:r>
            <a:r>
              <a:rPr lang="en-US" altLang="zh-CN" sz="1400" dirty="0">
                <a:solidFill>
                  <a:srgbClr val="000000"/>
                </a:solidFill>
                <a:latin typeface="Times New Roman" panose="02020603050405020304" pitchFamily="18" charset="0"/>
                <a:cs typeface="Times New Roman" panose="02020603050405020304" pitchFamily="18" charset="0"/>
                <a:hlinkClick r:id="rId3"/>
              </a:rPr>
              <a:t>/abs/1905.03197</a:t>
            </a:r>
            <a:endParaRPr lang="en-US" altLang="zh-CN" sz="1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zh-CN" sz="1400" i="0" dirty="0">
                <a:solidFill>
                  <a:srgbClr val="000000"/>
                </a:solidFill>
                <a:effectLst/>
                <a:latin typeface="Times New Roman" panose="02020603050405020304" pitchFamily="18" charset="0"/>
                <a:cs typeface="Times New Roman" panose="02020603050405020304" pitchFamily="18" charset="0"/>
              </a:rPr>
              <a:t>mT5: A Massively Multilingual Pre-trained Text-to-Text Transformer</a:t>
            </a:r>
            <a:r>
              <a:rPr lang="en-US" altLang="zh-CN" sz="1400" dirty="0">
                <a:solidFill>
                  <a:srgbClr val="000000"/>
                </a:solidFill>
                <a:latin typeface="Times New Roman" panose="02020603050405020304" pitchFamily="18" charset="0"/>
                <a:cs typeface="Times New Roman" panose="02020603050405020304" pitchFamily="18" charset="0"/>
              </a:rPr>
              <a:t>, </a:t>
            </a:r>
            <a:r>
              <a:rPr lang="en-US" altLang="zh-CN" sz="1400" dirty="0">
                <a:solidFill>
                  <a:srgbClr val="000000"/>
                </a:solidFill>
                <a:latin typeface="Times New Roman" panose="02020603050405020304" pitchFamily="18" charset="0"/>
                <a:cs typeface="Times New Roman" panose="02020603050405020304" pitchFamily="18" charset="0"/>
                <a:hlinkClick r:id="rId4"/>
              </a:rPr>
              <a:t>https://</a:t>
            </a:r>
            <a:r>
              <a:rPr lang="en-US" altLang="zh-CN" sz="1400" dirty="0" err="1">
                <a:solidFill>
                  <a:srgbClr val="000000"/>
                </a:solidFill>
                <a:latin typeface="Times New Roman" panose="02020603050405020304" pitchFamily="18" charset="0"/>
                <a:cs typeface="Times New Roman" panose="02020603050405020304" pitchFamily="18" charset="0"/>
                <a:hlinkClick r:id="rId4"/>
              </a:rPr>
              <a:t>aclanthology.org</a:t>
            </a:r>
            <a:r>
              <a:rPr lang="en-US" altLang="zh-CN" sz="1400" dirty="0">
                <a:solidFill>
                  <a:srgbClr val="000000"/>
                </a:solidFill>
                <a:latin typeface="Times New Roman" panose="02020603050405020304" pitchFamily="18" charset="0"/>
                <a:cs typeface="Times New Roman" panose="02020603050405020304" pitchFamily="18" charset="0"/>
                <a:hlinkClick r:id="rId4"/>
              </a:rPr>
              <a:t>/</a:t>
            </a:r>
            <a:r>
              <a:rPr lang="en-US" altLang="zh-CN" sz="1400" dirty="0" err="1">
                <a:solidFill>
                  <a:srgbClr val="000000"/>
                </a:solidFill>
                <a:latin typeface="Times New Roman" panose="02020603050405020304" pitchFamily="18" charset="0"/>
                <a:cs typeface="Times New Roman" panose="02020603050405020304" pitchFamily="18" charset="0"/>
                <a:hlinkClick r:id="rId4"/>
              </a:rPr>
              <a:t>2021.naacl-main.41</a:t>
            </a:r>
            <a:r>
              <a:rPr lang="en-US" altLang="zh-CN" sz="1400" dirty="0">
                <a:solidFill>
                  <a:srgbClr val="000000"/>
                </a:solidFill>
                <a:latin typeface="Times New Roman" panose="02020603050405020304" pitchFamily="18" charset="0"/>
                <a:cs typeface="Times New Roman" panose="02020603050405020304" pitchFamily="18" charset="0"/>
                <a:hlinkClick r:id="rId4"/>
              </a:rPr>
              <a:t>/</a:t>
            </a:r>
            <a:endParaRPr lang="en-US" altLang="zh-CN" sz="1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zh-CN" sz="1400" i="0" dirty="0">
                <a:solidFill>
                  <a:srgbClr val="000000"/>
                </a:solidFill>
                <a:effectLst/>
                <a:latin typeface="Times New Roman" panose="02020603050405020304" pitchFamily="18" charset="0"/>
                <a:cs typeface="Times New Roman" panose="02020603050405020304" pitchFamily="18" charset="0"/>
              </a:rPr>
              <a:t>Exploring the Limits of Transfer Learning with a Unified Text-to-Text Transformer, </a:t>
            </a:r>
            <a:r>
              <a:rPr lang="en-US" altLang="zh-CN" sz="1400" i="0" dirty="0">
                <a:solidFill>
                  <a:srgbClr val="000000"/>
                </a:solidFill>
                <a:effectLst/>
                <a:latin typeface="Times New Roman" panose="02020603050405020304" pitchFamily="18" charset="0"/>
                <a:cs typeface="Times New Roman" panose="02020603050405020304" pitchFamily="18" charset="0"/>
                <a:hlinkClick r:id="rId5"/>
              </a:rPr>
              <a:t>https://</a:t>
            </a:r>
            <a:r>
              <a:rPr lang="en-US" altLang="zh-CN" sz="1400" i="0" dirty="0" err="1">
                <a:solidFill>
                  <a:srgbClr val="000000"/>
                </a:solidFill>
                <a:effectLst/>
                <a:latin typeface="Times New Roman" panose="02020603050405020304" pitchFamily="18" charset="0"/>
                <a:cs typeface="Times New Roman" panose="02020603050405020304" pitchFamily="18" charset="0"/>
                <a:hlinkClick r:id="rId5"/>
              </a:rPr>
              <a:t>arxiv.org</a:t>
            </a:r>
            <a:r>
              <a:rPr lang="en-US" altLang="zh-CN" sz="1400" i="0" dirty="0">
                <a:solidFill>
                  <a:srgbClr val="000000"/>
                </a:solidFill>
                <a:effectLst/>
                <a:latin typeface="Times New Roman" panose="02020603050405020304" pitchFamily="18" charset="0"/>
                <a:cs typeface="Times New Roman" panose="02020603050405020304" pitchFamily="18" charset="0"/>
                <a:hlinkClick r:id="rId5"/>
              </a:rPr>
              <a:t>/abs/1910.10683</a:t>
            </a:r>
            <a:endParaRPr lang="en-US" altLang="zh-CN" sz="140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GitHub-code:</a:t>
            </a:r>
            <a:r>
              <a:rPr lang="zh-CN" altLang="en-US" sz="1400" i="0" dirty="0">
                <a:solidFill>
                  <a:srgbClr val="24292F"/>
                </a:solidFill>
                <a:effectLst/>
                <a:latin typeface="宋体" panose="02010600030101010101" pitchFamily="2" charset="-122"/>
                <a:ea typeface="宋体" panose="02010600030101010101" pitchFamily="2" charset="-122"/>
              </a:rPr>
              <a:t>中医文献问题生成挑战</a:t>
            </a:r>
            <a:r>
              <a:rPr lang="en-US" altLang="zh-CN" sz="1400" i="0" dirty="0">
                <a:solidFill>
                  <a:srgbClr val="24292F"/>
                </a:solidFill>
                <a:effectLst/>
                <a:latin typeface="宋体" panose="02010600030101010101" pitchFamily="2" charset="-122"/>
                <a:ea typeface="宋体" panose="02010600030101010101" pitchFamily="2" charset="-122"/>
              </a:rPr>
              <a:t>, </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6"/>
              </a:rPr>
              <a:t>https://</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6"/>
              </a:rPr>
              <a:t>github.com</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6"/>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6"/>
              </a:rPr>
              <a:t>kangyishuai</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6"/>
              </a:rPr>
              <a:t>/CHINESE-MEDICINE-QUESTION-GENERATION</a:t>
            </a:r>
            <a:endPar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b="0" i="0" dirty="0">
                <a:solidFill>
                  <a:srgbClr val="24292F"/>
                </a:solidFill>
                <a:effectLst/>
                <a:latin typeface="Times New Roman" panose="02020603050405020304" pitchFamily="18" charset="0"/>
                <a:cs typeface="Times New Roman" panose="02020603050405020304" pitchFamily="18" charset="0"/>
              </a:rPr>
              <a:t>CLUE benchmark: </a:t>
            </a:r>
            <a:r>
              <a:rPr lang="zh-CN" altLang="en-US" sz="1400" b="0" i="0" dirty="0">
                <a:solidFill>
                  <a:srgbClr val="24292F"/>
                </a:solidFill>
                <a:effectLst/>
                <a:latin typeface="宋体" panose="02010600030101010101" pitchFamily="2" charset="-122"/>
                <a:ea typeface="宋体" panose="02010600030101010101" pitchFamily="2" charset="-122"/>
              </a:rPr>
              <a:t>中文语言理解测评基准，</a:t>
            </a:r>
            <a:r>
              <a:rPr lang="en-US" altLang="zh-CN" sz="1400" b="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7"/>
              </a:rPr>
              <a:t>https://</a:t>
            </a:r>
            <a:r>
              <a:rPr lang="en-US" altLang="zh-CN" sz="1400" b="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7"/>
              </a:rPr>
              <a:t>github.com</a:t>
            </a:r>
            <a:r>
              <a:rPr lang="en-US" altLang="zh-CN" sz="1400" b="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7"/>
              </a:rPr>
              <a:t>/</a:t>
            </a:r>
            <a:r>
              <a:rPr lang="en-US" altLang="zh-CN" sz="1400" b="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7"/>
              </a:rPr>
              <a:t>CLUEbenchmark</a:t>
            </a:r>
            <a:r>
              <a:rPr lang="en-US" altLang="zh-CN" sz="1400" b="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7"/>
              </a:rPr>
              <a:t>/CLUE</a:t>
            </a:r>
            <a:endParaRPr lang="en-US" altLang="zh-CN" sz="1400" b="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Question Generation using transformers,  https://</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github.com</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patil-suraj</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question_generation</a:t>
            </a:r>
            <a:endParaRPr lang="en-US" altLang="zh-CN" sz="1400" b="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Questgen</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 AI, </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8"/>
              </a:rPr>
              <a:t>https://</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8"/>
              </a:rPr>
              <a:t>github.com</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8"/>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8"/>
              </a:rPr>
              <a:t>ramsrigouthamg</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8"/>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8"/>
              </a:rPr>
              <a:t>Questgen.ai</a:t>
            </a:r>
            <a:endPar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Jieba</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中文分词组件，</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9"/>
              </a:rPr>
              <a:t>https://</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9"/>
              </a:rPr>
              <a:t>github.com</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9"/>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9"/>
              </a:rPr>
              <a:t>fxsjy</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9"/>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9"/>
              </a:rPr>
              <a:t>jieba</a:t>
            </a:r>
            <a:endPar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MultiLingual</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 Question Answering—</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paperwithcode</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0"/>
              </a:rPr>
              <a:t>https://</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0"/>
              </a:rPr>
              <a:t>paperswithcode.com</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0"/>
              </a:rPr>
              <a:t>/dataset/</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0"/>
              </a:rPr>
              <a:t>mlqa</a:t>
            </a:r>
            <a:endPar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WantWords</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反向词典</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https://</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github.com</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thunlp</a:t>
            </a:r>
            <a:r>
              <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a:t>
            </a:r>
            <a:r>
              <a:rPr lang="en-US" altLang="zh-CN" sz="1400" i="0" dirty="0" err="1">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WantWords</a:t>
            </a:r>
            <a:endParaRPr lang="en-US" altLang="zh-CN" sz="1400" i="0" dirty="0">
              <a:solidFill>
                <a:srgbClr val="24292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KMCha</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近义词词典，</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2"/>
              </a:rPr>
              <a:t>https://</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2"/>
              </a:rPr>
              <a:t>kmcha.com</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2"/>
              </a:rPr>
              <a:t>/</a:t>
            </a:r>
            <a:endPar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All_Dictionaries</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在线词典网站，</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https://</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github.com</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Dictionaryphile</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All_Dictionaries</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3"/>
              </a:rPr>
              <a:t>E5%90%8C%E4%B9%89%E8%AF%8D</a:t>
            </a:r>
            <a:endPar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 documentation</a:t>
            </a:r>
            <a:r>
              <a:rPr lang="zh-CN" altLang="en-US"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4"/>
              </a:rPr>
              <a:t>https://</a:t>
            </a:r>
            <a:r>
              <a:rPr lang="en-US" altLang="zh-CN" sz="1400" dirty="0" err="1">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4"/>
              </a:rPr>
              <a:t>www.mongodb.com</a:t>
            </a:r>
            <a:r>
              <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hlinkClick r:id="rId14"/>
              </a:rPr>
              <a:t>/docs/manual/core/document/</a:t>
            </a:r>
            <a:endParaRPr lang="en-US" altLang="zh-CN" sz="1400" dirty="0">
              <a:solidFill>
                <a:srgbClr val="24292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592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53816F84-4E86-E627-6D00-35A30F9C0D8B}"/>
              </a:ext>
            </a:extLst>
          </p:cNvPr>
          <p:cNvSpPr/>
          <p:nvPr/>
        </p:nvSpPr>
        <p:spPr>
          <a:xfrm>
            <a:off x="663822" y="416339"/>
            <a:ext cx="4893348" cy="284087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AB4CA07-3B31-6F42-440B-0878EA79AE09}"/>
              </a:ext>
            </a:extLst>
          </p:cNvPr>
          <p:cNvSpPr txBox="1"/>
          <p:nvPr/>
        </p:nvSpPr>
        <p:spPr>
          <a:xfrm>
            <a:off x="1170371" y="416339"/>
            <a:ext cx="1217000" cy="400110"/>
          </a:xfrm>
          <a:prstGeom prst="rect">
            <a:avLst/>
          </a:prstGeom>
          <a:noFill/>
        </p:spPr>
        <p:txBody>
          <a:bodyPr wrap="none" rtlCol="0">
            <a:spAutoFit/>
          </a:bodyPr>
          <a:lstStyle/>
          <a:p>
            <a:r>
              <a:rPr lang="zh-CN" altLang="en-US" sz="2000" b="1" dirty="0">
                <a:latin typeface="宋体" panose="02010600030101010101" pitchFamily="2" charset="-122"/>
                <a:ea typeface="宋体" panose="02010600030101010101" pitchFamily="2" charset="-122"/>
              </a:rPr>
              <a:t>题库现状</a:t>
            </a:r>
            <a:endParaRPr lang="en-US" altLang="zh-CN" sz="2000" b="1"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B09E9373-A79C-C069-DB2A-46E563382939}"/>
              </a:ext>
            </a:extLst>
          </p:cNvPr>
          <p:cNvSpPr txBox="1"/>
          <p:nvPr/>
        </p:nvSpPr>
        <p:spPr>
          <a:xfrm>
            <a:off x="766748" y="1647470"/>
            <a:ext cx="485480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题库较为老旧，更新题目的代价较大，保持长久的大体量更新题库不太现实。</a:t>
            </a:r>
          </a:p>
        </p:txBody>
      </p:sp>
      <p:sp>
        <p:nvSpPr>
          <p:cNvPr id="5" name="文本框 4">
            <a:extLst>
              <a:ext uri="{FF2B5EF4-FFF2-40B4-BE49-F238E27FC236}">
                <a16:creationId xmlns:a16="http://schemas.microsoft.com/office/drawing/2014/main" id="{A12673CC-D471-5402-2A36-DDB9ADC824A8}"/>
              </a:ext>
            </a:extLst>
          </p:cNvPr>
          <p:cNvSpPr txBox="1"/>
          <p:nvPr/>
        </p:nvSpPr>
        <p:spPr>
          <a:xfrm>
            <a:off x="766748" y="1036667"/>
            <a:ext cx="3647152"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目前的题库来源：人工收集或编辑</a:t>
            </a:r>
          </a:p>
        </p:txBody>
      </p:sp>
      <p:sp>
        <p:nvSpPr>
          <p:cNvPr id="6" name="文本框 5">
            <a:extLst>
              <a:ext uri="{FF2B5EF4-FFF2-40B4-BE49-F238E27FC236}">
                <a16:creationId xmlns:a16="http://schemas.microsoft.com/office/drawing/2014/main" id="{2FD4CFD4-C205-57C8-3422-6BB92954CC13}"/>
              </a:ext>
            </a:extLst>
          </p:cNvPr>
          <p:cNvSpPr txBox="1"/>
          <p:nvPr/>
        </p:nvSpPr>
        <p:spPr>
          <a:xfrm>
            <a:off x="840433" y="2535272"/>
            <a:ext cx="4339650" cy="646331"/>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难点：很多题目是常识通识文学、诗词类</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的知识，变化起来比较麻烦。</a:t>
            </a:r>
          </a:p>
        </p:txBody>
      </p:sp>
      <p:sp>
        <p:nvSpPr>
          <p:cNvPr id="7" name="矩形: 圆角 6">
            <a:extLst>
              <a:ext uri="{FF2B5EF4-FFF2-40B4-BE49-F238E27FC236}">
                <a16:creationId xmlns:a16="http://schemas.microsoft.com/office/drawing/2014/main" id="{D143F4E3-F981-E752-A9AD-87E8C0F740F8}"/>
              </a:ext>
            </a:extLst>
          </p:cNvPr>
          <p:cNvSpPr/>
          <p:nvPr/>
        </p:nvSpPr>
        <p:spPr>
          <a:xfrm>
            <a:off x="7990034" y="496604"/>
            <a:ext cx="2713179" cy="276060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D4EC0D7-A513-3FF0-77BB-2B10DEC12298}"/>
              </a:ext>
            </a:extLst>
          </p:cNvPr>
          <p:cNvSpPr txBox="1"/>
          <p:nvPr/>
        </p:nvSpPr>
        <p:spPr>
          <a:xfrm>
            <a:off x="8434057" y="530118"/>
            <a:ext cx="1733167" cy="400110"/>
          </a:xfrm>
          <a:prstGeom prst="rect">
            <a:avLst/>
          </a:prstGeom>
          <a:noFill/>
        </p:spPr>
        <p:txBody>
          <a:bodyPr wrap="none" rtlCol="0">
            <a:spAutoFit/>
          </a:bodyPr>
          <a:lstStyle/>
          <a:p>
            <a:r>
              <a:rPr lang="zh-CN" altLang="en-US" sz="2000" b="1" dirty="0">
                <a:latin typeface="宋体" panose="02010600030101010101" pitchFamily="2" charset="-122"/>
                <a:ea typeface="宋体" panose="02010600030101010101" pitchFamily="2" charset="-122"/>
              </a:rPr>
              <a:t>题库内容分析</a:t>
            </a:r>
            <a:endParaRPr lang="en-US" altLang="zh-CN" sz="2000" b="1"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E71B740E-27C9-7749-999B-3BEB6FB8C31B}"/>
              </a:ext>
            </a:extLst>
          </p:cNvPr>
          <p:cNvSpPr txBox="1"/>
          <p:nvPr/>
        </p:nvSpPr>
        <p:spPr>
          <a:xfrm>
            <a:off x="8440469" y="2798000"/>
            <a:ext cx="1454244"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、游戏知识</a:t>
            </a:r>
          </a:p>
        </p:txBody>
      </p:sp>
      <p:sp>
        <p:nvSpPr>
          <p:cNvPr id="10" name="文本框 9">
            <a:extLst>
              <a:ext uri="{FF2B5EF4-FFF2-40B4-BE49-F238E27FC236}">
                <a16:creationId xmlns:a16="http://schemas.microsoft.com/office/drawing/2014/main" id="{A05C5B67-C7D8-BADE-CB5A-C31197687499}"/>
              </a:ext>
            </a:extLst>
          </p:cNvPr>
          <p:cNvSpPr txBox="1"/>
          <p:nvPr/>
        </p:nvSpPr>
        <p:spPr>
          <a:xfrm>
            <a:off x="8427595" y="1711266"/>
            <a:ext cx="1454244"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、自然科学</a:t>
            </a:r>
          </a:p>
        </p:txBody>
      </p:sp>
      <p:sp>
        <p:nvSpPr>
          <p:cNvPr id="11" name="文本框 10">
            <a:extLst>
              <a:ext uri="{FF2B5EF4-FFF2-40B4-BE49-F238E27FC236}">
                <a16:creationId xmlns:a16="http://schemas.microsoft.com/office/drawing/2014/main" id="{87CD96D3-0DC3-CDF1-67A4-A7006F9AD406}"/>
              </a:ext>
            </a:extLst>
          </p:cNvPr>
          <p:cNvSpPr txBox="1"/>
          <p:nvPr/>
        </p:nvSpPr>
        <p:spPr>
          <a:xfrm>
            <a:off x="8427595" y="2254633"/>
            <a:ext cx="1454244"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、生活百科</a:t>
            </a:r>
          </a:p>
        </p:txBody>
      </p:sp>
      <p:sp>
        <p:nvSpPr>
          <p:cNvPr id="12" name="文本框 11">
            <a:extLst>
              <a:ext uri="{FF2B5EF4-FFF2-40B4-BE49-F238E27FC236}">
                <a16:creationId xmlns:a16="http://schemas.microsoft.com/office/drawing/2014/main" id="{D8344BA1-628B-1BA0-616B-EB914D9C57DF}"/>
              </a:ext>
            </a:extLst>
          </p:cNvPr>
          <p:cNvSpPr txBox="1"/>
          <p:nvPr/>
        </p:nvSpPr>
        <p:spPr>
          <a:xfrm>
            <a:off x="8434057" y="1167899"/>
            <a:ext cx="1460656"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、传统文化</a:t>
            </a:r>
          </a:p>
        </p:txBody>
      </p:sp>
      <p:sp>
        <p:nvSpPr>
          <p:cNvPr id="13" name="文本框 12">
            <a:extLst>
              <a:ext uri="{FF2B5EF4-FFF2-40B4-BE49-F238E27FC236}">
                <a16:creationId xmlns:a16="http://schemas.microsoft.com/office/drawing/2014/main" id="{42ED948D-6C17-2D61-3F5E-E994F34F8432}"/>
              </a:ext>
            </a:extLst>
          </p:cNvPr>
          <p:cNvSpPr txBox="1"/>
          <p:nvPr/>
        </p:nvSpPr>
        <p:spPr>
          <a:xfrm>
            <a:off x="711192" y="3862665"/>
            <a:ext cx="1595309" cy="430887"/>
          </a:xfrm>
          <a:prstGeom prst="rect">
            <a:avLst/>
          </a:prstGeom>
          <a:noFill/>
        </p:spPr>
        <p:txBody>
          <a:bodyPr wrap="none" rtlCol="0">
            <a:spAutoFit/>
          </a:bodyPr>
          <a:lstStyle/>
          <a:p>
            <a:r>
              <a:rPr lang="zh-CN" altLang="en-US" sz="2200" dirty="0">
                <a:latin typeface="宋体" panose="02010600030101010101" pitchFamily="2" charset="-122"/>
                <a:ea typeface="宋体" panose="02010600030101010101" pitchFamily="2" charset="-122"/>
              </a:rPr>
              <a:t>需求分析：</a:t>
            </a:r>
          </a:p>
        </p:txBody>
      </p:sp>
      <p:sp>
        <p:nvSpPr>
          <p:cNvPr id="14" name="文本框 13">
            <a:extLst>
              <a:ext uri="{FF2B5EF4-FFF2-40B4-BE49-F238E27FC236}">
                <a16:creationId xmlns:a16="http://schemas.microsoft.com/office/drawing/2014/main" id="{326AFBD8-0643-135E-A55C-4C6A39024D8C}"/>
              </a:ext>
            </a:extLst>
          </p:cNvPr>
          <p:cNvSpPr txBox="1"/>
          <p:nvPr/>
        </p:nvSpPr>
        <p:spPr>
          <a:xfrm>
            <a:off x="1849562" y="4412833"/>
            <a:ext cx="3762568"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数据需按照类别进行划分</a:t>
            </a:r>
          </a:p>
        </p:txBody>
      </p:sp>
      <p:sp>
        <p:nvSpPr>
          <p:cNvPr id="16" name="文本框 15">
            <a:extLst>
              <a:ext uri="{FF2B5EF4-FFF2-40B4-BE49-F238E27FC236}">
                <a16:creationId xmlns:a16="http://schemas.microsoft.com/office/drawing/2014/main" id="{F7FE2D82-DF45-C85C-DB23-CB0DA4F57A66}"/>
              </a:ext>
            </a:extLst>
          </p:cNvPr>
          <p:cNvSpPr txBox="1"/>
          <p:nvPr/>
        </p:nvSpPr>
        <p:spPr>
          <a:xfrm>
            <a:off x="1849562" y="5076436"/>
            <a:ext cx="7451079"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、需要生成对应的问题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答案对，其中还需包括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个错误答案选项</a:t>
            </a:r>
          </a:p>
        </p:txBody>
      </p:sp>
      <p:sp>
        <p:nvSpPr>
          <p:cNvPr id="17" name="文本框 16">
            <a:extLst>
              <a:ext uri="{FF2B5EF4-FFF2-40B4-BE49-F238E27FC236}">
                <a16:creationId xmlns:a16="http://schemas.microsoft.com/office/drawing/2014/main" id="{231289EE-40DB-9C61-74DB-A6D872DCDF74}"/>
              </a:ext>
            </a:extLst>
          </p:cNvPr>
          <p:cNvSpPr txBox="1"/>
          <p:nvPr/>
        </p:nvSpPr>
        <p:spPr>
          <a:xfrm>
            <a:off x="1849562" y="5740039"/>
            <a:ext cx="544251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、批量、大规模生成，可维持较大体量的题库</a:t>
            </a:r>
          </a:p>
        </p:txBody>
      </p:sp>
      <p:cxnSp>
        <p:nvCxnSpPr>
          <p:cNvPr id="20" name="连接符: 曲线 19">
            <a:extLst>
              <a:ext uri="{FF2B5EF4-FFF2-40B4-BE49-F238E27FC236}">
                <a16:creationId xmlns:a16="http://schemas.microsoft.com/office/drawing/2014/main" id="{F2F750BE-F7A4-B65F-14F8-AEC3DD11F5BA}"/>
              </a:ext>
            </a:extLst>
          </p:cNvPr>
          <p:cNvCxnSpPr>
            <a:cxnSpLocks/>
            <a:stCxn id="14" idx="3"/>
            <a:endCxn id="7" idx="1"/>
          </p:cNvCxnSpPr>
          <p:nvPr/>
        </p:nvCxnSpPr>
        <p:spPr>
          <a:xfrm flipV="1">
            <a:off x="5612130" y="1876908"/>
            <a:ext cx="2377904" cy="2735980"/>
          </a:xfrm>
          <a:prstGeom prst="curvedConnector3">
            <a:avLst>
              <a:gd name="adj1" fmla="val 380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C5236F77-3DCD-493C-110B-4B8A582B0350}"/>
              </a:ext>
            </a:extLst>
          </p:cNvPr>
          <p:cNvCxnSpPr>
            <a:cxnSpLocks/>
            <a:stCxn id="17" idx="3"/>
            <a:endCxn id="4" idx="3"/>
          </p:cNvCxnSpPr>
          <p:nvPr/>
        </p:nvCxnSpPr>
        <p:spPr>
          <a:xfrm flipH="1" flipV="1">
            <a:off x="5621552" y="1970636"/>
            <a:ext cx="1670526" cy="3969458"/>
          </a:xfrm>
          <a:prstGeom prst="curvedConnector3">
            <a:avLst>
              <a:gd name="adj1" fmla="val -3350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4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9338" y="642807"/>
            <a:ext cx="11011608" cy="95725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问题生成按有无答案可分为：有答案问题生成、无答案问题生成。初期的解决方案</a:t>
            </a:r>
            <a:r>
              <a:rPr lang="en-US" altLang="zh-CN"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BERT</a:t>
            </a:r>
            <a:r>
              <a:rPr lang="zh-CN" altLang="en-US" sz="2000" dirty="0">
                <a:latin typeface="宋体" panose="02010600030101010101" pitchFamily="2" charset="-122"/>
                <a:ea typeface="宋体" panose="02010600030101010101" pitchFamily="2" charset="-122"/>
              </a:rPr>
              <a:t>路线</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着眼于有答案问题的生成，后期的解决方案</a:t>
            </a:r>
            <a:r>
              <a:rPr lang="en-US" altLang="zh-CN"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mT5</a:t>
            </a:r>
            <a:r>
              <a:rPr lang="zh-CN" altLang="en-US" sz="2000" dirty="0">
                <a:latin typeface="宋体" panose="02010600030101010101" pitchFamily="2" charset="-122"/>
                <a:ea typeface="宋体" panose="02010600030101010101" pitchFamily="2" charset="-122"/>
              </a:rPr>
              <a:t>路线</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为通过文本直接进行问题生成。</a:t>
            </a:r>
          </a:p>
        </p:txBody>
      </p:sp>
      <p:sp>
        <p:nvSpPr>
          <p:cNvPr id="5" name="文本框 4"/>
          <p:cNvSpPr txBox="1"/>
          <p:nvPr/>
        </p:nvSpPr>
        <p:spPr>
          <a:xfrm>
            <a:off x="861874" y="2329037"/>
            <a:ext cx="8744702"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基于篇章片段抽取的阅读理解任务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(Span-Extraction Machine Reading Comprehension)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文本框 5"/>
          <p:cNvSpPr txBox="1"/>
          <p:nvPr/>
        </p:nvSpPr>
        <p:spPr>
          <a:xfrm>
            <a:off x="951995" y="2837579"/>
            <a:ext cx="5637991" cy="16893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在填空型阅读理解评测之上进一步扩展，</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更接近实际应用场景；</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对给定篇章进行建模并回答与篇章相关的问题；</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答案需要从篇章中抽取出一个连续片段；</a:t>
            </a:r>
          </a:p>
        </p:txBody>
      </p:sp>
      <p:sp>
        <p:nvSpPr>
          <p:cNvPr id="8" name="文本框 7">
            <a:extLst>
              <a:ext uri="{FF2B5EF4-FFF2-40B4-BE49-F238E27FC236}">
                <a16:creationId xmlns:a16="http://schemas.microsoft.com/office/drawing/2014/main" id="{40216B5C-BDC3-0FEB-4190-4B68262CD5D0}"/>
              </a:ext>
            </a:extLst>
          </p:cNvPr>
          <p:cNvSpPr txBox="1"/>
          <p:nvPr/>
        </p:nvSpPr>
        <p:spPr>
          <a:xfrm>
            <a:off x="73517" y="74711"/>
            <a:ext cx="3236784" cy="523220"/>
          </a:xfrm>
          <a:prstGeom prst="rect">
            <a:avLst/>
          </a:prstGeom>
          <a:noFill/>
        </p:spPr>
        <p:txBody>
          <a:bodyPr wrap="none" rtlCol="0">
            <a:spAutoFit/>
          </a:bodyPr>
          <a:lstStyle/>
          <a:p>
            <a:r>
              <a:rPr lang="en-US" altLang="zh-CN"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、技术调研与实践</a:t>
            </a:r>
          </a:p>
        </p:txBody>
      </p:sp>
      <p:sp>
        <p:nvSpPr>
          <p:cNvPr id="2" name="文本框 1">
            <a:extLst>
              <a:ext uri="{FF2B5EF4-FFF2-40B4-BE49-F238E27FC236}">
                <a16:creationId xmlns:a16="http://schemas.microsoft.com/office/drawing/2014/main" id="{ABB77E24-2416-CCCA-9607-55288ED65DA9}"/>
              </a:ext>
            </a:extLst>
          </p:cNvPr>
          <p:cNvSpPr txBox="1"/>
          <p:nvPr/>
        </p:nvSpPr>
        <p:spPr>
          <a:xfrm>
            <a:off x="502162" y="1820916"/>
            <a:ext cx="2582758" cy="400110"/>
          </a:xfrm>
          <a:prstGeom prst="rect">
            <a:avLst/>
          </a:prstGeom>
          <a:noFill/>
        </p:spPr>
        <p:txBody>
          <a:bodyPr wrap="none" rtlCol="0">
            <a:spAutoFit/>
          </a:bodyPr>
          <a:lstStyle/>
          <a:p>
            <a:pPr marL="342900" indent="-342900">
              <a:buFont typeface="Wingdings" panose="05000000000000000000" pitchFamily="2" charset="2"/>
              <a:buChar char="ü"/>
            </a:pPr>
            <a:r>
              <a:rPr lang="zh-CN" altLang="en-US" sz="2000" b="1" dirty="0">
                <a:latin typeface="宋体" panose="02010600030101010101" pitchFamily="2" charset="-122"/>
                <a:ea typeface="宋体" panose="02010600030101010101" pitchFamily="2" charset="-122"/>
              </a:rPr>
              <a:t>有答案问题生成：</a:t>
            </a:r>
          </a:p>
        </p:txBody>
      </p:sp>
      <p:sp>
        <p:nvSpPr>
          <p:cNvPr id="9" name="文本框 8">
            <a:extLst>
              <a:ext uri="{FF2B5EF4-FFF2-40B4-BE49-F238E27FC236}">
                <a16:creationId xmlns:a16="http://schemas.microsoft.com/office/drawing/2014/main" id="{C2854609-2F61-0B8F-ACFF-5DDF40AC49A4}"/>
              </a:ext>
            </a:extLst>
          </p:cNvPr>
          <p:cNvSpPr txBox="1"/>
          <p:nvPr/>
        </p:nvSpPr>
        <p:spPr>
          <a:xfrm>
            <a:off x="502162" y="4752047"/>
            <a:ext cx="2595582" cy="400110"/>
          </a:xfrm>
          <a:prstGeom prst="rect">
            <a:avLst/>
          </a:prstGeom>
          <a:noFill/>
        </p:spPr>
        <p:txBody>
          <a:bodyPr wrap="none" rtlCol="0">
            <a:spAutoFit/>
          </a:bodyPr>
          <a:lstStyle/>
          <a:p>
            <a:pPr marL="342900" indent="-342900">
              <a:buFont typeface="Wingdings" panose="05000000000000000000" pitchFamily="2" charset="2"/>
              <a:buChar char="ü"/>
            </a:pPr>
            <a:r>
              <a:rPr lang="zh-CN" altLang="en-US" sz="2000" b="1" dirty="0">
                <a:latin typeface="宋体" panose="02010600030101010101" pitchFamily="2" charset="-122"/>
                <a:ea typeface="宋体" panose="02010600030101010101" pitchFamily="2" charset="-122"/>
              </a:rPr>
              <a:t>无答案问题生成：</a:t>
            </a:r>
          </a:p>
        </p:txBody>
      </p:sp>
      <p:sp>
        <p:nvSpPr>
          <p:cNvPr id="10" name="文本框 9">
            <a:extLst>
              <a:ext uri="{FF2B5EF4-FFF2-40B4-BE49-F238E27FC236}">
                <a16:creationId xmlns:a16="http://schemas.microsoft.com/office/drawing/2014/main" id="{014E69DE-295B-5C4B-8F49-4EC8B98CB803}"/>
              </a:ext>
            </a:extLst>
          </p:cNvPr>
          <p:cNvSpPr txBox="1"/>
          <p:nvPr/>
        </p:nvSpPr>
        <p:spPr>
          <a:xfrm>
            <a:off x="7536848" y="3513566"/>
            <a:ext cx="3506088" cy="870751"/>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中医药文献问题生成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CMRC2018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中文阅读理解竞赛</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A51CE901-CA1E-B4DB-D515-AD401878367D}"/>
              </a:ext>
            </a:extLst>
          </p:cNvPr>
          <p:cNvSpPr txBox="1"/>
          <p:nvPr/>
        </p:nvSpPr>
        <p:spPr>
          <a:xfrm>
            <a:off x="7254791" y="2969132"/>
            <a:ext cx="1627369"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案例解析：</a:t>
            </a:r>
          </a:p>
        </p:txBody>
      </p:sp>
      <p:sp>
        <p:nvSpPr>
          <p:cNvPr id="12" name="文本框 11">
            <a:extLst>
              <a:ext uri="{FF2B5EF4-FFF2-40B4-BE49-F238E27FC236}">
                <a16:creationId xmlns:a16="http://schemas.microsoft.com/office/drawing/2014/main" id="{E25E1A58-DDAB-866B-0EC0-2647340FE1C5}"/>
              </a:ext>
            </a:extLst>
          </p:cNvPr>
          <p:cNvSpPr txBox="1"/>
          <p:nvPr/>
        </p:nvSpPr>
        <p:spPr>
          <a:xfrm>
            <a:off x="861874" y="5500153"/>
            <a:ext cx="10456709" cy="870751"/>
          </a:xfrm>
          <a:prstGeom prst="rect">
            <a:avLst/>
          </a:prstGeom>
          <a:noFill/>
        </p:spPr>
        <p:txBody>
          <a:bodyPr wrap="none" rtlCol="0">
            <a:spAutoFit/>
          </a:bodyPr>
          <a:lstStyle/>
          <a:p>
            <a:pPr>
              <a:lnSpc>
                <a:spcPct val="150000"/>
              </a:lnSpc>
            </a:pPr>
            <a:r>
              <a:rPr lang="zh-CN" altLang="en-US" dirty="0">
                <a:latin typeface="宋体" panose="02010600030101010101" pitchFamily="2" charset="-122"/>
                <a:ea typeface="宋体" panose="02010600030101010101" pitchFamily="2" charset="-122"/>
              </a:rPr>
              <a:t>基于篇章直接进行问题生成、然后再基于篇章</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问题进行答案的生成，属于两阶段的多任务，使用基于</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mT5</a:t>
            </a:r>
            <a:r>
              <a:rPr lang="zh-CN" altLang="en-US" dirty="0">
                <a:latin typeface="宋体" panose="02010600030101010101" pitchFamily="2" charset="-122"/>
                <a:ea typeface="宋体" panose="02010600030101010101" pitchFamily="2" charset="-122"/>
                <a:cs typeface="Times New Roman" panose="02020603050405020304" pitchFamily="18" charset="0"/>
              </a:rPr>
              <a:t>的预训练启发式模型。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8100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1490" y="211009"/>
            <a:ext cx="3877985"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中医药文献问题生成解析：</a:t>
            </a:r>
            <a:endParaRPr lang="en-US" altLang="zh-CN" sz="2400" dirty="0">
              <a:latin typeface="宋体" panose="02010600030101010101" pitchFamily="2" charset="-122"/>
              <a:ea typeface="宋体" panose="02010600030101010101" pitchFamily="2" charset="-122"/>
            </a:endParaRPr>
          </a:p>
        </p:txBody>
      </p:sp>
      <p:sp>
        <p:nvSpPr>
          <p:cNvPr id="4" name="文本框 3"/>
          <p:cNvSpPr txBox="1"/>
          <p:nvPr/>
        </p:nvSpPr>
        <p:spPr>
          <a:xfrm>
            <a:off x="867906" y="960984"/>
            <a:ext cx="9119804" cy="87075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问题生成需要根据篇章及对应的答案自动生成相应的问题，即：“篇章</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答案</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训练集包括篇章、问题、答案，测试集由篇章</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答案构成，问题部分由模型生成。</a:t>
            </a:r>
          </a:p>
        </p:txBody>
      </p:sp>
      <p:sp>
        <p:nvSpPr>
          <p:cNvPr id="6" name="文本框 5">
            <a:extLst>
              <a:ext uri="{FF2B5EF4-FFF2-40B4-BE49-F238E27FC236}">
                <a16:creationId xmlns:a16="http://schemas.microsoft.com/office/drawing/2014/main" id="{45A2BB24-D19A-6263-D5ED-AEDB798BBEB4}"/>
              </a:ext>
            </a:extLst>
          </p:cNvPr>
          <p:cNvSpPr txBox="1"/>
          <p:nvPr/>
        </p:nvSpPr>
        <p:spPr>
          <a:xfrm>
            <a:off x="442758" y="2315993"/>
            <a:ext cx="1467068"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核心思路：</a:t>
            </a:r>
          </a:p>
        </p:txBody>
      </p:sp>
      <p:sp>
        <p:nvSpPr>
          <p:cNvPr id="7" name="文本框 6">
            <a:extLst>
              <a:ext uri="{FF2B5EF4-FFF2-40B4-BE49-F238E27FC236}">
                <a16:creationId xmlns:a16="http://schemas.microsoft.com/office/drawing/2014/main" id="{D160EB09-3214-CA13-BFA0-8F92BEF5F221}"/>
              </a:ext>
            </a:extLst>
          </p:cNvPr>
          <p:cNvSpPr txBox="1"/>
          <p:nvPr/>
        </p:nvSpPr>
        <p:spPr>
          <a:xfrm>
            <a:off x="867906" y="2990797"/>
            <a:ext cx="8706230" cy="336374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数据预处理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数据清洗，处理部分不匹配数据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指数据答案无法在篇章中完全匹配到的数据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文本截断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思路：篇章中答案所在位置的附近与问题的相关性最强。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数据输入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训练时按照</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“[CLS]</a:t>
            </a:r>
            <a:r>
              <a:rPr lang="zh-CN" altLang="en-US" dirty="0">
                <a:latin typeface="Times New Roman" panose="02020603050405020304" pitchFamily="18" charset="0"/>
                <a:ea typeface="宋体" panose="02010600030101010101" pitchFamily="2" charset="-122"/>
                <a:cs typeface="Times New Roman" panose="02020603050405020304" pitchFamily="18" charset="0"/>
              </a:rPr>
              <a:t>篇章</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答案</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[SEP]</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[SEP]”</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格式输入。推断时按照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[CLS]</a:t>
            </a:r>
            <a:r>
              <a:rPr lang="zh-CN" altLang="en-US" dirty="0">
                <a:latin typeface="Times New Roman" panose="02020603050405020304" pitchFamily="18" charset="0"/>
                <a:ea typeface="宋体" panose="02010600030101010101" pitchFamily="2" charset="-122"/>
                <a:cs typeface="Times New Roman" panose="02020603050405020304" pitchFamily="18" charset="0"/>
              </a:rPr>
              <a:t>篇章</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答案</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[SEP]”</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格式输入。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模型架构</a:t>
            </a:r>
          </a:p>
        </p:txBody>
      </p:sp>
    </p:spTree>
    <p:extLst>
      <p:ext uri="{BB962C8B-B14F-4D97-AF65-F5344CB8AC3E}">
        <p14:creationId xmlns:p14="http://schemas.microsoft.com/office/powerpoint/2010/main" val="342885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102361" y="1155197"/>
            <a:ext cx="7708430" cy="4914579"/>
          </a:xfrm>
          <a:prstGeom prst="rect">
            <a:avLst/>
          </a:prstGeom>
        </p:spPr>
      </p:pic>
      <p:sp>
        <p:nvSpPr>
          <p:cNvPr id="6" name="文本框 5">
            <a:extLst>
              <a:ext uri="{FF2B5EF4-FFF2-40B4-BE49-F238E27FC236}">
                <a16:creationId xmlns:a16="http://schemas.microsoft.com/office/drawing/2014/main" id="{6068AB5D-1D6E-73DC-16DC-8E05D98E88B8}"/>
              </a:ext>
            </a:extLst>
          </p:cNvPr>
          <p:cNvSpPr txBox="1"/>
          <p:nvPr/>
        </p:nvSpPr>
        <p:spPr>
          <a:xfrm>
            <a:off x="772510" y="362607"/>
            <a:ext cx="2659702" cy="461665"/>
          </a:xfrm>
          <a:prstGeom prst="rect">
            <a:avLst/>
          </a:prstGeom>
          <a:noFill/>
        </p:spPr>
        <p:txBody>
          <a:bodyPr wrap="none" rtlCol="0">
            <a:spAutoFit/>
          </a:bodyPr>
          <a:lstStyle/>
          <a:p>
            <a:r>
              <a:rPr lang="zh-CN" altLang="en-US" sz="2400" b="1" dirty="0">
                <a:solidFill>
                  <a:schemeClr val="accent2">
                    <a:lumMod val="75000"/>
                  </a:schemeClr>
                </a:solidFill>
                <a:latin typeface="宋体" panose="02010600030101010101" pitchFamily="2" charset="-122"/>
                <a:ea typeface="宋体" panose="02010600030101010101" pitchFamily="2" charset="-122"/>
              </a:rPr>
              <a:t>预训练模型架构图</a:t>
            </a:r>
          </a:p>
        </p:txBody>
      </p:sp>
      <p:sp>
        <p:nvSpPr>
          <p:cNvPr id="2" name="文本框 1">
            <a:extLst>
              <a:ext uri="{FF2B5EF4-FFF2-40B4-BE49-F238E27FC236}">
                <a16:creationId xmlns:a16="http://schemas.microsoft.com/office/drawing/2014/main" id="{F70E0A4A-BCD5-7804-866C-C6CC5EA3869C}"/>
              </a:ext>
            </a:extLst>
          </p:cNvPr>
          <p:cNvSpPr txBox="1"/>
          <p:nvPr/>
        </p:nvSpPr>
        <p:spPr>
          <a:xfrm>
            <a:off x="5956576" y="6068434"/>
            <a:ext cx="5798626" cy="760273"/>
          </a:xfrm>
          <a:prstGeom prst="rect">
            <a:avLst/>
          </a:prstGeom>
          <a:noFill/>
        </p:spPr>
        <p:txBody>
          <a:bodyPr wrap="square" rtlCol="0">
            <a:spAutoFit/>
          </a:bodyPr>
          <a:lstStyle/>
          <a:p>
            <a:pPr>
              <a:lnSpc>
                <a:spcPct val="150000"/>
              </a:lnSpc>
            </a:pPr>
            <a:r>
              <a:rPr lang="en-US" altLang="zh-CN" sz="1000" dirty="0"/>
              <a:t>--</a:t>
            </a:r>
            <a:r>
              <a:rPr lang="zh-CN" altLang="en-US" sz="1000" dirty="0"/>
              <a:t>参考文献</a:t>
            </a:r>
            <a:endParaRPr lang="en-US" altLang="zh-CN" sz="1000" dirty="0"/>
          </a:p>
          <a:p>
            <a:pPr>
              <a:lnSpc>
                <a:spcPct val="150000"/>
              </a:lnSpc>
            </a:pPr>
            <a:r>
              <a:rPr lang="en-US" altLang="zh-CN" sz="1000" dirty="0"/>
              <a:t>《</a:t>
            </a:r>
            <a:r>
              <a:rPr lang="en-US" altLang="zh-CN" sz="1000" b="1" i="0" dirty="0">
                <a:solidFill>
                  <a:srgbClr val="000000"/>
                </a:solidFill>
                <a:effectLst/>
                <a:latin typeface="Lucida Grande"/>
              </a:rPr>
              <a:t>NEZHA: Neural Contextualized Representation for Chinese Language Understanding</a:t>
            </a:r>
            <a:r>
              <a:rPr lang="en-US" altLang="zh-CN" sz="1000" dirty="0"/>
              <a:t>》</a:t>
            </a:r>
          </a:p>
          <a:p>
            <a:pPr>
              <a:lnSpc>
                <a:spcPct val="150000"/>
              </a:lnSpc>
            </a:pPr>
            <a:r>
              <a:rPr lang="en-US" altLang="zh-CN" sz="1000" dirty="0"/>
              <a:t>《</a:t>
            </a:r>
            <a:r>
              <a:rPr lang="en-US" altLang="zh-CN" sz="1000" b="1" i="0" dirty="0">
                <a:solidFill>
                  <a:srgbClr val="000000"/>
                </a:solidFill>
                <a:effectLst/>
                <a:latin typeface="Lucida Grande"/>
              </a:rPr>
              <a:t>Unified Language Model Pre-training for Natural Language Understanding and Generation</a:t>
            </a:r>
            <a:r>
              <a:rPr lang="en-US" altLang="zh-CN" sz="1000" dirty="0"/>
              <a:t>》</a:t>
            </a:r>
            <a:endParaRPr lang="zh-CN" altLang="en-US" sz="1000" dirty="0"/>
          </a:p>
        </p:txBody>
      </p:sp>
    </p:spTree>
    <p:extLst>
      <p:ext uri="{BB962C8B-B14F-4D97-AF65-F5344CB8AC3E}">
        <p14:creationId xmlns:p14="http://schemas.microsoft.com/office/powerpoint/2010/main" val="413229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8D99E0-6883-7715-4E6E-5305D02F7D3C}"/>
              </a:ext>
            </a:extLst>
          </p:cNvPr>
          <p:cNvPicPr>
            <a:picLocks noChangeAspect="1"/>
          </p:cNvPicPr>
          <p:nvPr/>
        </p:nvPicPr>
        <p:blipFill>
          <a:blip r:embed="rId2"/>
          <a:stretch>
            <a:fillRect/>
          </a:stretch>
        </p:blipFill>
        <p:spPr>
          <a:xfrm>
            <a:off x="329682" y="346412"/>
            <a:ext cx="7019813" cy="5653172"/>
          </a:xfrm>
          <a:prstGeom prst="rect">
            <a:avLst/>
          </a:prstGeom>
        </p:spPr>
      </p:pic>
      <p:sp>
        <p:nvSpPr>
          <p:cNvPr id="4" name="文本框 3">
            <a:extLst>
              <a:ext uri="{FF2B5EF4-FFF2-40B4-BE49-F238E27FC236}">
                <a16:creationId xmlns:a16="http://schemas.microsoft.com/office/drawing/2014/main" id="{250385E8-D658-C65A-A2F8-4C8A9ABAA0CF}"/>
              </a:ext>
            </a:extLst>
          </p:cNvPr>
          <p:cNvSpPr txBox="1"/>
          <p:nvPr/>
        </p:nvSpPr>
        <p:spPr>
          <a:xfrm>
            <a:off x="9011455" y="1326624"/>
            <a:ext cx="954107"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摘要：</a:t>
            </a:r>
          </a:p>
        </p:txBody>
      </p:sp>
      <p:sp>
        <p:nvSpPr>
          <p:cNvPr id="7" name="文本框 6">
            <a:extLst>
              <a:ext uri="{FF2B5EF4-FFF2-40B4-BE49-F238E27FC236}">
                <a16:creationId xmlns:a16="http://schemas.microsoft.com/office/drawing/2014/main" id="{9C9BEA46-BB24-293A-0288-317A88A87310}"/>
              </a:ext>
            </a:extLst>
          </p:cNvPr>
          <p:cNvSpPr txBox="1"/>
          <p:nvPr/>
        </p:nvSpPr>
        <p:spPr>
          <a:xfrm>
            <a:off x="7231487" y="1894159"/>
            <a:ext cx="4514045" cy="2630913"/>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本文展示了在中文语料库上预训练名为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NEZHA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（用于中文语言理解的神经上下文表示）的语言模型以及针对中文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NLU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任务进行微调的实践。当前版本的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NEZHA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基于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BERT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并进行了一系列经过验证的改进，其中包括作为有效位置编码方案的功能相对位置编码、全字掩码策略、混合精度训练和模型训练中的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LAMB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优化器。</a:t>
            </a:r>
          </a:p>
        </p:txBody>
      </p:sp>
      <p:sp>
        <p:nvSpPr>
          <p:cNvPr id="8" name="矩形: 圆角 7">
            <a:extLst>
              <a:ext uri="{FF2B5EF4-FFF2-40B4-BE49-F238E27FC236}">
                <a16:creationId xmlns:a16="http://schemas.microsoft.com/office/drawing/2014/main" id="{F6D60151-5194-E2C3-5DFA-9B55A46A0E0A}"/>
              </a:ext>
            </a:extLst>
          </p:cNvPr>
          <p:cNvSpPr/>
          <p:nvPr/>
        </p:nvSpPr>
        <p:spPr>
          <a:xfrm>
            <a:off x="7114701" y="1088265"/>
            <a:ext cx="4630831" cy="3747752"/>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431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8F1C67-0E32-9AE7-9A4E-9278CF1FE9AB}"/>
              </a:ext>
            </a:extLst>
          </p:cNvPr>
          <p:cNvPicPr>
            <a:picLocks noChangeAspect="1"/>
          </p:cNvPicPr>
          <p:nvPr/>
        </p:nvPicPr>
        <p:blipFill>
          <a:blip r:embed="rId2"/>
          <a:stretch>
            <a:fillRect/>
          </a:stretch>
        </p:blipFill>
        <p:spPr>
          <a:xfrm>
            <a:off x="99527" y="227520"/>
            <a:ext cx="7118147" cy="6160839"/>
          </a:xfrm>
          <a:prstGeom prst="rect">
            <a:avLst/>
          </a:prstGeom>
        </p:spPr>
      </p:pic>
      <p:sp>
        <p:nvSpPr>
          <p:cNvPr id="4" name="文本框 3">
            <a:extLst>
              <a:ext uri="{FF2B5EF4-FFF2-40B4-BE49-F238E27FC236}">
                <a16:creationId xmlns:a16="http://schemas.microsoft.com/office/drawing/2014/main" id="{72FBC431-782E-6C1F-C9EB-BD6EECB344E6}"/>
              </a:ext>
            </a:extLst>
          </p:cNvPr>
          <p:cNvSpPr txBox="1"/>
          <p:nvPr/>
        </p:nvSpPr>
        <p:spPr>
          <a:xfrm>
            <a:off x="8985698" y="1455413"/>
            <a:ext cx="954107"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摘要：</a:t>
            </a:r>
          </a:p>
        </p:txBody>
      </p:sp>
      <p:sp>
        <p:nvSpPr>
          <p:cNvPr id="5" name="文本框 4">
            <a:extLst>
              <a:ext uri="{FF2B5EF4-FFF2-40B4-BE49-F238E27FC236}">
                <a16:creationId xmlns:a16="http://schemas.microsoft.com/office/drawing/2014/main" id="{3DE3BC0E-4F2A-199E-7929-E74B8DF0A514}"/>
              </a:ext>
            </a:extLst>
          </p:cNvPr>
          <p:cNvSpPr txBox="1"/>
          <p:nvPr/>
        </p:nvSpPr>
        <p:spPr>
          <a:xfrm>
            <a:off x="7205730" y="2022948"/>
            <a:ext cx="4514045" cy="2630913"/>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本文提出了一种新的统一预训练语言模型</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(UNILM)</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，可以针对自然语言理解和生成任务进行微调。该模型使用三种类型的语言建模任务进行预训练：单向、双向和序列到序列预测。统一建模是通过使用共享的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网络并利用特定的自注意力掩码来控制预测条件的上下文来实现的。</a:t>
            </a:r>
          </a:p>
        </p:txBody>
      </p:sp>
      <p:sp>
        <p:nvSpPr>
          <p:cNvPr id="6" name="矩形: 圆角 5">
            <a:extLst>
              <a:ext uri="{FF2B5EF4-FFF2-40B4-BE49-F238E27FC236}">
                <a16:creationId xmlns:a16="http://schemas.microsoft.com/office/drawing/2014/main" id="{2786CA2A-7AC7-E270-7E22-84248635BA18}"/>
              </a:ext>
            </a:extLst>
          </p:cNvPr>
          <p:cNvSpPr/>
          <p:nvPr/>
        </p:nvSpPr>
        <p:spPr>
          <a:xfrm>
            <a:off x="7088944" y="1217054"/>
            <a:ext cx="4630831" cy="3747752"/>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9182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2840</Words>
  <Application>Microsoft Office PowerPoint</Application>
  <PresentationFormat>宽屏</PresentationFormat>
  <Paragraphs>312</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Lucida Grande</vt:lpstr>
      <vt:lpstr>等线</vt:lpstr>
      <vt:lpstr>等线 Light</vt:lpstr>
      <vt:lpstr>宋体</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大富</dc:creator>
  <cp:lastModifiedBy>杨 大富</cp:lastModifiedBy>
  <cp:revision>89</cp:revision>
  <dcterms:created xsi:type="dcterms:W3CDTF">2022-05-20T12:07:38Z</dcterms:created>
  <dcterms:modified xsi:type="dcterms:W3CDTF">2022-12-24T08:34:48Z</dcterms:modified>
</cp:coreProperties>
</file>