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1" r:id="rId20"/>
    <p:sldId id="27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18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45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杨 大富" userId="aa810e1bf9aed1e8" providerId="LiveId" clId="{5D2D52FE-21FF-4F2F-A566-A895BCA73E96}"/>
    <pc:docChg chg="custSel addSld modSld">
      <pc:chgData name="杨 大富" userId="aa810e1bf9aed1e8" providerId="LiveId" clId="{5D2D52FE-21FF-4F2F-A566-A895BCA73E96}" dt="2022-03-15T12:27:57.892" v="2" actId="478"/>
      <pc:docMkLst>
        <pc:docMk/>
      </pc:docMkLst>
      <pc:sldChg chg="delSp new mod">
        <pc:chgData name="杨 大富" userId="aa810e1bf9aed1e8" providerId="LiveId" clId="{5D2D52FE-21FF-4F2F-A566-A895BCA73E96}" dt="2022-03-15T12:27:57.892" v="2" actId="478"/>
        <pc:sldMkLst>
          <pc:docMk/>
          <pc:sldMk cId="137715358" sldId="256"/>
        </pc:sldMkLst>
        <pc:spChg chg="del">
          <ac:chgData name="杨 大富" userId="aa810e1bf9aed1e8" providerId="LiveId" clId="{5D2D52FE-21FF-4F2F-A566-A895BCA73E96}" dt="2022-03-15T12:27:55.150" v="1" actId="478"/>
          <ac:spMkLst>
            <pc:docMk/>
            <pc:sldMk cId="137715358" sldId="256"/>
            <ac:spMk id="2" creationId="{5FC71DEE-1CBF-4678-87C0-AA10136EAFB8}"/>
          </ac:spMkLst>
        </pc:spChg>
        <pc:spChg chg="del">
          <ac:chgData name="杨 大富" userId="aa810e1bf9aed1e8" providerId="LiveId" clId="{5D2D52FE-21FF-4F2F-A566-A895BCA73E96}" dt="2022-03-15T12:27:57.892" v="2" actId="478"/>
          <ac:spMkLst>
            <pc:docMk/>
            <pc:sldMk cId="137715358" sldId="256"/>
            <ac:spMk id="3" creationId="{E1DE5B32-5C86-46CC-A37D-7243C6A9DADA}"/>
          </ac:spMkLst>
        </pc:spChg>
      </pc:sldChg>
    </pc:docChg>
  </pc:docChgLst>
  <pc:docChgLst>
    <pc:chgData name="杨 大富" userId="aa810e1bf9aed1e8" providerId="LiveId" clId="{F0CF2F4F-E8C0-4FAA-B208-58FB8EEFE87E}"/>
    <pc:docChg chg="undo custSel addSld modSld sldOrd">
      <pc:chgData name="杨 大富" userId="aa810e1bf9aed1e8" providerId="LiveId" clId="{F0CF2F4F-E8C0-4FAA-B208-58FB8EEFE87E}" dt="2022-07-11T10:51:51.911" v="2671" actId="14100"/>
      <pc:docMkLst>
        <pc:docMk/>
      </pc:docMkLst>
      <pc:sldChg chg="addSp modSp mod">
        <pc:chgData name="杨 大富" userId="aa810e1bf9aed1e8" providerId="LiveId" clId="{F0CF2F4F-E8C0-4FAA-B208-58FB8EEFE87E}" dt="2022-03-16T07:04:13.031" v="23" actId="1076"/>
        <pc:sldMkLst>
          <pc:docMk/>
          <pc:sldMk cId="137715358" sldId="256"/>
        </pc:sldMkLst>
        <pc:spChg chg="add mod">
          <ac:chgData name="杨 大富" userId="aa810e1bf9aed1e8" providerId="LiveId" clId="{F0CF2F4F-E8C0-4FAA-B208-58FB8EEFE87E}" dt="2022-03-16T07:04:13.031" v="23" actId="1076"/>
          <ac:spMkLst>
            <pc:docMk/>
            <pc:sldMk cId="137715358" sldId="256"/>
            <ac:spMk id="2" creationId="{C0D5D3F2-304A-4637-911A-D5D69E8B5A29}"/>
          </ac:spMkLst>
        </pc:spChg>
      </pc:sldChg>
      <pc:sldChg chg="addSp delSp modSp new mod">
        <pc:chgData name="杨 大富" userId="aa810e1bf9aed1e8" providerId="LiveId" clId="{F0CF2F4F-E8C0-4FAA-B208-58FB8EEFE87E}" dt="2022-03-16T07:21:59.169" v="116" actId="113"/>
        <pc:sldMkLst>
          <pc:docMk/>
          <pc:sldMk cId="353999658" sldId="257"/>
        </pc:sldMkLst>
        <pc:spChg chg="del">
          <ac:chgData name="杨 大富" userId="aa810e1bf9aed1e8" providerId="LiveId" clId="{F0CF2F4F-E8C0-4FAA-B208-58FB8EEFE87E}" dt="2022-03-16T07:04:23.669" v="25" actId="478"/>
          <ac:spMkLst>
            <pc:docMk/>
            <pc:sldMk cId="353999658" sldId="257"/>
            <ac:spMk id="2" creationId="{3ADC48A8-AE09-4137-91B0-9A5784F9C649}"/>
          </ac:spMkLst>
        </pc:spChg>
        <pc:spChg chg="del">
          <ac:chgData name="杨 大富" userId="aa810e1bf9aed1e8" providerId="LiveId" clId="{F0CF2F4F-E8C0-4FAA-B208-58FB8EEFE87E}" dt="2022-03-16T07:04:26.675" v="26" actId="478"/>
          <ac:spMkLst>
            <pc:docMk/>
            <pc:sldMk cId="353999658" sldId="257"/>
            <ac:spMk id="3" creationId="{737B4C86-D166-475D-8E6A-47B317293B27}"/>
          </ac:spMkLst>
        </pc:spChg>
        <pc:spChg chg="add mod">
          <ac:chgData name="杨 大富" userId="aa810e1bf9aed1e8" providerId="LiveId" clId="{F0CF2F4F-E8C0-4FAA-B208-58FB8EEFE87E}" dt="2022-03-16T07:21:59.169" v="116" actId="113"/>
          <ac:spMkLst>
            <pc:docMk/>
            <pc:sldMk cId="353999658" sldId="257"/>
            <ac:spMk id="6" creationId="{A6EC56B7-3BC7-4430-B278-49EB43DBFC6A}"/>
          </ac:spMkLst>
        </pc:spChg>
        <pc:picChg chg="add del mod">
          <ac:chgData name="杨 大富" userId="aa810e1bf9aed1e8" providerId="LiveId" clId="{F0CF2F4F-E8C0-4FAA-B208-58FB8EEFE87E}" dt="2022-03-16T07:18:29.972" v="54" actId="478"/>
          <ac:picMkLst>
            <pc:docMk/>
            <pc:sldMk cId="353999658" sldId="257"/>
            <ac:picMk id="5" creationId="{991619ED-0C8A-4DC6-B14A-0B861218B454}"/>
          </ac:picMkLst>
        </pc:picChg>
        <pc:picChg chg="add mod">
          <ac:chgData name="杨 大富" userId="aa810e1bf9aed1e8" providerId="LiveId" clId="{F0CF2F4F-E8C0-4FAA-B208-58FB8EEFE87E}" dt="2022-03-16T07:18:37.487" v="58" actId="1076"/>
          <ac:picMkLst>
            <pc:docMk/>
            <pc:sldMk cId="353999658" sldId="257"/>
            <ac:picMk id="8" creationId="{69D97F5A-7527-4F81-92F5-94F1DE6CF2C5}"/>
          </ac:picMkLst>
        </pc:picChg>
      </pc:sldChg>
      <pc:sldChg chg="addSp delSp modSp new mod">
        <pc:chgData name="杨 大富" userId="aa810e1bf9aed1e8" providerId="LiveId" clId="{F0CF2F4F-E8C0-4FAA-B208-58FB8EEFE87E}" dt="2022-03-16T07:38:25.535" v="276" actId="255"/>
        <pc:sldMkLst>
          <pc:docMk/>
          <pc:sldMk cId="3515975584" sldId="258"/>
        </pc:sldMkLst>
        <pc:spChg chg="del">
          <ac:chgData name="杨 大富" userId="aa810e1bf9aed1e8" providerId="LiveId" clId="{F0CF2F4F-E8C0-4FAA-B208-58FB8EEFE87E}" dt="2022-03-16T07:11:33.900" v="44" actId="478"/>
          <ac:spMkLst>
            <pc:docMk/>
            <pc:sldMk cId="3515975584" sldId="258"/>
            <ac:spMk id="2" creationId="{FCB3B908-B164-4247-A8C5-3F061647D39E}"/>
          </ac:spMkLst>
        </pc:spChg>
        <pc:spChg chg="del">
          <ac:chgData name="杨 大富" userId="aa810e1bf9aed1e8" providerId="LiveId" clId="{F0CF2F4F-E8C0-4FAA-B208-58FB8EEFE87E}" dt="2022-03-16T07:11:35.915" v="45" actId="478"/>
          <ac:spMkLst>
            <pc:docMk/>
            <pc:sldMk cId="3515975584" sldId="258"/>
            <ac:spMk id="3" creationId="{FD3D38E8-D9AA-449C-8C86-E935BF3BF68B}"/>
          </ac:spMkLst>
        </pc:spChg>
        <pc:spChg chg="add mod">
          <ac:chgData name="杨 大富" userId="aa810e1bf9aed1e8" providerId="LiveId" clId="{F0CF2F4F-E8C0-4FAA-B208-58FB8EEFE87E}" dt="2022-03-16T07:38:25.535" v="276" actId="255"/>
          <ac:spMkLst>
            <pc:docMk/>
            <pc:sldMk cId="3515975584" sldId="258"/>
            <ac:spMk id="6" creationId="{FFDCA1B0-F380-4671-A1FA-99E4BF47D93B}"/>
          </ac:spMkLst>
        </pc:spChg>
        <pc:picChg chg="add mod">
          <ac:chgData name="杨 大富" userId="aa810e1bf9aed1e8" providerId="LiveId" clId="{F0CF2F4F-E8C0-4FAA-B208-58FB8EEFE87E}" dt="2022-03-16T07:19:47.824" v="87" actId="1076"/>
          <ac:picMkLst>
            <pc:docMk/>
            <pc:sldMk cId="3515975584" sldId="258"/>
            <ac:picMk id="5" creationId="{05F47CCF-E566-4826-AA99-45A926E608F1}"/>
          </ac:picMkLst>
        </pc:picChg>
      </pc:sldChg>
      <pc:sldChg chg="addSp delSp modSp add mod">
        <pc:chgData name="杨 大富" userId="aa810e1bf9aed1e8" providerId="LiveId" clId="{F0CF2F4F-E8C0-4FAA-B208-58FB8EEFE87E}" dt="2022-03-16T07:52:11.761" v="483" actId="1076"/>
        <pc:sldMkLst>
          <pc:docMk/>
          <pc:sldMk cId="4194636227" sldId="259"/>
        </pc:sldMkLst>
        <pc:spChg chg="add mod">
          <ac:chgData name="杨 大富" userId="aa810e1bf9aed1e8" providerId="LiveId" clId="{F0CF2F4F-E8C0-4FAA-B208-58FB8EEFE87E}" dt="2022-03-16T07:38:15.559" v="275" actId="255"/>
          <ac:spMkLst>
            <pc:docMk/>
            <pc:sldMk cId="4194636227" sldId="259"/>
            <ac:spMk id="2" creationId="{6D8E8589-6575-4B7B-88A9-0754D7831477}"/>
          </ac:spMkLst>
        </pc:spChg>
        <pc:spChg chg="add mod">
          <ac:chgData name="杨 大富" userId="aa810e1bf9aed1e8" providerId="LiveId" clId="{F0CF2F4F-E8C0-4FAA-B208-58FB8EEFE87E}" dt="2022-03-16T07:38:08.944" v="274" actId="1076"/>
          <ac:spMkLst>
            <pc:docMk/>
            <pc:sldMk cId="4194636227" sldId="259"/>
            <ac:spMk id="3" creationId="{F2309F26-25EF-454E-BDD8-B60ED743527F}"/>
          </ac:spMkLst>
        </pc:spChg>
        <pc:spChg chg="add del mod">
          <ac:chgData name="杨 大富" userId="aa810e1bf9aed1e8" providerId="LiveId" clId="{F0CF2F4F-E8C0-4FAA-B208-58FB8EEFE87E}" dt="2022-03-16T07:24:38.221" v="144" actId="478"/>
          <ac:spMkLst>
            <pc:docMk/>
            <pc:sldMk cId="4194636227" sldId="259"/>
            <ac:spMk id="4" creationId="{07ACF35F-BB05-498A-816F-A635390DEBBE}"/>
          </ac:spMkLst>
        </pc:spChg>
        <pc:spChg chg="add mod">
          <ac:chgData name="杨 大富" userId="aa810e1bf9aed1e8" providerId="LiveId" clId="{F0CF2F4F-E8C0-4FAA-B208-58FB8EEFE87E}" dt="2022-03-16T07:52:11.761" v="483" actId="1076"/>
          <ac:spMkLst>
            <pc:docMk/>
            <pc:sldMk cId="4194636227" sldId="259"/>
            <ac:spMk id="5" creationId="{B62C6D36-F9A1-42DF-B32A-542E5AD65F21}"/>
          </ac:spMkLst>
        </pc:spChg>
        <pc:spChg chg="add mod">
          <ac:chgData name="杨 大富" userId="aa810e1bf9aed1e8" providerId="LiveId" clId="{F0CF2F4F-E8C0-4FAA-B208-58FB8EEFE87E}" dt="2022-03-16T07:38:08.944" v="274" actId="1076"/>
          <ac:spMkLst>
            <pc:docMk/>
            <pc:sldMk cId="4194636227" sldId="259"/>
            <ac:spMk id="6" creationId="{F4E043CB-D30E-49DC-9155-CC05C86EDFA4}"/>
          </ac:spMkLst>
        </pc:spChg>
        <pc:spChg chg="add mod">
          <ac:chgData name="杨 大富" userId="aa810e1bf9aed1e8" providerId="LiveId" clId="{F0CF2F4F-E8C0-4FAA-B208-58FB8EEFE87E}" dt="2022-03-16T07:38:08.944" v="274" actId="1076"/>
          <ac:spMkLst>
            <pc:docMk/>
            <pc:sldMk cId="4194636227" sldId="259"/>
            <ac:spMk id="7" creationId="{9377E47F-00CA-4DA0-8D64-A0CBAC5D21F6}"/>
          </ac:spMkLst>
        </pc:spChg>
        <pc:spChg chg="add del mod">
          <ac:chgData name="杨 大富" userId="aa810e1bf9aed1e8" providerId="LiveId" clId="{F0CF2F4F-E8C0-4FAA-B208-58FB8EEFE87E}" dt="2022-03-16T07:26:51.342" v="206" actId="478"/>
          <ac:spMkLst>
            <pc:docMk/>
            <pc:sldMk cId="4194636227" sldId="259"/>
            <ac:spMk id="8" creationId="{F0D31069-86ED-457A-A484-735D4C87C019}"/>
          </ac:spMkLst>
        </pc:spChg>
        <pc:spChg chg="add mod">
          <ac:chgData name="杨 大富" userId="aa810e1bf9aed1e8" providerId="LiveId" clId="{F0CF2F4F-E8C0-4FAA-B208-58FB8EEFE87E}" dt="2022-03-16T07:38:08.944" v="274" actId="1076"/>
          <ac:spMkLst>
            <pc:docMk/>
            <pc:sldMk cId="4194636227" sldId="259"/>
            <ac:spMk id="9" creationId="{3F038D10-E7FB-4E14-AC65-8C30D8327601}"/>
          </ac:spMkLst>
        </pc:spChg>
        <pc:spChg chg="add mod">
          <ac:chgData name="杨 大富" userId="aa810e1bf9aed1e8" providerId="LiveId" clId="{F0CF2F4F-E8C0-4FAA-B208-58FB8EEFE87E}" dt="2022-03-16T07:38:08.944" v="274" actId="1076"/>
          <ac:spMkLst>
            <pc:docMk/>
            <pc:sldMk cId="4194636227" sldId="259"/>
            <ac:spMk id="10" creationId="{22DD6D3F-8CF7-43AD-9E11-63FD067A8C4A}"/>
          </ac:spMkLst>
        </pc:spChg>
        <pc:spChg chg="add mod">
          <ac:chgData name="杨 大富" userId="aa810e1bf9aed1e8" providerId="LiveId" clId="{F0CF2F4F-E8C0-4FAA-B208-58FB8EEFE87E}" dt="2022-03-16T07:38:08.944" v="274" actId="1076"/>
          <ac:spMkLst>
            <pc:docMk/>
            <pc:sldMk cId="4194636227" sldId="259"/>
            <ac:spMk id="11" creationId="{3DE3E945-1869-477C-A834-BCB1E00BFD64}"/>
          </ac:spMkLst>
        </pc:spChg>
        <pc:spChg chg="add mod">
          <ac:chgData name="杨 大富" userId="aa810e1bf9aed1e8" providerId="LiveId" clId="{F0CF2F4F-E8C0-4FAA-B208-58FB8EEFE87E}" dt="2022-03-16T07:38:08.944" v="274" actId="1076"/>
          <ac:spMkLst>
            <pc:docMk/>
            <pc:sldMk cId="4194636227" sldId="259"/>
            <ac:spMk id="12" creationId="{FADCEDE9-975A-49A4-8994-97521D9D2596}"/>
          </ac:spMkLst>
        </pc:spChg>
        <pc:spChg chg="add mod">
          <ac:chgData name="杨 大富" userId="aa810e1bf9aed1e8" providerId="LiveId" clId="{F0CF2F4F-E8C0-4FAA-B208-58FB8EEFE87E}" dt="2022-03-16T07:38:08.944" v="274" actId="1076"/>
          <ac:spMkLst>
            <pc:docMk/>
            <pc:sldMk cId="4194636227" sldId="259"/>
            <ac:spMk id="13" creationId="{DA928F6F-B2F3-4C6C-B909-F15ADEC647DE}"/>
          </ac:spMkLst>
        </pc:spChg>
        <pc:spChg chg="add mod">
          <ac:chgData name="杨 大富" userId="aa810e1bf9aed1e8" providerId="LiveId" clId="{F0CF2F4F-E8C0-4FAA-B208-58FB8EEFE87E}" dt="2022-03-16T07:38:08.944" v="274" actId="1076"/>
          <ac:spMkLst>
            <pc:docMk/>
            <pc:sldMk cId="4194636227" sldId="259"/>
            <ac:spMk id="14" creationId="{93D7C051-14E7-4D03-9772-1C5D6DDABA52}"/>
          </ac:spMkLst>
        </pc:spChg>
        <pc:spChg chg="add mod">
          <ac:chgData name="杨 大富" userId="aa810e1bf9aed1e8" providerId="LiveId" clId="{F0CF2F4F-E8C0-4FAA-B208-58FB8EEFE87E}" dt="2022-03-16T07:38:08.944" v="274" actId="1076"/>
          <ac:spMkLst>
            <pc:docMk/>
            <pc:sldMk cId="4194636227" sldId="259"/>
            <ac:spMk id="15" creationId="{B08769DE-7E99-42AE-B5A8-CE5E4DDCD209}"/>
          </ac:spMkLst>
        </pc:spChg>
        <pc:spChg chg="add mod">
          <ac:chgData name="杨 大富" userId="aa810e1bf9aed1e8" providerId="LiveId" clId="{F0CF2F4F-E8C0-4FAA-B208-58FB8EEFE87E}" dt="2022-03-16T07:38:08.944" v="274" actId="1076"/>
          <ac:spMkLst>
            <pc:docMk/>
            <pc:sldMk cId="4194636227" sldId="259"/>
            <ac:spMk id="16" creationId="{F1E241BA-BBB0-40A3-A1FA-1859EAF2BFF5}"/>
          </ac:spMkLst>
        </pc:spChg>
        <pc:spChg chg="add mod">
          <ac:chgData name="杨 大富" userId="aa810e1bf9aed1e8" providerId="LiveId" clId="{F0CF2F4F-E8C0-4FAA-B208-58FB8EEFE87E}" dt="2022-03-16T07:38:08.944" v="274" actId="1076"/>
          <ac:spMkLst>
            <pc:docMk/>
            <pc:sldMk cId="4194636227" sldId="259"/>
            <ac:spMk id="17" creationId="{D925DAE4-8DB5-44E9-8154-B5A757BEFA08}"/>
          </ac:spMkLst>
        </pc:spChg>
        <pc:spChg chg="add del mod">
          <ac:chgData name="杨 大富" userId="aa810e1bf9aed1e8" providerId="LiveId" clId="{F0CF2F4F-E8C0-4FAA-B208-58FB8EEFE87E}" dt="2022-03-16T07:31:41.108" v="252"/>
          <ac:spMkLst>
            <pc:docMk/>
            <pc:sldMk cId="4194636227" sldId="259"/>
            <ac:spMk id="18" creationId="{8D628034-AE7A-427A-B156-08FD96C7D2AB}"/>
          </ac:spMkLst>
        </pc:spChg>
        <pc:spChg chg="add del mod">
          <ac:chgData name="杨 大富" userId="aa810e1bf9aed1e8" providerId="LiveId" clId="{F0CF2F4F-E8C0-4FAA-B208-58FB8EEFE87E}" dt="2022-03-16T07:31:41.109" v="254"/>
          <ac:spMkLst>
            <pc:docMk/>
            <pc:sldMk cId="4194636227" sldId="259"/>
            <ac:spMk id="19" creationId="{113A609F-C82A-4F4A-AF8D-5A21072C6C27}"/>
          </ac:spMkLst>
        </pc:spChg>
        <pc:spChg chg="add mod">
          <ac:chgData name="杨 大富" userId="aa810e1bf9aed1e8" providerId="LiveId" clId="{F0CF2F4F-E8C0-4FAA-B208-58FB8EEFE87E}" dt="2022-03-16T07:38:08.944" v="274" actId="1076"/>
          <ac:spMkLst>
            <pc:docMk/>
            <pc:sldMk cId="4194636227" sldId="259"/>
            <ac:spMk id="20" creationId="{1F613FD8-FC39-49EF-9DC7-16D2ACBF310A}"/>
          </ac:spMkLst>
        </pc:spChg>
        <pc:spChg chg="add mod">
          <ac:chgData name="杨 大富" userId="aa810e1bf9aed1e8" providerId="LiveId" clId="{F0CF2F4F-E8C0-4FAA-B208-58FB8EEFE87E}" dt="2022-03-16T07:38:08.944" v="274" actId="1076"/>
          <ac:spMkLst>
            <pc:docMk/>
            <pc:sldMk cId="4194636227" sldId="259"/>
            <ac:spMk id="21" creationId="{724828CC-27D9-484B-9DB1-347F3C81F058}"/>
          </ac:spMkLst>
        </pc:spChg>
        <pc:spChg chg="add mod">
          <ac:chgData name="杨 大富" userId="aa810e1bf9aed1e8" providerId="LiveId" clId="{F0CF2F4F-E8C0-4FAA-B208-58FB8EEFE87E}" dt="2022-03-16T07:38:08.944" v="274" actId="1076"/>
          <ac:spMkLst>
            <pc:docMk/>
            <pc:sldMk cId="4194636227" sldId="259"/>
            <ac:spMk id="22" creationId="{69F713B9-ACF8-42F2-98E2-605C2DDFAC4B}"/>
          </ac:spMkLst>
        </pc:spChg>
        <pc:spChg chg="add mod">
          <ac:chgData name="杨 大富" userId="aa810e1bf9aed1e8" providerId="LiveId" clId="{F0CF2F4F-E8C0-4FAA-B208-58FB8EEFE87E}" dt="2022-03-16T07:39:12.108" v="301"/>
          <ac:spMkLst>
            <pc:docMk/>
            <pc:sldMk cId="4194636227" sldId="259"/>
            <ac:spMk id="23" creationId="{EAD4F26A-1FBB-4419-9973-8DB90E9987AA}"/>
          </ac:spMkLst>
        </pc:spChg>
        <pc:spChg chg="add mod">
          <ac:chgData name="杨 大富" userId="aa810e1bf9aed1e8" providerId="LiveId" clId="{F0CF2F4F-E8C0-4FAA-B208-58FB8EEFE87E}" dt="2022-03-16T07:43:25.408" v="384" actId="1076"/>
          <ac:spMkLst>
            <pc:docMk/>
            <pc:sldMk cId="4194636227" sldId="259"/>
            <ac:spMk id="24" creationId="{877FB6CB-33FE-49BF-AD7C-AFFD00B10A96}"/>
          </ac:spMkLst>
        </pc:spChg>
        <pc:spChg chg="add mod">
          <ac:chgData name="杨 大富" userId="aa810e1bf9aed1e8" providerId="LiveId" clId="{F0CF2F4F-E8C0-4FAA-B208-58FB8EEFE87E}" dt="2022-03-16T07:43:25.408" v="384" actId="1076"/>
          <ac:spMkLst>
            <pc:docMk/>
            <pc:sldMk cId="4194636227" sldId="259"/>
            <ac:spMk id="25" creationId="{17608628-57F5-4C7F-9B22-2A5FC0800E20}"/>
          </ac:spMkLst>
        </pc:spChg>
        <pc:spChg chg="add mod">
          <ac:chgData name="杨 大富" userId="aa810e1bf9aed1e8" providerId="LiveId" clId="{F0CF2F4F-E8C0-4FAA-B208-58FB8EEFE87E}" dt="2022-03-16T07:43:25.408" v="384" actId="1076"/>
          <ac:spMkLst>
            <pc:docMk/>
            <pc:sldMk cId="4194636227" sldId="259"/>
            <ac:spMk id="26" creationId="{F9018C10-9945-4F4B-88FA-DA3A202ED721}"/>
          </ac:spMkLst>
        </pc:spChg>
        <pc:spChg chg="add mod">
          <ac:chgData name="杨 大富" userId="aa810e1bf9aed1e8" providerId="LiveId" clId="{F0CF2F4F-E8C0-4FAA-B208-58FB8EEFE87E}" dt="2022-03-16T07:43:25.408" v="384" actId="1076"/>
          <ac:spMkLst>
            <pc:docMk/>
            <pc:sldMk cId="4194636227" sldId="259"/>
            <ac:spMk id="27" creationId="{7990372A-9853-449E-94DF-C7D72B215A4E}"/>
          </ac:spMkLst>
        </pc:spChg>
        <pc:spChg chg="add mod">
          <ac:chgData name="杨 大富" userId="aa810e1bf9aed1e8" providerId="LiveId" clId="{F0CF2F4F-E8C0-4FAA-B208-58FB8EEFE87E}" dt="2022-03-16T07:43:25.408" v="384" actId="1076"/>
          <ac:spMkLst>
            <pc:docMk/>
            <pc:sldMk cId="4194636227" sldId="259"/>
            <ac:spMk id="28" creationId="{E269A5CB-4B9D-4E0D-82AF-DB4B939B8DAB}"/>
          </ac:spMkLst>
        </pc:spChg>
        <pc:spChg chg="add mod">
          <ac:chgData name="杨 大富" userId="aa810e1bf9aed1e8" providerId="LiveId" clId="{F0CF2F4F-E8C0-4FAA-B208-58FB8EEFE87E}" dt="2022-03-16T07:43:25.408" v="384" actId="1076"/>
          <ac:spMkLst>
            <pc:docMk/>
            <pc:sldMk cId="4194636227" sldId="259"/>
            <ac:spMk id="29" creationId="{1D1C54FC-762B-4188-AA60-298575A1B52E}"/>
          </ac:spMkLst>
        </pc:spChg>
        <pc:spChg chg="add del">
          <ac:chgData name="杨 大富" userId="aa810e1bf9aed1e8" providerId="LiveId" clId="{F0CF2F4F-E8C0-4FAA-B208-58FB8EEFE87E}" dt="2022-03-16T07:50:34.537" v="471" actId="11529"/>
          <ac:spMkLst>
            <pc:docMk/>
            <pc:sldMk cId="4194636227" sldId="259"/>
            <ac:spMk id="30" creationId="{A519A7D2-0454-45BE-9DBB-0B5D7C8C3DB5}"/>
          </ac:spMkLst>
        </pc:spChg>
        <pc:spChg chg="add del">
          <ac:chgData name="杨 大富" userId="aa810e1bf9aed1e8" providerId="LiveId" clId="{F0CF2F4F-E8C0-4FAA-B208-58FB8EEFE87E}" dt="2022-03-16T07:50:41.106" v="473" actId="478"/>
          <ac:spMkLst>
            <pc:docMk/>
            <pc:sldMk cId="4194636227" sldId="259"/>
            <ac:spMk id="31" creationId="{9C7148A9-7E26-4652-ACFA-6D3F75C9679E}"/>
          </ac:spMkLst>
        </pc:spChg>
        <pc:spChg chg="add mod">
          <ac:chgData name="杨 大富" userId="aa810e1bf9aed1e8" providerId="LiveId" clId="{F0CF2F4F-E8C0-4FAA-B208-58FB8EEFE87E}" dt="2022-03-16T07:51:26.775" v="477" actId="208"/>
          <ac:spMkLst>
            <pc:docMk/>
            <pc:sldMk cId="4194636227" sldId="259"/>
            <ac:spMk id="32" creationId="{BB8F2032-3B45-4EAE-9B16-C9A76DD2F0B3}"/>
          </ac:spMkLst>
        </pc:spChg>
        <pc:spChg chg="add del mod">
          <ac:chgData name="杨 大富" userId="aa810e1bf9aed1e8" providerId="LiveId" clId="{F0CF2F4F-E8C0-4FAA-B208-58FB8EEFE87E}" dt="2022-03-16T07:51:44.512" v="480" actId="478"/>
          <ac:spMkLst>
            <pc:docMk/>
            <pc:sldMk cId="4194636227" sldId="259"/>
            <ac:spMk id="33" creationId="{24DC83B6-ECC4-4B4B-BD5A-67C9868D8EEB}"/>
          </ac:spMkLst>
        </pc:spChg>
        <pc:spChg chg="add mod">
          <ac:chgData name="杨 大富" userId="aa810e1bf9aed1e8" providerId="LiveId" clId="{F0CF2F4F-E8C0-4FAA-B208-58FB8EEFE87E}" dt="2022-03-16T07:52:06.070" v="482" actId="208"/>
          <ac:spMkLst>
            <pc:docMk/>
            <pc:sldMk cId="4194636227" sldId="259"/>
            <ac:spMk id="34" creationId="{09DF8990-5573-4FD6-8DE1-D148D44A1F63}"/>
          </ac:spMkLst>
        </pc:spChg>
      </pc:sldChg>
      <pc:sldChg chg="addSp modSp add mod ord">
        <pc:chgData name="杨 大富" userId="aa810e1bf9aed1e8" providerId="LiveId" clId="{F0CF2F4F-E8C0-4FAA-B208-58FB8EEFE87E}" dt="2022-04-02T06:50:57.631" v="878" actId="1076"/>
        <pc:sldMkLst>
          <pc:docMk/>
          <pc:sldMk cId="541987718" sldId="260"/>
        </pc:sldMkLst>
        <pc:spChg chg="add mod">
          <ac:chgData name="杨 大富" userId="aa810e1bf9aed1e8" providerId="LiveId" clId="{F0CF2F4F-E8C0-4FAA-B208-58FB8EEFE87E}" dt="2022-03-16T07:44:50.032" v="402" actId="1076"/>
          <ac:spMkLst>
            <pc:docMk/>
            <pc:sldMk cId="541987718" sldId="260"/>
            <ac:spMk id="2" creationId="{1CA73B8B-DFF3-455E-B771-B8EDFE2796C4}"/>
          </ac:spMkLst>
        </pc:spChg>
        <pc:spChg chg="add mod">
          <ac:chgData name="杨 大富" userId="aa810e1bf9aed1e8" providerId="LiveId" clId="{F0CF2F4F-E8C0-4FAA-B208-58FB8EEFE87E}" dt="2022-03-16T07:48:58.224" v="459" actId="1076"/>
          <ac:spMkLst>
            <pc:docMk/>
            <pc:sldMk cId="541987718" sldId="260"/>
            <ac:spMk id="3" creationId="{7E8BE51C-F2B9-4EC2-879D-7EDB2E5CA621}"/>
          </ac:spMkLst>
        </pc:spChg>
        <pc:spChg chg="add mod">
          <ac:chgData name="杨 大富" userId="aa810e1bf9aed1e8" providerId="LiveId" clId="{F0CF2F4F-E8C0-4FAA-B208-58FB8EEFE87E}" dt="2022-03-16T07:48:53.185" v="457" actId="1076"/>
          <ac:spMkLst>
            <pc:docMk/>
            <pc:sldMk cId="541987718" sldId="260"/>
            <ac:spMk id="4" creationId="{494D28C9-42C7-4C4F-B001-56263A1567D7}"/>
          </ac:spMkLst>
        </pc:spChg>
        <pc:spChg chg="add mod">
          <ac:chgData name="杨 大富" userId="aa810e1bf9aed1e8" providerId="LiveId" clId="{F0CF2F4F-E8C0-4FAA-B208-58FB8EEFE87E}" dt="2022-03-16T07:48:56.336" v="458" actId="1076"/>
          <ac:spMkLst>
            <pc:docMk/>
            <pc:sldMk cId="541987718" sldId="260"/>
            <ac:spMk id="5" creationId="{4FD68AB2-B546-4DD7-98CE-498CB494C0AD}"/>
          </ac:spMkLst>
        </pc:spChg>
        <pc:spChg chg="add mod">
          <ac:chgData name="杨 大富" userId="aa810e1bf9aed1e8" providerId="LiveId" clId="{F0CF2F4F-E8C0-4FAA-B208-58FB8EEFE87E}" dt="2022-04-02T06:50:05.415" v="872" actId="1076"/>
          <ac:spMkLst>
            <pc:docMk/>
            <pc:sldMk cId="541987718" sldId="260"/>
            <ac:spMk id="7" creationId="{BACCF62D-8129-4C34-9616-B2A7FC1B2E8A}"/>
          </ac:spMkLst>
        </pc:spChg>
        <pc:spChg chg="add mod">
          <ac:chgData name="杨 大富" userId="aa810e1bf9aed1e8" providerId="LiveId" clId="{F0CF2F4F-E8C0-4FAA-B208-58FB8EEFE87E}" dt="2022-04-02T06:50:51.100" v="876" actId="208"/>
          <ac:spMkLst>
            <pc:docMk/>
            <pc:sldMk cId="541987718" sldId="260"/>
            <ac:spMk id="8" creationId="{59F6C915-6B6B-40BC-AAF1-3B851F0CC09B}"/>
          </ac:spMkLst>
        </pc:spChg>
        <pc:spChg chg="add mod">
          <ac:chgData name="杨 大富" userId="aa810e1bf9aed1e8" providerId="LiveId" clId="{F0CF2F4F-E8C0-4FAA-B208-58FB8EEFE87E}" dt="2022-04-02T06:50:57.631" v="878" actId="1076"/>
          <ac:spMkLst>
            <pc:docMk/>
            <pc:sldMk cId="541987718" sldId="260"/>
            <ac:spMk id="10" creationId="{00FDA029-5F3A-41AA-B296-74D6EF72D02A}"/>
          </ac:spMkLst>
        </pc:spChg>
        <pc:picChg chg="add mod">
          <ac:chgData name="杨 大富" userId="aa810e1bf9aed1e8" providerId="LiveId" clId="{F0CF2F4F-E8C0-4FAA-B208-58FB8EEFE87E}" dt="2022-03-16T07:49:23.984" v="469" actId="1076"/>
          <ac:picMkLst>
            <pc:docMk/>
            <pc:sldMk cId="541987718" sldId="260"/>
            <ac:picMk id="6" creationId="{A709C0B5-8C2F-42D2-83D3-379D6F0BC849}"/>
          </ac:picMkLst>
        </pc:picChg>
        <pc:picChg chg="add mod">
          <ac:chgData name="杨 大富" userId="aa810e1bf9aed1e8" providerId="LiveId" clId="{F0CF2F4F-E8C0-4FAA-B208-58FB8EEFE87E}" dt="2022-03-16T07:49:18.008" v="467" actId="1076"/>
          <ac:picMkLst>
            <pc:docMk/>
            <pc:sldMk cId="541987718" sldId="260"/>
            <ac:picMk id="1026" creationId="{6E1EE886-5BEB-4D23-90BE-6587A29E1BAB}"/>
          </ac:picMkLst>
        </pc:picChg>
      </pc:sldChg>
      <pc:sldChg chg="addSp modSp add mod">
        <pc:chgData name="杨 大富" userId="aa810e1bf9aed1e8" providerId="LiveId" clId="{F0CF2F4F-E8C0-4FAA-B208-58FB8EEFE87E}" dt="2022-03-19T07:30:31.631" v="521" actId="1076"/>
        <pc:sldMkLst>
          <pc:docMk/>
          <pc:sldMk cId="1784225937" sldId="261"/>
        </pc:sldMkLst>
        <pc:spChg chg="add mod">
          <ac:chgData name="杨 大富" userId="aa810e1bf9aed1e8" providerId="LiveId" clId="{F0CF2F4F-E8C0-4FAA-B208-58FB8EEFE87E}" dt="2022-03-19T07:30:26.655" v="520" actId="1076"/>
          <ac:spMkLst>
            <pc:docMk/>
            <pc:sldMk cId="1784225937" sldId="261"/>
            <ac:spMk id="2" creationId="{477DCD07-2092-4223-B9E2-95EA46ADAB7A}"/>
          </ac:spMkLst>
        </pc:spChg>
        <pc:spChg chg="add mod">
          <ac:chgData name="杨 大富" userId="aa810e1bf9aed1e8" providerId="LiveId" clId="{F0CF2F4F-E8C0-4FAA-B208-58FB8EEFE87E}" dt="2022-03-19T07:30:26.655" v="520" actId="1076"/>
          <ac:spMkLst>
            <pc:docMk/>
            <pc:sldMk cId="1784225937" sldId="261"/>
            <ac:spMk id="3" creationId="{0D13F018-8242-432F-B0EC-6A57CCD9537D}"/>
          </ac:spMkLst>
        </pc:spChg>
        <pc:spChg chg="add mod">
          <ac:chgData name="杨 大富" userId="aa810e1bf9aed1e8" providerId="LiveId" clId="{F0CF2F4F-E8C0-4FAA-B208-58FB8EEFE87E}" dt="2022-03-19T07:30:26.655" v="520" actId="1076"/>
          <ac:spMkLst>
            <pc:docMk/>
            <pc:sldMk cId="1784225937" sldId="261"/>
            <ac:spMk id="4" creationId="{05B27466-EB25-4A8B-9D81-F5D154A20932}"/>
          </ac:spMkLst>
        </pc:spChg>
        <pc:spChg chg="add mod">
          <ac:chgData name="杨 大富" userId="aa810e1bf9aed1e8" providerId="LiveId" clId="{F0CF2F4F-E8C0-4FAA-B208-58FB8EEFE87E}" dt="2022-03-19T07:20:52.328" v="496" actId="1076"/>
          <ac:spMkLst>
            <pc:docMk/>
            <pc:sldMk cId="1784225937" sldId="261"/>
            <ac:spMk id="5" creationId="{91485239-AE0F-4F5C-BB7E-AE73D90C72A6}"/>
          </ac:spMkLst>
        </pc:spChg>
        <pc:spChg chg="add mod">
          <ac:chgData name="杨 大富" userId="aa810e1bf9aed1e8" providerId="LiveId" clId="{F0CF2F4F-E8C0-4FAA-B208-58FB8EEFE87E}" dt="2022-03-19T07:21:07.866" v="497" actId="207"/>
          <ac:spMkLst>
            <pc:docMk/>
            <pc:sldMk cId="1784225937" sldId="261"/>
            <ac:spMk id="6" creationId="{4229D6D8-276C-4FCB-B297-5C69C91E04A1}"/>
          </ac:spMkLst>
        </pc:spChg>
        <pc:spChg chg="add mod">
          <ac:chgData name="杨 大富" userId="aa810e1bf9aed1e8" providerId="LiveId" clId="{F0CF2F4F-E8C0-4FAA-B208-58FB8EEFE87E}" dt="2022-03-19T07:22:48.306" v="519" actId="207"/>
          <ac:spMkLst>
            <pc:docMk/>
            <pc:sldMk cId="1784225937" sldId="261"/>
            <ac:spMk id="7" creationId="{940CE245-A9FF-470B-BC35-92E7F0B0C6F6}"/>
          </ac:spMkLst>
        </pc:spChg>
        <pc:spChg chg="add mod">
          <ac:chgData name="杨 大富" userId="aa810e1bf9aed1e8" providerId="LiveId" clId="{F0CF2F4F-E8C0-4FAA-B208-58FB8EEFE87E}" dt="2022-03-19T07:30:31.631" v="521" actId="1076"/>
          <ac:spMkLst>
            <pc:docMk/>
            <pc:sldMk cId="1784225937" sldId="261"/>
            <ac:spMk id="8" creationId="{2E79E517-8C2F-416F-A4FA-599C83A6913C}"/>
          </ac:spMkLst>
        </pc:spChg>
        <pc:spChg chg="add mod">
          <ac:chgData name="杨 大富" userId="aa810e1bf9aed1e8" providerId="LiveId" clId="{F0CF2F4F-E8C0-4FAA-B208-58FB8EEFE87E}" dt="2022-03-19T07:30:31.631" v="521" actId="1076"/>
          <ac:spMkLst>
            <pc:docMk/>
            <pc:sldMk cId="1784225937" sldId="261"/>
            <ac:spMk id="9" creationId="{B4BF4E2A-3910-4484-B688-0EB4F324820E}"/>
          </ac:spMkLst>
        </pc:spChg>
        <pc:spChg chg="add mod">
          <ac:chgData name="杨 大富" userId="aa810e1bf9aed1e8" providerId="LiveId" clId="{F0CF2F4F-E8C0-4FAA-B208-58FB8EEFE87E}" dt="2022-03-19T07:30:31.631" v="521" actId="1076"/>
          <ac:spMkLst>
            <pc:docMk/>
            <pc:sldMk cId="1784225937" sldId="261"/>
            <ac:spMk id="10" creationId="{8E3738B7-EE10-4642-9F30-17DDC1F67106}"/>
          </ac:spMkLst>
        </pc:spChg>
        <pc:spChg chg="add mod">
          <ac:chgData name="杨 大富" userId="aa810e1bf9aed1e8" providerId="LiveId" clId="{F0CF2F4F-E8C0-4FAA-B208-58FB8EEFE87E}" dt="2022-03-19T07:30:26.655" v="520" actId="1076"/>
          <ac:spMkLst>
            <pc:docMk/>
            <pc:sldMk cId="1784225937" sldId="261"/>
            <ac:spMk id="11" creationId="{6992CBC7-BE9C-46CC-87BA-62FC89B13610}"/>
          </ac:spMkLst>
        </pc:spChg>
        <pc:spChg chg="add mod">
          <ac:chgData name="杨 大富" userId="aa810e1bf9aed1e8" providerId="LiveId" clId="{F0CF2F4F-E8C0-4FAA-B208-58FB8EEFE87E}" dt="2022-03-19T07:30:26.655" v="520" actId="1076"/>
          <ac:spMkLst>
            <pc:docMk/>
            <pc:sldMk cId="1784225937" sldId="261"/>
            <ac:spMk id="12" creationId="{06A28B05-B586-4937-82E5-613862217B04}"/>
          </ac:spMkLst>
        </pc:spChg>
        <pc:spChg chg="add mod">
          <ac:chgData name="杨 大富" userId="aa810e1bf9aed1e8" providerId="LiveId" clId="{F0CF2F4F-E8C0-4FAA-B208-58FB8EEFE87E}" dt="2022-03-19T07:30:26.655" v="520" actId="1076"/>
          <ac:spMkLst>
            <pc:docMk/>
            <pc:sldMk cId="1784225937" sldId="261"/>
            <ac:spMk id="13" creationId="{2ADF94FC-1D3E-422C-9C7B-2299BA5AFB5A}"/>
          </ac:spMkLst>
        </pc:spChg>
        <pc:spChg chg="add mod">
          <ac:chgData name="杨 大富" userId="aa810e1bf9aed1e8" providerId="LiveId" clId="{F0CF2F4F-E8C0-4FAA-B208-58FB8EEFE87E}" dt="2022-03-19T07:30:26.655" v="520" actId="1076"/>
          <ac:spMkLst>
            <pc:docMk/>
            <pc:sldMk cId="1784225937" sldId="261"/>
            <ac:spMk id="14" creationId="{9E52AC87-B0C5-4CA7-8A86-A0095372498C}"/>
          </ac:spMkLst>
        </pc:spChg>
        <pc:spChg chg="add mod">
          <ac:chgData name="杨 大富" userId="aa810e1bf9aed1e8" providerId="LiveId" clId="{F0CF2F4F-E8C0-4FAA-B208-58FB8EEFE87E}" dt="2022-03-19T07:30:26.655" v="520" actId="1076"/>
          <ac:spMkLst>
            <pc:docMk/>
            <pc:sldMk cId="1784225937" sldId="261"/>
            <ac:spMk id="15" creationId="{5EAFB455-3811-46F7-B64C-8AE8B3805683}"/>
          </ac:spMkLst>
        </pc:spChg>
        <pc:spChg chg="add mod">
          <ac:chgData name="杨 大富" userId="aa810e1bf9aed1e8" providerId="LiveId" clId="{F0CF2F4F-E8C0-4FAA-B208-58FB8EEFE87E}" dt="2022-03-19T07:30:31.631" v="521" actId="1076"/>
          <ac:spMkLst>
            <pc:docMk/>
            <pc:sldMk cId="1784225937" sldId="261"/>
            <ac:spMk id="16" creationId="{DDFF9FCC-D9DB-4EB0-BA62-AE740DF4EB5F}"/>
          </ac:spMkLst>
        </pc:spChg>
        <pc:spChg chg="add mod">
          <ac:chgData name="杨 大富" userId="aa810e1bf9aed1e8" providerId="LiveId" clId="{F0CF2F4F-E8C0-4FAA-B208-58FB8EEFE87E}" dt="2022-03-19T07:30:31.631" v="521" actId="1076"/>
          <ac:spMkLst>
            <pc:docMk/>
            <pc:sldMk cId="1784225937" sldId="261"/>
            <ac:spMk id="17" creationId="{3DD37115-682D-4A2B-9F4B-D5F45E9B508D}"/>
          </ac:spMkLst>
        </pc:spChg>
        <pc:spChg chg="add mod">
          <ac:chgData name="杨 大富" userId="aa810e1bf9aed1e8" providerId="LiveId" clId="{F0CF2F4F-E8C0-4FAA-B208-58FB8EEFE87E}" dt="2022-03-19T07:30:31.631" v="521" actId="1076"/>
          <ac:spMkLst>
            <pc:docMk/>
            <pc:sldMk cId="1784225937" sldId="261"/>
            <ac:spMk id="18" creationId="{C965ABBA-D1E4-4947-B851-8833A5F180DE}"/>
          </ac:spMkLst>
        </pc:spChg>
      </pc:sldChg>
      <pc:sldChg chg="addSp modSp add mod">
        <pc:chgData name="杨 大富" userId="aa810e1bf9aed1e8" providerId="LiveId" clId="{F0CF2F4F-E8C0-4FAA-B208-58FB8EEFE87E}" dt="2022-03-22T03:25:31.654" v="539" actId="164"/>
        <pc:sldMkLst>
          <pc:docMk/>
          <pc:sldMk cId="1150911112" sldId="262"/>
        </pc:sldMkLst>
        <pc:grpChg chg="add mod">
          <ac:chgData name="杨 大富" userId="aa810e1bf9aed1e8" providerId="LiveId" clId="{F0CF2F4F-E8C0-4FAA-B208-58FB8EEFE87E}" dt="2022-03-22T03:25:31.654" v="539" actId="164"/>
          <ac:grpSpMkLst>
            <pc:docMk/>
            <pc:sldMk cId="1150911112" sldId="262"/>
            <ac:grpSpMk id="6" creationId="{892B8D59-2E45-4D3B-A865-BAB97A2611CB}"/>
          </ac:grpSpMkLst>
        </pc:grpChg>
        <pc:picChg chg="add mod">
          <ac:chgData name="杨 大富" userId="aa810e1bf9aed1e8" providerId="LiveId" clId="{F0CF2F4F-E8C0-4FAA-B208-58FB8EEFE87E}" dt="2022-03-22T03:25:31.654" v="539" actId="164"/>
          <ac:picMkLst>
            <pc:docMk/>
            <pc:sldMk cId="1150911112" sldId="262"/>
            <ac:picMk id="3" creationId="{98B50AA4-6A5D-44F8-9997-493BEEDB0449}"/>
          </ac:picMkLst>
        </pc:picChg>
        <pc:picChg chg="add mod">
          <ac:chgData name="杨 大富" userId="aa810e1bf9aed1e8" providerId="LiveId" clId="{F0CF2F4F-E8C0-4FAA-B208-58FB8EEFE87E}" dt="2022-03-22T03:25:31.654" v="539" actId="164"/>
          <ac:picMkLst>
            <pc:docMk/>
            <pc:sldMk cId="1150911112" sldId="262"/>
            <ac:picMk id="5" creationId="{A969C9B6-7167-40A0-9A1D-DAD338FB4E3A}"/>
          </ac:picMkLst>
        </pc:picChg>
      </pc:sldChg>
      <pc:sldChg chg="addSp delSp modSp new mod">
        <pc:chgData name="杨 大富" userId="aa810e1bf9aed1e8" providerId="LiveId" clId="{F0CF2F4F-E8C0-4FAA-B208-58FB8EEFE87E}" dt="2022-03-29T08:29:55.416" v="550" actId="1076"/>
        <pc:sldMkLst>
          <pc:docMk/>
          <pc:sldMk cId="902936946" sldId="263"/>
        </pc:sldMkLst>
        <pc:picChg chg="add del">
          <ac:chgData name="杨 大富" userId="aa810e1bf9aed1e8" providerId="LiveId" clId="{F0CF2F4F-E8C0-4FAA-B208-58FB8EEFE87E}" dt="2022-03-29T08:29:33.224" v="546" actId="478"/>
          <ac:picMkLst>
            <pc:docMk/>
            <pc:sldMk cId="902936946" sldId="263"/>
            <ac:picMk id="3" creationId="{FB87C134-5E7A-4754-BB69-5B3BAB617F16}"/>
          </ac:picMkLst>
        </pc:picChg>
        <pc:picChg chg="add mod">
          <ac:chgData name="杨 大富" userId="aa810e1bf9aed1e8" providerId="LiveId" clId="{F0CF2F4F-E8C0-4FAA-B208-58FB8EEFE87E}" dt="2022-03-29T08:29:55.416" v="550" actId="1076"/>
          <ac:picMkLst>
            <pc:docMk/>
            <pc:sldMk cId="902936946" sldId="263"/>
            <ac:picMk id="5" creationId="{F1DF457C-B277-432A-9B62-48CFEF7DDF9F}"/>
          </ac:picMkLst>
        </pc:picChg>
      </pc:sldChg>
      <pc:sldChg chg="addSp modSp add mod ord">
        <pc:chgData name="杨 大富" userId="aa810e1bf9aed1e8" providerId="LiveId" clId="{F0CF2F4F-E8C0-4FAA-B208-58FB8EEFE87E}" dt="2022-03-30T02:30:40.330" v="651"/>
        <pc:sldMkLst>
          <pc:docMk/>
          <pc:sldMk cId="2501362346" sldId="264"/>
        </pc:sldMkLst>
        <pc:spChg chg="add mod">
          <ac:chgData name="杨 大富" userId="aa810e1bf9aed1e8" providerId="LiveId" clId="{F0CF2F4F-E8C0-4FAA-B208-58FB8EEFE87E}" dt="2022-03-29T08:34:56.661" v="615" actId="255"/>
          <ac:spMkLst>
            <pc:docMk/>
            <pc:sldMk cId="2501362346" sldId="264"/>
            <ac:spMk id="2" creationId="{8CA9F808-89E6-4DE5-902B-E8E9B24B90AD}"/>
          </ac:spMkLst>
        </pc:spChg>
        <pc:spChg chg="add mod">
          <ac:chgData name="杨 大富" userId="aa810e1bf9aed1e8" providerId="LiveId" clId="{F0CF2F4F-E8C0-4FAA-B208-58FB8EEFE87E}" dt="2022-03-29T08:36:21.755" v="640"/>
          <ac:spMkLst>
            <pc:docMk/>
            <pc:sldMk cId="2501362346" sldId="264"/>
            <ac:spMk id="3" creationId="{41FBCE52-EF46-4638-A20A-511949DC9BCE}"/>
          </ac:spMkLst>
        </pc:spChg>
        <pc:spChg chg="add mod">
          <ac:chgData name="杨 大富" userId="aa810e1bf9aed1e8" providerId="LiveId" clId="{F0CF2F4F-E8C0-4FAA-B208-58FB8EEFE87E}" dt="2022-03-29T08:35:41.080" v="623" actId="1076"/>
          <ac:spMkLst>
            <pc:docMk/>
            <pc:sldMk cId="2501362346" sldId="264"/>
            <ac:spMk id="4" creationId="{4F534F4F-04F1-4447-B036-B89D3784877F}"/>
          </ac:spMkLst>
        </pc:spChg>
      </pc:sldChg>
      <pc:sldChg chg="addSp modSp add mod ord">
        <pc:chgData name="杨 大富" userId="aa810e1bf9aed1e8" providerId="LiveId" clId="{F0CF2F4F-E8C0-4FAA-B208-58FB8EEFE87E}" dt="2022-03-30T02:29:29.122" v="649" actId="1076"/>
        <pc:sldMkLst>
          <pc:docMk/>
          <pc:sldMk cId="1904363765" sldId="265"/>
        </pc:sldMkLst>
        <pc:picChg chg="add mod">
          <ac:chgData name="杨 大富" userId="aa810e1bf9aed1e8" providerId="LiveId" clId="{F0CF2F4F-E8C0-4FAA-B208-58FB8EEFE87E}" dt="2022-03-30T02:29:29.122" v="649" actId="1076"/>
          <ac:picMkLst>
            <pc:docMk/>
            <pc:sldMk cId="1904363765" sldId="265"/>
            <ac:picMk id="3" creationId="{76B95751-622B-4F3F-AAA0-78BF0C04B023}"/>
          </ac:picMkLst>
        </pc:picChg>
      </pc:sldChg>
      <pc:sldChg chg="addSp modSp add mod">
        <pc:chgData name="杨 大富" userId="aa810e1bf9aed1e8" providerId="LiveId" clId="{F0CF2F4F-E8C0-4FAA-B208-58FB8EEFE87E}" dt="2022-04-02T06:51:40.974" v="892" actId="1037"/>
        <pc:sldMkLst>
          <pc:docMk/>
          <pc:sldMk cId="2346074193" sldId="266"/>
        </pc:sldMkLst>
        <pc:spChg chg="add mod">
          <ac:chgData name="杨 大富" userId="aa810e1bf9aed1e8" providerId="LiveId" clId="{F0CF2F4F-E8C0-4FAA-B208-58FB8EEFE87E}" dt="2022-04-02T05:51:23.597" v="682" actId="1076"/>
          <ac:spMkLst>
            <pc:docMk/>
            <pc:sldMk cId="2346074193" sldId="266"/>
            <ac:spMk id="2" creationId="{16F2FD38-9BBD-4510-90FC-8A9328B3D2C8}"/>
          </ac:spMkLst>
        </pc:spChg>
        <pc:spChg chg="add mod">
          <ac:chgData name="杨 大富" userId="aa810e1bf9aed1e8" providerId="LiveId" clId="{F0CF2F4F-E8C0-4FAA-B208-58FB8EEFE87E}" dt="2022-04-02T05:52:43.221" v="706" actId="14100"/>
          <ac:spMkLst>
            <pc:docMk/>
            <pc:sldMk cId="2346074193" sldId="266"/>
            <ac:spMk id="3" creationId="{6CFED729-FFC3-42D0-87AF-5EC70F8942EC}"/>
          </ac:spMkLst>
        </pc:spChg>
        <pc:spChg chg="add mod">
          <ac:chgData name="杨 大富" userId="aa810e1bf9aed1e8" providerId="LiveId" clId="{F0CF2F4F-E8C0-4FAA-B208-58FB8EEFE87E}" dt="2022-04-02T05:52:29.013" v="704" actId="14100"/>
          <ac:spMkLst>
            <pc:docMk/>
            <pc:sldMk cId="2346074193" sldId="266"/>
            <ac:spMk id="4" creationId="{BFB2BE48-704F-4F00-89E4-C2635266B98B}"/>
          </ac:spMkLst>
        </pc:spChg>
        <pc:spChg chg="add mod">
          <ac:chgData name="杨 大富" userId="aa810e1bf9aed1e8" providerId="LiveId" clId="{F0CF2F4F-E8C0-4FAA-B208-58FB8EEFE87E}" dt="2022-04-02T05:52:31.734" v="705" actId="1076"/>
          <ac:spMkLst>
            <pc:docMk/>
            <pc:sldMk cId="2346074193" sldId="266"/>
            <ac:spMk id="5" creationId="{165F6665-7507-40F2-8412-23AB32ACC88F}"/>
          </ac:spMkLst>
        </pc:spChg>
        <pc:spChg chg="add mod">
          <ac:chgData name="杨 大富" userId="aa810e1bf9aed1e8" providerId="LiveId" clId="{F0CF2F4F-E8C0-4FAA-B208-58FB8EEFE87E}" dt="2022-04-02T05:52:19.781" v="701" actId="1076"/>
          <ac:spMkLst>
            <pc:docMk/>
            <pc:sldMk cId="2346074193" sldId="266"/>
            <ac:spMk id="6" creationId="{B36B4B99-C9EF-42ED-AD55-0FB1481C0741}"/>
          </ac:spMkLst>
        </pc:spChg>
        <pc:spChg chg="add mod">
          <ac:chgData name="杨 大富" userId="aa810e1bf9aed1e8" providerId="LiveId" clId="{F0CF2F4F-E8C0-4FAA-B208-58FB8EEFE87E}" dt="2022-04-02T05:53:40.077" v="738" actId="1076"/>
          <ac:spMkLst>
            <pc:docMk/>
            <pc:sldMk cId="2346074193" sldId="266"/>
            <ac:spMk id="7" creationId="{7963413D-0E69-480F-943D-6BC361025DBD}"/>
          </ac:spMkLst>
        </pc:spChg>
        <pc:spChg chg="add mod">
          <ac:chgData name="杨 大富" userId="aa810e1bf9aed1e8" providerId="LiveId" clId="{F0CF2F4F-E8C0-4FAA-B208-58FB8EEFE87E}" dt="2022-04-02T05:53:43.934" v="739" actId="1076"/>
          <ac:spMkLst>
            <pc:docMk/>
            <pc:sldMk cId="2346074193" sldId="266"/>
            <ac:spMk id="8" creationId="{0D2014E1-895D-409C-AA98-4E3F1CA35420}"/>
          </ac:spMkLst>
        </pc:spChg>
        <pc:spChg chg="add mod">
          <ac:chgData name="杨 大富" userId="aa810e1bf9aed1e8" providerId="LiveId" clId="{F0CF2F4F-E8C0-4FAA-B208-58FB8EEFE87E}" dt="2022-04-02T05:53:47.621" v="740" actId="1076"/>
          <ac:spMkLst>
            <pc:docMk/>
            <pc:sldMk cId="2346074193" sldId="266"/>
            <ac:spMk id="9" creationId="{99652775-CD12-488F-9002-5A5091423538}"/>
          </ac:spMkLst>
        </pc:spChg>
        <pc:spChg chg="add mod">
          <ac:chgData name="杨 大富" userId="aa810e1bf9aed1e8" providerId="LiveId" clId="{F0CF2F4F-E8C0-4FAA-B208-58FB8EEFE87E}" dt="2022-04-02T05:54:10.915" v="744" actId="207"/>
          <ac:spMkLst>
            <pc:docMk/>
            <pc:sldMk cId="2346074193" sldId="266"/>
            <ac:spMk id="10" creationId="{4F1BBF7C-9849-4731-A194-E741B3ABFFB6}"/>
          </ac:spMkLst>
        </pc:spChg>
        <pc:spChg chg="add mod">
          <ac:chgData name="杨 大富" userId="aa810e1bf9aed1e8" providerId="LiveId" clId="{F0CF2F4F-E8C0-4FAA-B208-58FB8EEFE87E}" dt="2022-04-02T05:55:13.197" v="764" actId="1076"/>
          <ac:spMkLst>
            <pc:docMk/>
            <pc:sldMk cId="2346074193" sldId="266"/>
            <ac:spMk id="11" creationId="{7AAD2385-0D12-477A-B943-DBAB48A6ED30}"/>
          </ac:spMkLst>
        </pc:spChg>
        <pc:spChg chg="add mod">
          <ac:chgData name="杨 大富" userId="aa810e1bf9aed1e8" providerId="LiveId" clId="{F0CF2F4F-E8C0-4FAA-B208-58FB8EEFE87E}" dt="2022-04-02T05:55:21.566" v="767" actId="1076"/>
          <ac:spMkLst>
            <pc:docMk/>
            <pc:sldMk cId="2346074193" sldId="266"/>
            <ac:spMk id="12" creationId="{5007CF1E-1832-48E5-AFBD-8E80A2E52350}"/>
          </ac:spMkLst>
        </pc:spChg>
        <pc:spChg chg="add mod">
          <ac:chgData name="杨 大富" userId="aa810e1bf9aed1e8" providerId="LiveId" clId="{F0CF2F4F-E8C0-4FAA-B208-58FB8EEFE87E}" dt="2022-04-02T05:55:23.661" v="768" actId="1076"/>
          <ac:spMkLst>
            <pc:docMk/>
            <pc:sldMk cId="2346074193" sldId="266"/>
            <ac:spMk id="13" creationId="{8FFB886A-4558-4AD3-9DA4-B56B76F93252}"/>
          </ac:spMkLst>
        </pc:spChg>
        <pc:spChg chg="add mod">
          <ac:chgData name="杨 大富" userId="aa810e1bf9aed1e8" providerId="LiveId" clId="{F0CF2F4F-E8C0-4FAA-B208-58FB8EEFE87E}" dt="2022-04-02T05:55:55.546" v="770" actId="207"/>
          <ac:spMkLst>
            <pc:docMk/>
            <pc:sldMk cId="2346074193" sldId="266"/>
            <ac:spMk id="14" creationId="{8D573620-4488-4BFA-8AA9-BEF280A495EA}"/>
          </ac:spMkLst>
        </pc:spChg>
        <pc:spChg chg="add mod">
          <ac:chgData name="杨 大富" userId="aa810e1bf9aed1e8" providerId="LiveId" clId="{F0CF2F4F-E8C0-4FAA-B208-58FB8EEFE87E}" dt="2022-04-02T05:59:41.741" v="826" actId="1076"/>
          <ac:spMkLst>
            <pc:docMk/>
            <pc:sldMk cId="2346074193" sldId="266"/>
            <ac:spMk id="15" creationId="{8B59F321-55FC-41C1-AB34-A0953DF92623}"/>
          </ac:spMkLst>
        </pc:spChg>
        <pc:spChg chg="add mod">
          <ac:chgData name="杨 大富" userId="aa810e1bf9aed1e8" providerId="LiveId" clId="{F0CF2F4F-E8C0-4FAA-B208-58FB8EEFE87E}" dt="2022-04-02T05:58:35.933" v="805" actId="1076"/>
          <ac:spMkLst>
            <pc:docMk/>
            <pc:sldMk cId="2346074193" sldId="266"/>
            <ac:spMk id="16" creationId="{96A4B5DE-A77D-45BB-A354-35E041754768}"/>
          </ac:spMkLst>
        </pc:spChg>
        <pc:spChg chg="add mod">
          <ac:chgData name="杨 大富" userId="aa810e1bf9aed1e8" providerId="LiveId" clId="{F0CF2F4F-E8C0-4FAA-B208-58FB8EEFE87E}" dt="2022-04-02T05:58:35.933" v="805" actId="1076"/>
          <ac:spMkLst>
            <pc:docMk/>
            <pc:sldMk cId="2346074193" sldId="266"/>
            <ac:spMk id="17" creationId="{3C30FE4D-FE5F-4648-ADF7-9F1D2150483B}"/>
          </ac:spMkLst>
        </pc:spChg>
        <pc:spChg chg="add mod">
          <ac:chgData name="杨 大富" userId="aa810e1bf9aed1e8" providerId="LiveId" clId="{F0CF2F4F-E8C0-4FAA-B208-58FB8EEFE87E}" dt="2022-04-02T05:58:35.933" v="805" actId="1076"/>
          <ac:spMkLst>
            <pc:docMk/>
            <pc:sldMk cId="2346074193" sldId="266"/>
            <ac:spMk id="18" creationId="{47978F13-4742-4C5F-81DF-71E34ABC1B18}"/>
          </ac:spMkLst>
        </pc:spChg>
        <pc:spChg chg="add mod">
          <ac:chgData name="杨 大富" userId="aa810e1bf9aed1e8" providerId="LiveId" clId="{F0CF2F4F-E8C0-4FAA-B208-58FB8EEFE87E}" dt="2022-04-02T05:58:35.933" v="805" actId="1076"/>
          <ac:spMkLst>
            <pc:docMk/>
            <pc:sldMk cId="2346074193" sldId="266"/>
            <ac:spMk id="19" creationId="{33656595-7CAC-4D6B-9543-1964A3F42FCC}"/>
          </ac:spMkLst>
        </pc:spChg>
        <pc:spChg chg="add mod">
          <ac:chgData name="杨 大富" userId="aa810e1bf9aed1e8" providerId="LiveId" clId="{F0CF2F4F-E8C0-4FAA-B208-58FB8EEFE87E}" dt="2022-04-02T05:58:41.061" v="806" actId="1076"/>
          <ac:spMkLst>
            <pc:docMk/>
            <pc:sldMk cId="2346074193" sldId="266"/>
            <ac:spMk id="20" creationId="{AD7AD2BB-0978-490F-AB8B-8FCA3A6B8E77}"/>
          </ac:spMkLst>
        </pc:spChg>
        <pc:spChg chg="add mod">
          <ac:chgData name="杨 大富" userId="aa810e1bf9aed1e8" providerId="LiveId" clId="{F0CF2F4F-E8C0-4FAA-B208-58FB8EEFE87E}" dt="2022-04-02T05:58:50.830" v="808" actId="1076"/>
          <ac:spMkLst>
            <pc:docMk/>
            <pc:sldMk cId="2346074193" sldId="266"/>
            <ac:spMk id="21" creationId="{613AB950-D789-44E4-8450-8DE135470C9A}"/>
          </ac:spMkLst>
        </pc:spChg>
        <pc:spChg chg="add mod">
          <ac:chgData name="杨 大富" userId="aa810e1bf9aed1e8" providerId="LiveId" clId="{F0CF2F4F-E8C0-4FAA-B208-58FB8EEFE87E}" dt="2022-04-02T05:58:55.062" v="810" actId="1076"/>
          <ac:spMkLst>
            <pc:docMk/>
            <pc:sldMk cId="2346074193" sldId="266"/>
            <ac:spMk id="22" creationId="{7DC9CD3D-E27E-4613-8463-67328144BE11}"/>
          </ac:spMkLst>
        </pc:spChg>
        <pc:spChg chg="add mod">
          <ac:chgData name="杨 大富" userId="aa810e1bf9aed1e8" providerId="LiveId" clId="{F0CF2F4F-E8C0-4FAA-B208-58FB8EEFE87E}" dt="2022-04-02T05:58:59.702" v="812" actId="1076"/>
          <ac:spMkLst>
            <pc:docMk/>
            <pc:sldMk cId="2346074193" sldId="266"/>
            <ac:spMk id="23" creationId="{405464F4-75A6-4DB3-819D-F0FD32C0F268}"/>
          </ac:spMkLst>
        </pc:spChg>
        <pc:spChg chg="add mod">
          <ac:chgData name="杨 大富" userId="aa810e1bf9aed1e8" providerId="LiveId" clId="{F0CF2F4F-E8C0-4FAA-B208-58FB8EEFE87E}" dt="2022-04-02T05:59:30.725" v="823" actId="1076"/>
          <ac:spMkLst>
            <pc:docMk/>
            <pc:sldMk cId="2346074193" sldId="266"/>
            <ac:spMk id="24" creationId="{DF5A7462-567E-4A25-9D86-6E5AEF3410B2}"/>
          </ac:spMkLst>
        </pc:spChg>
        <pc:spChg chg="add mod">
          <ac:chgData name="杨 大富" userId="aa810e1bf9aed1e8" providerId="LiveId" clId="{F0CF2F4F-E8C0-4FAA-B208-58FB8EEFE87E}" dt="2022-04-02T05:59:33.421" v="825" actId="1076"/>
          <ac:spMkLst>
            <pc:docMk/>
            <pc:sldMk cId="2346074193" sldId="266"/>
            <ac:spMk id="25" creationId="{697985D5-64FB-4656-BD9A-057BF5A3E7C9}"/>
          </ac:spMkLst>
        </pc:spChg>
        <pc:spChg chg="add mod">
          <ac:chgData name="杨 大富" userId="aa810e1bf9aed1e8" providerId="LiveId" clId="{F0CF2F4F-E8C0-4FAA-B208-58FB8EEFE87E}" dt="2022-04-02T05:59:32.020" v="824" actId="1076"/>
          <ac:spMkLst>
            <pc:docMk/>
            <pc:sldMk cId="2346074193" sldId="266"/>
            <ac:spMk id="26" creationId="{CA7BE698-826F-400F-B1E6-2AC1E57ECC09}"/>
          </ac:spMkLst>
        </pc:spChg>
        <pc:spChg chg="add mod">
          <ac:chgData name="杨 大富" userId="aa810e1bf9aed1e8" providerId="LiveId" clId="{F0CF2F4F-E8C0-4FAA-B208-58FB8EEFE87E}" dt="2022-04-02T05:59:26.557" v="822" actId="1076"/>
          <ac:spMkLst>
            <pc:docMk/>
            <pc:sldMk cId="2346074193" sldId="266"/>
            <ac:spMk id="27" creationId="{BE097983-9965-45A8-9FBD-C76582A59706}"/>
          </ac:spMkLst>
        </pc:spChg>
        <pc:spChg chg="add mod">
          <ac:chgData name="杨 大富" userId="aa810e1bf9aed1e8" providerId="LiveId" clId="{F0CF2F4F-E8C0-4FAA-B208-58FB8EEFE87E}" dt="2022-04-02T06:51:36.408" v="884" actId="1037"/>
          <ac:spMkLst>
            <pc:docMk/>
            <pc:sldMk cId="2346074193" sldId="266"/>
            <ac:spMk id="28" creationId="{EB69841A-858F-46AE-9229-AB42545BF17C}"/>
          </ac:spMkLst>
        </pc:spChg>
        <pc:spChg chg="add mod">
          <ac:chgData name="杨 大富" userId="aa810e1bf9aed1e8" providerId="LiveId" clId="{F0CF2F4F-E8C0-4FAA-B208-58FB8EEFE87E}" dt="2022-04-02T06:51:40.974" v="892" actId="1037"/>
          <ac:spMkLst>
            <pc:docMk/>
            <pc:sldMk cId="2346074193" sldId="266"/>
            <ac:spMk id="29" creationId="{A911E932-4679-459C-85DF-8740362ED684}"/>
          </ac:spMkLst>
        </pc:spChg>
        <pc:spChg chg="add mod">
          <ac:chgData name="杨 大富" userId="aa810e1bf9aed1e8" providerId="LiveId" clId="{F0CF2F4F-E8C0-4FAA-B208-58FB8EEFE87E}" dt="2022-04-02T06:01:09.773" v="853" actId="1076"/>
          <ac:spMkLst>
            <pc:docMk/>
            <pc:sldMk cId="2346074193" sldId="266"/>
            <ac:spMk id="30" creationId="{206A6B07-91AC-451B-8D30-AD190BA42E22}"/>
          </ac:spMkLst>
        </pc:spChg>
        <pc:spChg chg="add mod">
          <ac:chgData name="杨 大富" userId="aa810e1bf9aed1e8" providerId="LiveId" clId="{F0CF2F4F-E8C0-4FAA-B208-58FB8EEFE87E}" dt="2022-04-02T06:01:29.912" v="861"/>
          <ac:spMkLst>
            <pc:docMk/>
            <pc:sldMk cId="2346074193" sldId="266"/>
            <ac:spMk id="31" creationId="{84938E7D-CCE9-4A6E-9875-92001F637DFE}"/>
          </ac:spMkLst>
        </pc:spChg>
      </pc:sldChg>
      <pc:sldChg chg="addSp delSp modSp add mod">
        <pc:chgData name="杨 大富" userId="aa810e1bf9aed1e8" providerId="LiveId" clId="{F0CF2F4F-E8C0-4FAA-B208-58FB8EEFE87E}" dt="2022-05-11T05:08:34.356" v="1667" actId="20577"/>
        <pc:sldMkLst>
          <pc:docMk/>
          <pc:sldMk cId="1392784268" sldId="267"/>
        </pc:sldMkLst>
        <pc:spChg chg="add mod">
          <ac:chgData name="杨 大富" userId="aa810e1bf9aed1e8" providerId="LiveId" clId="{F0CF2F4F-E8C0-4FAA-B208-58FB8EEFE87E}" dt="2022-04-11T01:27:12.348" v="924" actId="1076"/>
          <ac:spMkLst>
            <pc:docMk/>
            <pc:sldMk cId="1392784268" sldId="267"/>
            <ac:spMk id="2" creationId="{564AB071-E2DB-4F7A-BA44-58090681E0E5}"/>
          </ac:spMkLst>
        </pc:spChg>
        <pc:spChg chg="add mod">
          <ac:chgData name="杨 大富" userId="aa810e1bf9aed1e8" providerId="LiveId" clId="{F0CF2F4F-E8C0-4FAA-B208-58FB8EEFE87E}" dt="2022-05-11T03:12:09.050" v="1580" actId="14100"/>
          <ac:spMkLst>
            <pc:docMk/>
            <pc:sldMk cId="1392784268" sldId="267"/>
            <ac:spMk id="3" creationId="{AA9A2910-9583-1EAC-04F6-7A9CB7A0FF9A}"/>
          </ac:spMkLst>
        </pc:spChg>
        <pc:spChg chg="add mod">
          <ac:chgData name="杨 大富" userId="aa810e1bf9aed1e8" providerId="LiveId" clId="{F0CF2F4F-E8C0-4FAA-B208-58FB8EEFE87E}" dt="2022-05-11T03:11:44.857" v="1577" actId="1076"/>
          <ac:spMkLst>
            <pc:docMk/>
            <pc:sldMk cId="1392784268" sldId="267"/>
            <ac:spMk id="5" creationId="{9601E9FD-83B6-401F-A946-98947F8E2F15}"/>
          </ac:spMkLst>
        </pc:spChg>
        <pc:spChg chg="add mod">
          <ac:chgData name="杨 大富" userId="aa810e1bf9aed1e8" providerId="LiveId" clId="{F0CF2F4F-E8C0-4FAA-B208-58FB8EEFE87E}" dt="2022-05-11T03:12:03.913" v="1579" actId="1076"/>
          <ac:spMkLst>
            <pc:docMk/>
            <pc:sldMk cId="1392784268" sldId="267"/>
            <ac:spMk id="6" creationId="{572132CC-89A3-4EC3-AD56-44E72BBB6396}"/>
          </ac:spMkLst>
        </pc:spChg>
        <pc:spChg chg="add mod">
          <ac:chgData name="杨 大富" userId="aa810e1bf9aed1e8" providerId="LiveId" clId="{F0CF2F4F-E8C0-4FAA-B208-58FB8EEFE87E}" dt="2022-05-11T03:12:03.913" v="1579" actId="1076"/>
          <ac:spMkLst>
            <pc:docMk/>
            <pc:sldMk cId="1392784268" sldId="267"/>
            <ac:spMk id="7" creationId="{EF358636-2A50-4690-B7B0-8EE36BADD0BB}"/>
          </ac:spMkLst>
        </pc:spChg>
        <pc:spChg chg="add mod">
          <ac:chgData name="杨 大富" userId="aa810e1bf9aed1e8" providerId="LiveId" clId="{F0CF2F4F-E8C0-4FAA-B208-58FB8EEFE87E}" dt="2022-05-11T03:12:03.913" v="1579" actId="1076"/>
          <ac:spMkLst>
            <pc:docMk/>
            <pc:sldMk cId="1392784268" sldId="267"/>
            <ac:spMk id="8" creationId="{EA845363-31BC-4435-A17E-E347AD89C2A5}"/>
          </ac:spMkLst>
        </pc:spChg>
        <pc:spChg chg="add mod">
          <ac:chgData name="杨 大富" userId="aa810e1bf9aed1e8" providerId="LiveId" clId="{F0CF2F4F-E8C0-4FAA-B208-58FB8EEFE87E}" dt="2022-05-11T03:12:03.913" v="1579" actId="1076"/>
          <ac:spMkLst>
            <pc:docMk/>
            <pc:sldMk cId="1392784268" sldId="267"/>
            <ac:spMk id="9" creationId="{B2E22566-EB7A-4186-B36A-101FF13BB1FE}"/>
          </ac:spMkLst>
        </pc:spChg>
        <pc:spChg chg="add mod">
          <ac:chgData name="杨 大富" userId="aa810e1bf9aed1e8" providerId="LiveId" clId="{F0CF2F4F-E8C0-4FAA-B208-58FB8EEFE87E}" dt="2022-05-11T03:12:03.913" v="1579" actId="1076"/>
          <ac:spMkLst>
            <pc:docMk/>
            <pc:sldMk cId="1392784268" sldId="267"/>
            <ac:spMk id="10" creationId="{605CFBD1-0B7E-449B-9DC1-2AE50C394D04}"/>
          </ac:spMkLst>
        </pc:spChg>
        <pc:spChg chg="add mod">
          <ac:chgData name="杨 大富" userId="aa810e1bf9aed1e8" providerId="LiveId" clId="{F0CF2F4F-E8C0-4FAA-B208-58FB8EEFE87E}" dt="2022-05-11T03:12:03.913" v="1579" actId="1076"/>
          <ac:spMkLst>
            <pc:docMk/>
            <pc:sldMk cId="1392784268" sldId="267"/>
            <ac:spMk id="11" creationId="{938EFB06-DDD4-49B9-88E8-7B886093CFC7}"/>
          </ac:spMkLst>
        </pc:spChg>
        <pc:spChg chg="add mod">
          <ac:chgData name="杨 大富" userId="aa810e1bf9aed1e8" providerId="LiveId" clId="{F0CF2F4F-E8C0-4FAA-B208-58FB8EEFE87E}" dt="2022-05-11T03:12:03.913" v="1579" actId="1076"/>
          <ac:spMkLst>
            <pc:docMk/>
            <pc:sldMk cId="1392784268" sldId="267"/>
            <ac:spMk id="12" creationId="{8E58D8A5-6666-4208-B00E-BAFDBB6E4C06}"/>
          </ac:spMkLst>
        </pc:spChg>
        <pc:spChg chg="add mod">
          <ac:chgData name="杨 大富" userId="aa810e1bf9aed1e8" providerId="LiveId" clId="{F0CF2F4F-E8C0-4FAA-B208-58FB8EEFE87E}" dt="2022-05-11T03:12:03.913" v="1579" actId="1076"/>
          <ac:spMkLst>
            <pc:docMk/>
            <pc:sldMk cId="1392784268" sldId="267"/>
            <ac:spMk id="13" creationId="{FADEFDE1-A610-41DE-82F2-230AB578CF5C}"/>
          </ac:spMkLst>
        </pc:spChg>
        <pc:spChg chg="add mod">
          <ac:chgData name="杨 大富" userId="aa810e1bf9aed1e8" providerId="LiveId" clId="{F0CF2F4F-E8C0-4FAA-B208-58FB8EEFE87E}" dt="2022-05-11T03:12:03.913" v="1579" actId="1076"/>
          <ac:spMkLst>
            <pc:docMk/>
            <pc:sldMk cId="1392784268" sldId="267"/>
            <ac:spMk id="14" creationId="{82790BA6-B034-4421-9471-2A5D7CC43F78}"/>
          </ac:spMkLst>
        </pc:spChg>
        <pc:spChg chg="add mod">
          <ac:chgData name="杨 大富" userId="aa810e1bf9aed1e8" providerId="LiveId" clId="{F0CF2F4F-E8C0-4FAA-B208-58FB8EEFE87E}" dt="2022-05-11T03:12:03.913" v="1579" actId="1076"/>
          <ac:spMkLst>
            <pc:docMk/>
            <pc:sldMk cId="1392784268" sldId="267"/>
            <ac:spMk id="15" creationId="{0F836583-4C9E-49A7-AFBC-FEE75A3D2207}"/>
          </ac:spMkLst>
        </pc:spChg>
        <pc:spChg chg="add mod">
          <ac:chgData name="杨 大富" userId="aa810e1bf9aed1e8" providerId="LiveId" clId="{F0CF2F4F-E8C0-4FAA-B208-58FB8EEFE87E}" dt="2022-05-11T03:19:18.656" v="1581" actId="1076"/>
          <ac:spMkLst>
            <pc:docMk/>
            <pc:sldMk cId="1392784268" sldId="267"/>
            <ac:spMk id="16" creationId="{EE9F8EA7-6BF9-2CEA-EF10-8B9ECC51C021}"/>
          </ac:spMkLst>
        </pc:spChg>
        <pc:spChg chg="add mod">
          <ac:chgData name="杨 大富" userId="aa810e1bf9aed1e8" providerId="LiveId" clId="{F0CF2F4F-E8C0-4FAA-B208-58FB8EEFE87E}" dt="2022-05-11T03:19:34.761" v="1583" actId="1076"/>
          <ac:spMkLst>
            <pc:docMk/>
            <pc:sldMk cId="1392784268" sldId="267"/>
            <ac:spMk id="17" creationId="{2223BB86-1996-59A1-8321-4BC99DAAD4F5}"/>
          </ac:spMkLst>
        </pc:spChg>
        <pc:spChg chg="add mod">
          <ac:chgData name="杨 大富" userId="aa810e1bf9aed1e8" providerId="LiveId" clId="{F0CF2F4F-E8C0-4FAA-B208-58FB8EEFE87E}" dt="2022-05-11T03:19:34.761" v="1583" actId="1076"/>
          <ac:spMkLst>
            <pc:docMk/>
            <pc:sldMk cId="1392784268" sldId="267"/>
            <ac:spMk id="18" creationId="{FAB25086-3D61-99A8-32A4-4BDAF1A98A2C}"/>
          </ac:spMkLst>
        </pc:spChg>
        <pc:spChg chg="add mod">
          <ac:chgData name="杨 大富" userId="aa810e1bf9aed1e8" providerId="LiveId" clId="{F0CF2F4F-E8C0-4FAA-B208-58FB8EEFE87E}" dt="2022-05-11T03:19:34.761" v="1583" actId="1076"/>
          <ac:spMkLst>
            <pc:docMk/>
            <pc:sldMk cId="1392784268" sldId="267"/>
            <ac:spMk id="19" creationId="{A91EBC7A-E7F5-43C7-2FA5-7D3FA8FC8BBB}"/>
          </ac:spMkLst>
        </pc:spChg>
        <pc:spChg chg="add mod">
          <ac:chgData name="杨 大富" userId="aa810e1bf9aed1e8" providerId="LiveId" clId="{F0CF2F4F-E8C0-4FAA-B208-58FB8EEFE87E}" dt="2022-05-11T03:19:34.761" v="1583" actId="1076"/>
          <ac:spMkLst>
            <pc:docMk/>
            <pc:sldMk cId="1392784268" sldId="267"/>
            <ac:spMk id="20" creationId="{48E67B17-6A8F-2B52-EEB4-04C66EF52ECC}"/>
          </ac:spMkLst>
        </pc:spChg>
        <pc:spChg chg="add mod">
          <ac:chgData name="杨 大富" userId="aa810e1bf9aed1e8" providerId="LiveId" clId="{F0CF2F4F-E8C0-4FAA-B208-58FB8EEFE87E}" dt="2022-05-11T03:19:34.761" v="1583" actId="1076"/>
          <ac:spMkLst>
            <pc:docMk/>
            <pc:sldMk cId="1392784268" sldId="267"/>
            <ac:spMk id="21" creationId="{0AB1AC53-61E8-9141-154E-B341FD3AEBB6}"/>
          </ac:spMkLst>
        </pc:spChg>
        <pc:spChg chg="add mod">
          <ac:chgData name="杨 大富" userId="aa810e1bf9aed1e8" providerId="LiveId" clId="{F0CF2F4F-E8C0-4FAA-B208-58FB8EEFE87E}" dt="2022-05-11T03:19:34.761" v="1583" actId="1076"/>
          <ac:spMkLst>
            <pc:docMk/>
            <pc:sldMk cId="1392784268" sldId="267"/>
            <ac:spMk id="22" creationId="{430ABEE9-09A3-E08B-07B0-2769C3E258C4}"/>
          </ac:spMkLst>
        </pc:spChg>
        <pc:spChg chg="add mod">
          <ac:chgData name="杨 大富" userId="aa810e1bf9aed1e8" providerId="LiveId" clId="{F0CF2F4F-E8C0-4FAA-B208-58FB8EEFE87E}" dt="2022-05-11T03:19:34.761" v="1583" actId="1076"/>
          <ac:spMkLst>
            <pc:docMk/>
            <pc:sldMk cId="1392784268" sldId="267"/>
            <ac:spMk id="23" creationId="{FCA24812-4AE5-F50E-9E92-9800D5C0BD99}"/>
          </ac:spMkLst>
        </pc:spChg>
        <pc:spChg chg="add mod">
          <ac:chgData name="杨 大富" userId="aa810e1bf9aed1e8" providerId="LiveId" clId="{F0CF2F4F-E8C0-4FAA-B208-58FB8EEFE87E}" dt="2022-05-11T05:08:34.356" v="1667" actId="20577"/>
          <ac:spMkLst>
            <pc:docMk/>
            <pc:sldMk cId="1392784268" sldId="267"/>
            <ac:spMk id="24" creationId="{0CC9C340-4BF3-AC94-C0F8-66AA31A7E543}"/>
          </ac:spMkLst>
        </pc:spChg>
        <pc:spChg chg="add mod">
          <ac:chgData name="杨 大富" userId="aa810e1bf9aed1e8" providerId="LiveId" clId="{F0CF2F4F-E8C0-4FAA-B208-58FB8EEFE87E}" dt="2022-05-11T03:19:34.761" v="1583" actId="1076"/>
          <ac:spMkLst>
            <pc:docMk/>
            <pc:sldMk cId="1392784268" sldId="267"/>
            <ac:spMk id="25" creationId="{6938BF89-342D-383D-3C48-81A9DBFA3812}"/>
          </ac:spMkLst>
        </pc:spChg>
        <pc:spChg chg="add mod">
          <ac:chgData name="杨 大富" userId="aa810e1bf9aed1e8" providerId="LiveId" clId="{F0CF2F4F-E8C0-4FAA-B208-58FB8EEFE87E}" dt="2022-05-11T03:19:34.761" v="1583" actId="1076"/>
          <ac:spMkLst>
            <pc:docMk/>
            <pc:sldMk cId="1392784268" sldId="267"/>
            <ac:spMk id="26" creationId="{D506ECEE-92CA-E961-DF3E-24DA73DA4F2E}"/>
          </ac:spMkLst>
        </pc:spChg>
        <pc:spChg chg="add mod">
          <ac:chgData name="杨 大富" userId="aa810e1bf9aed1e8" providerId="LiveId" clId="{F0CF2F4F-E8C0-4FAA-B208-58FB8EEFE87E}" dt="2022-05-11T03:23:24.345" v="1650" actId="14100"/>
          <ac:spMkLst>
            <pc:docMk/>
            <pc:sldMk cId="1392784268" sldId="267"/>
            <ac:spMk id="27" creationId="{828258B3-71AC-0FE6-B193-534B9E3E7441}"/>
          </ac:spMkLst>
        </pc:spChg>
        <pc:spChg chg="add mod">
          <ac:chgData name="杨 大富" userId="aa810e1bf9aed1e8" providerId="LiveId" clId="{F0CF2F4F-E8C0-4FAA-B208-58FB8EEFE87E}" dt="2022-05-11T03:20:20.969" v="1591" actId="14100"/>
          <ac:spMkLst>
            <pc:docMk/>
            <pc:sldMk cId="1392784268" sldId="267"/>
            <ac:spMk id="28" creationId="{49F1FE58-1C1D-F19C-0689-1E4775F28F20}"/>
          </ac:spMkLst>
        </pc:spChg>
        <pc:spChg chg="add mod">
          <ac:chgData name="杨 大富" userId="aa810e1bf9aed1e8" providerId="LiveId" clId="{F0CF2F4F-E8C0-4FAA-B208-58FB8EEFE87E}" dt="2022-05-11T03:20:16.441" v="1590" actId="14100"/>
          <ac:spMkLst>
            <pc:docMk/>
            <pc:sldMk cId="1392784268" sldId="267"/>
            <ac:spMk id="29" creationId="{59A4A8B8-182E-FE79-8457-E8AA58B37BA7}"/>
          </ac:spMkLst>
        </pc:spChg>
        <pc:spChg chg="add mod">
          <ac:chgData name="杨 大富" userId="aa810e1bf9aed1e8" providerId="LiveId" clId="{F0CF2F4F-E8C0-4FAA-B208-58FB8EEFE87E}" dt="2022-05-11T03:21:04.745" v="1598" actId="1076"/>
          <ac:spMkLst>
            <pc:docMk/>
            <pc:sldMk cId="1392784268" sldId="267"/>
            <ac:spMk id="30" creationId="{A00A7C40-656A-B690-EA3A-CB07FA8AD03E}"/>
          </ac:spMkLst>
        </pc:spChg>
        <pc:spChg chg="add mod">
          <ac:chgData name="杨 大富" userId="aa810e1bf9aed1e8" providerId="LiveId" clId="{F0CF2F4F-E8C0-4FAA-B208-58FB8EEFE87E}" dt="2022-05-11T03:21:00.905" v="1597" actId="1076"/>
          <ac:spMkLst>
            <pc:docMk/>
            <pc:sldMk cId="1392784268" sldId="267"/>
            <ac:spMk id="31" creationId="{13465ADB-FE4E-CBAE-E0E3-DF1A1F68FBAE}"/>
          </ac:spMkLst>
        </pc:spChg>
        <pc:spChg chg="add mod">
          <ac:chgData name="杨 大富" userId="aa810e1bf9aed1e8" providerId="LiveId" clId="{F0CF2F4F-E8C0-4FAA-B208-58FB8EEFE87E}" dt="2022-05-11T03:21:14.289" v="1600" actId="1076"/>
          <ac:spMkLst>
            <pc:docMk/>
            <pc:sldMk cId="1392784268" sldId="267"/>
            <ac:spMk id="32" creationId="{F257CECE-B79B-F947-A978-9DD283D06A8E}"/>
          </ac:spMkLst>
        </pc:spChg>
        <pc:spChg chg="add mod">
          <ac:chgData name="杨 大富" userId="aa810e1bf9aed1e8" providerId="LiveId" clId="{F0CF2F4F-E8C0-4FAA-B208-58FB8EEFE87E}" dt="2022-05-11T03:21:14.289" v="1600" actId="1076"/>
          <ac:spMkLst>
            <pc:docMk/>
            <pc:sldMk cId="1392784268" sldId="267"/>
            <ac:spMk id="33" creationId="{B7331B6D-34AF-4740-46AD-6B394746A88F}"/>
          </ac:spMkLst>
        </pc:spChg>
        <pc:spChg chg="add del">
          <ac:chgData name="杨 大富" userId="aa810e1bf9aed1e8" providerId="LiveId" clId="{F0CF2F4F-E8C0-4FAA-B208-58FB8EEFE87E}" dt="2022-05-11T03:21:28.278" v="1602" actId="478"/>
          <ac:spMkLst>
            <pc:docMk/>
            <pc:sldMk cId="1392784268" sldId="267"/>
            <ac:spMk id="34" creationId="{89952B94-FFEA-C30C-46CB-AC5FF4558E6C}"/>
          </ac:spMkLst>
        </pc:spChg>
        <pc:spChg chg="add mod">
          <ac:chgData name="杨 大富" userId="aa810e1bf9aed1e8" providerId="LiveId" clId="{F0CF2F4F-E8C0-4FAA-B208-58FB8EEFE87E}" dt="2022-05-11T03:21:57.525" v="1607" actId="207"/>
          <ac:spMkLst>
            <pc:docMk/>
            <pc:sldMk cId="1392784268" sldId="267"/>
            <ac:spMk id="39" creationId="{60EF70F8-3050-C2C2-7B57-BB2649C088EA}"/>
          </ac:spMkLst>
        </pc:spChg>
        <pc:spChg chg="add mod">
          <ac:chgData name="杨 大富" userId="aa810e1bf9aed1e8" providerId="LiveId" clId="{F0CF2F4F-E8C0-4FAA-B208-58FB8EEFE87E}" dt="2022-05-11T03:22:45.550" v="1644" actId="113"/>
          <ac:spMkLst>
            <pc:docMk/>
            <pc:sldMk cId="1392784268" sldId="267"/>
            <ac:spMk id="40" creationId="{3FBA606E-6FEE-B585-1F23-9247E66DA114}"/>
          </ac:spMkLst>
        </pc:spChg>
        <pc:spChg chg="add mod">
          <ac:chgData name="杨 大富" userId="aa810e1bf9aed1e8" providerId="LiveId" clId="{F0CF2F4F-E8C0-4FAA-B208-58FB8EEFE87E}" dt="2022-05-11T03:23:08.257" v="1648" actId="1076"/>
          <ac:spMkLst>
            <pc:docMk/>
            <pc:sldMk cId="1392784268" sldId="267"/>
            <ac:spMk id="43" creationId="{E7CE2223-F17E-6478-46A2-DEF734758E07}"/>
          </ac:spMkLst>
        </pc:spChg>
        <pc:spChg chg="add mod">
          <ac:chgData name="杨 大富" userId="aa810e1bf9aed1e8" providerId="LiveId" clId="{F0CF2F4F-E8C0-4FAA-B208-58FB8EEFE87E}" dt="2022-05-11T03:23:03.193" v="1647" actId="14100"/>
          <ac:spMkLst>
            <pc:docMk/>
            <pc:sldMk cId="1392784268" sldId="267"/>
            <ac:spMk id="44" creationId="{32A52C3E-CCD6-5471-D90B-760E9ECC09BA}"/>
          </ac:spMkLst>
        </pc:spChg>
        <pc:spChg chg="add mod">
          <ac:chgData name="杨 大富" userId="aa810e1bf9aed1e8" providerId="LiveId" clId="{F0CF2F4F-E8C0-4FAA-B208-58FB8EEFE87E}" dt="2022-05-11T03:24:04.520" v="1659" actId="1076"/>
          <ac:spMkLst>
            <pc:docMk/>
            <pc:sldMk cId="1392784268" sldId="267"/>
            <ac:spMk id="45" creationId="{817A0073-DD67-AEB7-D6C5-D289D7F915D9}"/>
          </ac:spMkLst>
        </pc:spChg>
        <pc:picChg chg="add mod">
          <ac:chgData name="杨 大富" userId="aa810e1bf9aed1e8" providerId="LiveId" clId="{F0CF2F4F-E8C0-4FAA-B208-58FB8EEFE87E}" dt="2022-05-11T03:11:40.369" v="1576" actId="1076"/>
          <ac:picMkLst>
            <pc:docMk/>
            <pc:sldMk cId="1392784268" sldId="267"/>
            <ac:picMk id="4" creationId="{28A42E10-B143-455C-9973-F2CA67880E17}"/>
          </ac:picMkLst>
        </pc:picChg>
        <pc:cxnChg chg="add">
          <ac:chgData name="杨 大富" userId="aa810e1bf9aed1e8" providerId="LiveId" clId="{F0CF2F4F-E8C0-4FAA-B208-58FB8EEFE87E}" dt="2022-05-11T03:21:35.506" v="1603" actId="11529"/>
          <ac:cxnSpMkLst>
            <pc:docMk/>
            <pc:sldMk cId="1392784268" sldId="267"/>
            <ac:cxnSpMk id="36" creationId="{6F12430B-BF6A-0108-1EF2-D94463935F1D}"/>
          </ac:cxnSpMkLst>
        </pc:cxnChg>
        <pc:cxnChg chg="add">
          <ac:chgData name="杨 大富" userId="aa810e1bf9aed1e8" providerId="LiveId" clId="{F0CF2F4F-E8C0-4FAA-B208-58FB8EEFE87E}" dt="2022-05-11T03:21:41.378" v="1604" actId="11529"/>
          <ac:cxnSpMkLst>
            <pc:docMk/>
            <pc:sldMk cId="1392784268" sldId="267"/>
            <ac:cxnSpMk id="38" creationId="{01CCD557-6286-C401-EEEB-190C5CEEC16A}"/>
          </ac:cxnSpMkLst>
        </pc:cxnChg>
        <pc:cxnChg chg="add mod">
          <ac:chgData name="杨 大富" userId="aa810e1bf9aed1e8" providerId="LiveId" clId="{F0CF2F4F-E8C0-4FAA-B208-58FB8EEFE87E}" dt="2022-05-11T03:22:59.553" v="1646" actId="1076"/>
          <ac:cxnSpMkLst>
            <pc:docMk/>
            <pc:sldMk cId="1392784268" sldId="267"/>
            <ac:cxnSpMk id="41" creationId="{E15C9604-EB81-7234-611E-E978EF826E26}"/>
          </ac:cxnSpMkLst>
        </pc:cxnChg>
        <pc:cxnChg chg="add mod">
          <ac:chgData name="杨 大富" userId="aa810e1bf9aed1e8" providerId="LiveId" clId="{F0CF2F4F-E8C0-4FAA-B208-58FB8EEFE87E}" dt="2022-05-11T03:22:59.553" v="1646" actId="1076"/>
          <ac:cxnSpMkLst>
            <pc:docMk/>
            <pc:sldMk cId="1392784268" sldId="267"/>
            <ac:cxnSpMk id="42" creationId="{81E5D1A4-E756-D0E2-1F83-D7366311104E}"/>
          </ac:cxnSpMkLst>
        </pc:cxnChg>
      </pc:sldChg>
      <pc:sldChg chg="addSp delSp modSp new mod">
        <pc:chgData name="杨 大富" userId="aa810e1bf9aed1e8" providerId="LiveId" clId="{F0CF2F4F-E8C0-4FAA-B208-58FB8EEFE87E}" dt="2022-04-24T01:20:44.125" v="1372" actId="20577"/>
        <pc:sldMkLst>
          <pc:docMk/>
          <pc:sldMk cId="4053282607" sldId="268"/>
        </pc:sldMkLst>
        <pc:spChg chg="add del mod">
          <ac:chgData name="杨 大富" userId="aa810e1bf9aed1e8" providerId="LiveId" clId="{F0CF2F4F-E8C0-4FAA-B208-58FB8EEFE87E}" dt="2022-04-24T01:20:44.125" v="1372" actId="20577"/>
          <ac:spMkLst>
            <pc:docMk/>
            <pc:sldMk cId="4053282607" sldId="268"/>
            <ac:spMk id="2" creationId="{A918B168-7624-4BC7-A28B-AE1F7152538E}"/>
          </ac:spMkLst>
        </pc:spChg>
        <pc:spChg chg="add mod">
          <ac:chgData name="杨 大富" userId="aa810e1bf9aed1e8" providerId="LiveId" clId="{F0CF2F4F-E8C0-4FAA-B208-58FB8EEFE87E}" dt="2022-04-18T07:09:45.050" v="1274" actId="1076"/>
          <ac:spMkLst>
            <pc:docMk/>
            <pc:sldMk cId="4053282607" sldId="268"/>
            <ac:spMk id="3" creationId="{08C70E73-4030-482A-A8BF-537BA52AB5AF}"/>
          </ac:spMkLst>
        </pc:spChg>
        <pc:spChg chg="add mod">
          <ac:chgData name="杨 大富" userId="aa810e1bf9aed1e8" providerId="LiveId" clId="{F0CF2F4F-E8C0-4FAA-B208-58FB8EEFE87E}" dt="2022-04-18T07:09:45.050" v="1274" actId="1076"/>
          <ac:spMkLst>
            <pc:docMk/>
            <pc:sldMk cId="4053282607" sldId="268"/>
            <ac:spMk id="4" creationId="{30B6B743-34A5-41BB-8039-615A0DD2D5C1}"/>
          </ac:spMkLst>
        </pc:spChg>
        <pc:spChg chg="add mod">
          <ac:chgData name="杨 大富" userId="aa810e1bf9aed1e8" providerId="LiveId" clId="{F0CF2F4F-E8C0-4FAA-B208-58FB8EEFE87E}" dt="2022-04-18T07:09:45.050" v="1274" actId="1076"/>
          <ac:spMkLst>
            <pc:docMk/>
            <pc:sldMk cId="4053282607" sldId="268"/>
            <ac:spMk id="5" creationId="{628685FF-C8E7-4D87-9026-30BAD31F1646}"/>
          </ac:spMkLst>
        </pc:spChg>
        <pc:spChg chg="add del mod">
          <ac:chgData name="杨 大富" userId="aa810e1bf9aed1e8" providerId="LiveId" clId="{F0CF2F4F-E8C0-4FAA-B208-58FB8EEFE87E}" dt="2022-04-18T03:51:32.711" v="1182" actId="478"/>
          <ac:spMkLst>
            <pc:docMk/>
            <pc:sldMk cId="4053282607" sldId="268"/>
            <ac:spMk id="6" creationId="{BC61267C-CD66-4584-BCE8-56B5377DDE33}"/>
          </ac:spMkLst>
        </pc:spChg>
        <pc:spChg chg="add mod">
          <ac:chgData name="杨 大富" userId="aa810e1bf9aed1e8" providerId="LiveId" clId="{F0CF2F4F-E8C0-4FAA-B208-58FB8EEFE87E}" dt="2022-04-18T07:09:45.050" v="1274" actId="1076"/>
          <ac:spMkLst>
            <pc:docMk/>
            <pc:sldMk cId="4053282607" sldId="268"/>
            <ac:spMk id="7" creationId="{8388A450-A851-403C-BE03-1018D05FB01E}"/>
          </ac:spMkLst>
        </pc:spChg>
        <pc:spChg chg="add mod">
          <ac:chgData name="杨 大富" userId="aa810e1bf9aed1e8" providerId="LiveId" clId="{F0CF2F4F-E8C0-4FAA-B208-58FB8EEFE87E}" dt="2022-04-18T07:09:45.050" v="1274" actId="1076"/>
          <ac:spMkLst>
            <pc:docMk/>
            <pc:sldMk cId="4053282607" sldId="268"/>
            <ac:spMk id="8" creationId="{8B34CA73-B183-4083-8941-B192FB9C1F55}"/>
          </ac:spMkLst>
        </pc:spChg>
        <pc:spChg chg="add mod">
          <ac:chgData name="杨 大富" userId="aa810e1bf9aed1e8" providerId="LiveId" clId="{F0CF2F4F-E8C0-4FAA-B208-58FB8EEFE87E}" dt="2022-04-18T07:09:45.050" v="1274" actId="1076"/>
          <ac:spMkLst>
            <pc:docMk/>
            <pc:sldMk cId="4053282607" sldId="268"/>
            <ac:spMk id="9" creationId="{A4E238D4-9EE0-43FA-989B-C5CE72856692}"/>
          </ac:spMkLst>
        </pc:spChg>
        <pc:spChg chg="add mod">
          <ac:chgData name="杨 大富" userId="aa810e1bf9aed1e8" providerId="LiveId" clId="{F0CF2F4F-E8C0-4FAA-B208-58FB8EEFE87E}" dt="2022-04-18T07:09:45.050" v="1274" actId="1076"/>
          <ac:spMkLst>
            <pc:docMk/>
            <pc:sldMk cId="4053282607" sldId="268"/>
            <ac:spMk id="10" creationId="{024D6B35-3F64-498A-A9E8-80D3661B3BFD}"/>
          </ac:spMkLst>
        </pc:spChg>
        <pc:spChg chg="add mod">
          <ac:chgData name="杨 大富" userId="aa810e1bf9aed1e8" providerId="LiveId" clId="{F0CF2F4F-E8C0-4FAA-B208-58FB8EEFE87E}" dt="2022-04-18T07:09:45.050" v="1274" actId="1076"/>
          <ac:spMkLst>
            <pc:docMk/>
            <pc:sldMk cId="4053282607" sldId="268"/>
            <ac:spMk id="11" creationId="{157B3AA8-79C2-472F-AC1A-3B7112B03480}"/>
          </ac:spMkLst>
        </pc:spChg>
        <pc:spChg chg="add mod">
          <ac:chgData name="杨 大富" userId="aa810e1bf9aed1e8" providerId="LiveId" clId="{F0CF2F4F-E8C0-4FAA-B208-58FB8EEFE87E}" dt="2022-04-18T07:09:45.050" v="1274" actId="1076"/>
          <ac:spMkLst>
            <pc:docMk/>
            <pc:sldMk cId="4053282607" sldId="268"/>
            <ac:spMk id="12" creationId="{04A49A11-74A3-4A07-B666-695165864D3C}"/>
          </ac:spMkLst>
        </pc:spChg>
        <pc:spChg chg="add mod">
          <ac:chgData name="杨 大富" userId="aa810e1bf9aed1e8" providerId="LiveId" clId="{F0CF2F4F-E8C0-4FAA-B208-58FB8EEFE87E}" dt="2022-04-18T07:09:45.050" v="1274" actId="1076"/>
          <ac:spMkLst>
            <pc:docMk/>
            <pc:sldMk cId="4053282607" sldId="268"/>
            <ac:spMk id="13" creationId="{E2333874-B4BE-4C8B-BC85-B9F4768423E7}"/>
          </ac:spMkLst>
        </pc:spChg>
        <pc:spChg chg="add mod">
          <ac:chgData name="杨 大富" userId="aa810e1bf9aed1e8" providerId="LiveId" clId="{F0CF2F4F-E8C0-4FAA-B208-58FB8EEFE87E}" dt="2022-04-18T07:09:45.050" v="1274" actId="1076"/>
          <ac:spMkLst>
            <pc:docMk/>
            <pc:sldMk cId="4053282607" sldId="268"/>
            <ac:spMk id="14" creationId="{0030833F-663F-4CD4-AC1F-E9FF52BC12B2}"/>
          </ac:spMkLst>
        </pc:spChg>
        <pc:spChg chg="add mod">
          <ac:chgData name="杨 大富" userId="aa810e1bf9aed1e8" providerId="LiveId" clId="{F0CF2F4F-E8C0-4FAA-B208-58FB8EEFE87E}" dt="2022-04-18T07:09:45.050" v="1274" actId="1076"/>
          <ac:spMkLst>
            <pc:docMk/>
            <pc:sldMk cId="4053282607" sldId="268"/>
            <ac:spMk id="15" creationId="{A876A5C2-E363-447C-904C-8401473B88EB}"/>
          </ac:spMkLst>
        </pc:spChg>
        <pc:spChg chg="add mod">
          <ac:chgData name="杨 大富" userId="aa810e1bf9aed1e8" providerId="LiveId" clId="{F0CF2F4F-E8C0-4FAA-B208-58FB8EEFE87E}" dt="2022-04-18T07:09:45.050" v="1274" actId="1076"/>
          <ac:spMkLst>
            <pc:docMk/>
            <pc:sldMk cId="4053282607" sldId="268"/>
            <ac:spMk id="16" creationId="{7D66F30C-2D9B-432B-98B5-23B804D9176C}"/>
          </ac:spMkLst>
        </pc:spChg>
        <pc:spChg chg="add mod">
          <ac:chgData name="杨 大富" userId="aa810e1bf9aed1e8" providerId="LiveId" clId="{F0CF2F4F-E8C0-4FAA-B208-58FB8EEFE87E}" dt="2022-04-18T07:09:45.050" v="1274" actId="1076"/>
          <ac:spMkLst>
            <pc:docMk/>
            <pc:sldMk cId="4053282607" sldId="268"/>
            <ac:spMk id="17" creationId="{C2A257FE-5485-4DCB-BE69-AC50CEFCC43C}"/>
          </ac:spMkLst>
        </pc:spChg>
        <pc:spChg chg="add mod">
          <ac:chgData name="杨 大富" userId="aa810e1bf9aed1e8" providerId="LiveId" clId="{F0CF2F4F-E8C0-4FAA-B208-58FB8EEFE87E}" dt="2022-04-18T07:09:45.050" v="1274" actId="1076"/>
          <ac:spMkLst>
            <pc:docMk/>
            <pc:sldMk cId="4053282607" sldId="268"/>
            <ac:spMk id="18" creationId="{5768A26E-D502-431E-987B-7A650A65292B}"/>
          </ac:spMkLst>
        </pc:spChg>
        <pc:spChg chg="add mod">
          <ac:chgData name="杨 大富" userId="aa810e1bf9aed1e8" providerId="LiveId" clId="{F0CF2F4F-E8C0-4FAA-B208-58FB8EEFE87E}" dt="2022-04-18T07:09:45.050" v="1274" actId="1076"/>
          <ac:spMkLst>
            <pc:docMk/>
            <pc:sldMk cId="4053282607" sldId="268"/>
            <ac:spMk id="19" creationId="{B75C8B24-3FBD-4285-B641-899BA41445C7}"/>
          </ac:spMkLst>
        </pc:spChg>
        <pc:spChg chg="add mod">
          <ac:chgData name="杨 大富" userId="aa810e1bf9aed1e8" providerId="LiveId" clId="{F0CF2F4F-E8C0-4FAA-B208-58FB8EEFE87E}" dt="2022-04-18T07:09:45.050" v="1274" actId="1076"/>
          <ac:spMkLst>
            <pc:docMk/>
            <pc:sldMk cId="4053282607" sldId="268"/>
            <ac:spMk id="20" creationId="{B0ADA506-1209-4BC4-8AAE-188BA890991A}"/>
          </ac:spMkLst>
        </pc:spChg>
        <pc:spChg chg="add mod">
          <ac:chgData name="杨 大富" userId="aa810e1bf9aed1e8" providerId="LiveId" clId="{F0CF2F4F-E8C0-4FAA-B208-58FB8EEFE87E}" dt="2022-04-18T07:09:45.050" v="1274" actId="1076"/>
          <ac:spMkLst>
            <pc:docMk/>
            <pc:sldMk cId="4053282607" sldId="268"/>
            <ac:spMk id="21" creationId="{064EFCCB-F24E-4F26-8728-A77CD4376CD9}"/>
          </ac:spMkLst>
        </pc:spChg>
        <pc:spChg chg="add mod">
          <ac:chgData name="杨 大富" userId="aa810e1bf9aed1e8" providerId="LiveId" clId="{F0CF2F4F-E8C0-4FAA-B208-58FB8EEFE87E}" dt="2022-04-18T07:09:45.050" v="1274" actId="1076"/>
          <ac:spMkLst>
            <pc:docMk/>
            <pc:sldMk cId="4053282607" sldId="268"/>
            <ac:spMk id="22" creationId="{02041B2F-35BA-405E-8927-821E261933B5}"/>
          </ac:spMkLst>
        </pc:spChg>
        <pc:spChg chg="add mod">
          <ac:chgData name="杨 大富" userId="aa810e1bf9aed1e8" providerId="LiveId" clId="{F0CF2F4F-E8C0-4FAA-B208-58FB8EEFE87E}" dt="2022-04-18T07:09:45.050" v="1274" actId="1076"/>
          <ac:spMkLst>
            <pc:docMk/>
            <pc:sldMk cId="4053282607" sldId="268"/>
            <ac:spMk id="23" creationId="{F3D7A875-C746-4760-9A8F-D0D477C0D202}"/>
          </ac:spMkLst>
        </pc:spChg>
        <pc:spChg chg="add mod">
          <ac:chgData name="杨 大富" userId="aa810e1bf9aed1e8" providerId="LiveId" clId="{F0CF2F4F-E8C0-4FAA-B208-58FB8EEFE87E}" dt="2022-04-18T07:09:45.050" v="1274" actId="1076"/>
          <ac:spMkLst>
            <pc:docMk/>
            <pc:sldMk cId="4053282607" sldId="268"/>
            <ac:spMk id="24" creationId="{BD345ED2-AEA5-4109-9BF3-25B23E08AD6C}"/>
          </ac:spMkLst>
        </pc:spChg>
        <pc:spChg chg="add mod">
          <ac:chgData name="杨 大富" userId="aa810e1bf9aed1e8" providerId="LiveId" clId="{F0CF2F4F-E8C0-4FAA-B208-58FB8EEFE87E}" dt="2022-04-18T07:09:45.050" v="1274" actId="1076"/>
          <ac:spMkLst>
            <pc:docMk/>
            <pc:sldMk cId="4053282607" sldId="268"/>
            <ac:spMk id="25" creationId="{D17C56B4-0E13-46D3-BC4B-03BAC53FD18D}"/>
          </ac:spMkLst>
        </pc:spChg>
      </pc:sldChg>
      <pc:sldChg chg="addSp delSp modSp new mod">
        <pc:chgData name="杨 大富" userId="aa810e1bf9aed1e8" providerId="LiveId" clId="{F0CF2F4F-E8C0-4FAA-B208-58FB8EEFE87E}" dt="2022-04-24T09:03:07.131" v="1553" actId="1076"/>
        <pc:sldMkLst>
          <pc:docMk/>
          <pc:sldMk cId="456613060" sldId="269"/>
        </pc:sldMkLst>
        <pc:spChg chg="add mod">
          <ac:chgData name="杨 大富" userId="aa810e1bf9aed1e8" providerId="LiveId" clId="{F0CF2F4F-E8C0-4FAA-B208-58FB8EEFE87E}" dt="2022-04-24T01:34:23.727" v="1540" actId="1076"/>
          <ac:spMkLst>
            <pc:docMk/>
            <pc:sldMk cId="456613060" sldId="269"/>
            <ac:spMk id="2" creationId="{B35AC760-87F2-454A-A435-6090D3DB01B3}"/>
          </ac:spMkLst>
        </pc:spChg>
        <pc:spChg chg="add mod">
          <ac:chgData name="杨 大富" userId="aa810e1bf9aed1e8" providerId="LiveId" clId="{F0CF2F4F-E8C0-4FAA-B208-58FB8EEFE87E}" dt="2022-04-24T01:34:25.999" v="1541" actId="1076"/>
          <ac:spMkLst>
            <pc:docMk/>
            <pc:sldMk cId="456613060" sldId="269"/>
            <ac:spMk id="3" creationId="{724E031A-6EE1-413E-99B4-AF392E67D8F2}"/>
          </ac:spMkLst>
        </pc:spChg>
        <pc:spChg chg="add mod">
          <ac:chgData name="杨 大富" userId="aa810e1bf9aed1e8" providerId="LiveId" clId="{F0CF2F4F-E8C0-4FAA-B208-58FB8EEFE87E}" dt="2022-04-24T01:34:29.407" v="1542" actId="1076"/>
          <ac:spMkLst>
            <pc:docMk/>
            <pc:sldMk cId="456613060" sldId="269"/>
            <ac:spMk id="4" creationId="{6D9D6D91-78AF-4C49-8AE1-91B013B56F14}"/>
          </ac:spMkLst>
        </pc:spChg>
        <pc:spChg chg="add mod">
          <ac:chgData name="杨 大富" userId="aa810e1bf9aed1e8" providerId="LiveId" clId="{F0CF2F4F-E8C0-4FAA-B208-58FB8EEFE87E}" dt="2022-04-24T01:23:41.125" v="1417" actId="2711"/>
          <ac:spMkLst>
            <pc:docMk/>
            <pc:sldMk cId="456613060" sldId="269"/>
            <ac:spMk id="5" creationId="{EC412E34-1BA1-4EE0-A5DA-F95F00D8FC42}"/>
          </ac:spMkLst>
        </pc:spChg>
        <pc:spChg chg="add mod">
          <ac:chgData name="杨 大富" userId="aa810e1bf9aed1e8" providerId="LiveId" clId="{F0CF2F4F-E8C0-4FAA-B208-58FB8EEFE87E}" dt="2022-04-24T01:23:48.449" v="1419" actId="108"/>
          <ac:spMkLst>
            <pc:docMk/>
            <pc:sldMk cId="456613060" sldId="269"/>
            <ac:spMk id="6" creationId="{7A36EA57-0718-4919-B435-51983AFB90CD}"/>
          </ac:spMkLst>
        </pc:spChg>
        <pc:spChg chg="add mod">
          <ac:chgData name="杨 大富" userId="aa810e1bf9aed1e8" providerId="LiveId" clId="{F0CF2F4F-E8C0-4FAA-B208-58FB8EEFE87E}" dt="2022-04-24T01:30:57.640" v="1514" actId="1076"/>
          <ac:spMkLst>
            <pc:docMk/>
            <pc:sldMk cId="456613060" sldId="269"/>
            <ac:spMk id="7" creationId="{1D0BA0DA-93AA-4E1A-86FE-24541C0EC90C}"/>
          </ac:spMkLst>
        </pc:spChg>
        <pc:spChg chg="add mod">
          <ac:chgData name="杨 大富" userId="aa810e1bf9aed1e8" providerId="LiveId" clId="{F0CF2F4F-E8C0-4FAA-B208-58FB8EEFE87E}" dt="2022-04-24T01:30:44.600" v="1512" actId="1076"/>
          <ac:spMkLst>
            <pc:docMk/>
            <pc:sldMk cId="456613060" sldId="269"/>
            <ac:spMk id="8" creationId="{5A7DEFD5-B36E-402E-A033-E2C6EE982F74}"/>
          </ac:spMkLst>
        </pc:spChg>
        <pc:spChg chg="add mod">
          <ac:chgData name="杨 大富" userId="aa810e1bf9aed1e8" providerId="LiveId" clId="{F0CF2F4F-E8C0-4FAA-B208-58FB8EEFE87E}" dt="2022-04-24T01:30:44.600" v="1512" actId="1076"/>
          <ac:spMkLst>
            <pc:docMk/>
            <pc:sldMk cId="456613060" sldId="269"/>
            <ac:spMk id="9" creationId="{33A81A83-5A22-4376-8EC9-EB2A6DCC0EC0}"/>
          </ac:spMkLst>
        </pc:spChg>
        <pc:spChg chg="add mod">
          <ac:chgData name="杨 大富" userId="aa810e1bf9aed1e8" providerId="LiveId" clId="{F0CF2F4F-E8C0-4FAA-B208-58FB8EEFE87E}" dt="2022-04-24T01:30:44.600" v="1512" actId="1076"/>
          <ac:spMkLst>
            <pc:docMk/>
            <pc:sldMk cId="456613060" sldId="269"/>
            <ac:spMk id="10" creationId="{3C32D655-3A7A-441C-A964-E067C1721C40}"/>
          </ac:spMkLst>
        </pc:spChg>
        <pc:spChg chg="add del mod">
          <ac:chgData name="杨 大富" userId="aa810e1bf9aed1e8" providerId="LiveId" clId="{F0CF2F4F-E8C0-4FAA-B208-58FB8EEFE87E}" dt="2022-04-24T01:24:16.523" v="1424" actId="478"/>
          <ac:spMkLst>
            <pc:docMk/>
            <pc:sldMk cId="456613060" sldId="269"/>
            <ac:spMk id="11" creationId="{007D3C2E-7017-49CF-9A16-480EB0423600}"/>
          </ac:spMkLst>
        </pc:spChg>
        <pc:spChg chg="add del mod">
          <ac:chgData name="杨 大富" userId="aa810e1bf9aed1e8" providerId="LiveId" clId="{F0CF2F4F-E8C0-4FAA-B208-58FB8EEFE87E}" dt="2022-04-24T01:24:16.523" v="1424" actId="478"/>
          <ac:spMkLst>
            <pc:docMk/>
            <pc:sldMk cId="456613060" sldId="269"/>
            <ac:spMk id="12" creationId="{C7617265-8354-46B7-94BF-65CFD44BDE52}"/>
          </ac:spMkLst>
        </pc:spChg>
        <pc:spChg chg="add del mod">
          <ac:chgData name="杨 大富" userId="aa810e1bf9aed1e8" providerId="LiveId" clId="{F0CF2F4F-E8C0-4FAA-B208-58FB8EEFE87E}" dt="2022-04-24T01:24:16.523" v="1424" actId="478"/>
          <ac:spMkLst>
            <pc:docMk/>
            <pc:sldMk cId="456613060" sldId="269"/>
            <ac:spMk id="13" creationId="{1A52BC02-CAC6-4648-85AD-8DEEBE821162}"/>
          </ac:spMkLst>
        </pc:spChg>
        <pc:spChg chg="add del mod">
          <ac:chgData name="杨 大富" userId="aa810e1bf9aed1e8" providerId="LiveId" clId="{F0CF2F4F-E8C0-4FAA-B208-58FB8EEFE87E}" dt="2022-04-24T01:24:16.523" v="1424" actId="478"/>
          <ac:spMkLst>
            <pc:docMk/>
            <pc:sldMk cId="456613060" sldId="269"/>
            <ac:spMk id="14" creationId="{439FF831-49A0-42A6-AC89-EF6ADB9DD3EA}"/>
          </ac:spMkLst>
        </pc:spChg>
        <pc:spChg chg="add del mod">
          <ac:chgData name="杨 大富" userId="aa810e1bf9aed1e8" providerId="LiveId" clId="{F0CF2F4F-E8C0-4FAA-B208-58FB8EEFE87E}" dt="2022-04-24T01:24:16.523" v="1424" actId="478"/>
          <ac:spMkLst>
            <pc:docMk/>
            <pc:sldMk cId="456613060" sldId="269"/>
            <ac:spMk id="15" creationId="{CF6663D4-E643-497C-BE28-81005E000C92}"/>
          </ac:spMkLst>
        </pc:spChg>
        <pc:spChg chg="add del mod">
          <ac:chgData name="杨 大富" userId="aa810e1bf9aed1e8" providerId="LiveId" clId="{F0CF2F4F-E8C0-4FAA-B208-58FB8EEFE87E}" dt="2022-04-24T01:24:16.523" v="1424" actId="478"/>
          <ac:spMkLst>
            <pc:docMk/>
            <pc:sldMk cId="456613060" sldId="269"/>
            <ac:spMk id="16" creationId="{1B49FB0E-5063-4373-AA31-535D063C66D1}"/>
          </ac:spMkLst>
        </pc:spChg>
        <pc:spChg chg="add mod">
          <ac:chgData name="杨 大富" userId="aa810e1bf9aed1e8" providerId="LiveId" clId="{F0CF2F4F-E8C0-4FAA-B208-58FB8EEFE87E}" dt="2022-04-24T01:21:17.466" v="1374" actId="14100"/>
          <ac:spMkLst>
            <pc:docMk/>
            <pc:sldMk cId="456613060" sldId="269"/>
            <ac:spMk id="17" creationId="{F4700C11-3946-4326-AE94-F39702A1BADA}"/>
          </ac:spMkLst>
        </pc:spChg>
        <pc:spChg chg="add mod">
          <ac:chgData name="杨 大富" userId="aa810e1bf9aed1e8" providerId="LiveId" clId="{F0CF2F4F-E8C0-4FAA-B208-58FB8EEFE87E}" dt="2022-04-24T01:30:44.600" v="1512" actId="1076"/>
          <ac:spMkLst>
            <pc:docMk/>
            <pc:sldMk cId="456613060" sldId="269"/>
            <ac:spMk id="18" creationId="{41A5AB99-AE27-4C59-BBFE-4070352CD397}"/>
          </ac:spMkLst>
        </pc:spChg>
        <pc:spChg chg="add mod">
          <ac:chgData name="杨 大富" userId="aa810e1bf9aed1e8" providerId="LiveId" clId="{F0CF2F4F-E8C0-4FAA-B208-58FB8EEFE87E}" dt="2022-04-24T01:30:35.015" v="1510" actId="1076"/>
          <ac:spMkLst>
            <pc:docMk/>
            <pc:sldMk cId="456613060" sldId="269"/>
            <ac:spMk id="19" creationId="{59BBBFDC-EBEA-43C3-A7C8-08F119F0DEDB}"/>
          </ac:spMkLst>
        </pc:spChg>
        <pc:spChg chg="add mod">
          <ac:chgData name="杨 大富" userId="aa810e1bf9aed1e8" providerId="LiveId" clId="{F0CF2F4F-E8C0-4FAA-B208-58FB8EEFE87E}" dt="2022-04-24T01:30:37.975" v="1511" actId="1076"/>
          <ac:spMkLst>
            <pc:docMk/>
            <pc:sldMk cId="456613060" sldId="269"/>
            <ac:spMk id="20" creationId="{2AEF174B-EC4E-4F54-84A7-3D23870B1BA0}"/>
          </ac:spMkLst>
        </pc:spChg>
        <pc:spChg chg="add mod">
          <ac:chgData name="杨 大富" userId="aa810e1bf9aed1e8" providerId="LiveId" clId="{F0CF2F4F-E8C0-4FAA-B208-58FB8EEFE87E}" dt="2022-04-24T09:03:07.131" v="1553" actId="1076"/>
          <ac:spMkLst>
            <pc:docMk/>
            <pc:sldMk cId="456613060" sldId="269"/>
            <ac:spMk id="21" creationId="{DB968B40-D12D-4243-AA8C-BC312696C37C}"/>
          </ac:spMkLst>
        </pc:spChg>
        <pc:spChg chg="add mod">
          <ac:chgData name="杨 大富" userId="aa810e1bf9aed1e8" providerId="LiveId" clId="{F0CF2F4F-E8C0-4FAA-B208-58FB8EEFE87E}" dt="2022-04-24T01:30:35.015" v="1510" actId="1076"/>
          <ac:spMkLst>
            <pc:docMk/>
            <pc:sldMk cId="456613060" sldId="269"/>
            <ac:spMk id="22" creationId="{AC1B4BF6-0D3E-4E64-AC99-B16BFD028CF7}"/>
          </ac:spMkLst>
        </pc:spChg>
        <pc:spChg chg="add mod">
          <ac:chgData name="杨 大富" userId="aa810e1bf9aed1e8" providerId="LiveId" clId="{F0CF2F4F-E8C0-4FAA-B208-58FB8EEFE87E}" dt="2022-04-24T01:30:35.015" v="1510" actId="1076"/>
          <ac:spMkLst>
            <pc:docMk/>
            <pc:sldMk cId="456613060" sldId="269"/>
            <ac:spMk id="23" creationId="{E5CA3A74-6DD2-41A4-9CFB-09E94DA3DECE}"/>
          </ac:spMkLst>
        </pc:spChg>
        <pc:spChg chg="add mod">
          <ac:chgData name="杨 大富" userId="aa810e1bf9aed1e8" providerId="LiveId" clId="{F0CF2F4F-E8C0-4FAA-B208-58FB8EEFE87E}" dt="2022-04-24T01:30:21.135" v="1508" actId="1076"/>
          <ac:spMkLst>
            <pc:docMk/>
            <pc:sldMk cId="456613060" sldId="269"/>
            <ac:spMk id="24" creationId="{200117C9-B88E-4B1B-8A70-3B1D98C7F8E6}"/>
          </ac:spMkLst>
        </pc:spChg>
        <pc:spChg chg="add mod">
          <ac:chgData name="杨 大富" userId="aa810e1bf9aed1e8" providerId="LiveId" clId="{F0CF2F4F-E8C0-4FAA-B208-58FB8EEFE87E}" dt="2022-04-24T01:30:44.600" v="1512" actId="1076"/>
          <ac:spMkLst>
            <pc:docMk/>
            <pc:sldMk cId="456613060" sldId="269"/>
            <ac:spMk id="25" creationId="{FF46EAB2-3FA7-41BA-B049-9A254AAA1B2C}"/>
          </ac:spMkLst>
        </pc:spChg>
        <pc:spChg chg="add mod">
          <ac:chgData name="杨 大富" userId="aa810e1bf9aed1e8" providerId="LiveId" clId="{F0CF2F4F-E8C0-4FAA-B208-58FB8EEFE87E}" dt="2022-04-24T01:30:35.015" v="1510" actId="1076"/>
          <ac:spMkLst>
            <pc:docMk/>
            <pc:sldMk cId="456613060" sldId="269"/>
            <ac:spMk id="26" creationId="{53E7FCF3-39BD-44CD-8E7E-E24ADEC39D9F}"/>
          </ac:spMkLst>
        </pc:spChg>
        <pc:spChg chg="add mod">
          <ac:chgData name="杨 大富" userId="aa810e1bf9aed1e8" providerId="LiveId" clId="{F0CF2F4F-E8C0-4FAA-B208-58FB8EEFE87E}" dt="2022-04-24T01:30:44.600" v="1512" actId="1076"/>
          <ac:spMkLst>
            <pc:docMk/>
            <pc:sldMk cId="456613060" sldId="269"/>
            <ac:spMk id="27" creationId="{35CBFFFF-272D-4ABA-8B52-7CB6B76BDF4E}"/>
          </ac:spMkLst>
        </pc:spChg>
        <pc:spChg chg="add mod">
          <ac:chgData name="杨 大富" userId="aa810e1bf9aed1e8" providerId="LiveId" clId="{F0CF2F4F-E8C0-4FAA-B208-58FB8EEFE87E}" dt="2022-04-24T01:30:44.600" v="1512" actId="1076"/>
          <ac:spMkLst>
            <pc:docMk/>
            <pc:sldMk cId="456613060" sldId="269"/>
            <ac:spMk id="28" creationId="{A342517B-3D66-4C0B-8267-0CBE0229D79C}"/>
          </ac:spMkLst>
        </pc:spChg>
        <pc:spChg chg="add mod">
          <ac:chgData name="杨 大富" userId="aa810e1bf9aed1e8" providerId="LiveId" clId="{F0CF2F4F-E8C0-4FAA-B208-58FB8EEFE87E}" dt="2022-04-24T01:30:44.600" v="1512" actId="1076"/>
          <ac:spMkLst>
            <pc:docMk/>
            <pc:sldMk cId="456613060" sldId="269"/>
            <ac:spMk id="29" creationId="{B4830F60-B039-4B7C-941A-DC749C7DB0B5}"/>
          </ac:spMkLst>
        </pc:spChg>
        <pc:spChg chg="add mod">
          <ac:chgData name="杨 大富" userId="aa810e1bf9aed1e8" providerId="LiveId" clId="{F0CF2F4F-E8C0-4FAA-B208-58FB8EEFE87E}" dt="2022-04-24T01:30:44.600" v="1512" actId="1076"/>
          <ac:spMkLst>
            <pc:docMk/>
            <pc:sldMk cId="456613060" sldId="269"/>
            <ac:spMk id="30" creationId="{F931EB93-4609-4D64-AEB8-AF7301021802}"/>
          </ac:spMkLst>
        </pc:spChg>
        <pc:spChg chg="add mod">
          <ac:chgData name="杨 大富" userId="aa810e1bf9aed1e8" providerId="LiveId" clId="{F0CF2F4F-E8C0-4FAA-B208-58FB8EEFE87E}" dt="2022-04-24T01:30:44.600" v="1512" actId="1076"/>
          <ac:spMkLst>
            <pc:docMk/>
            <pc:sldMk cId="456613060" sldId="269"/>
            <ac:spMk id="31" creationId="{5149148C-69A6-41E6-A07F-A5DBBE35A22C}"/>
          </ac:spMkLst>
        </pc:spChg>
        <pc:spChg chg="add mod">
          <ac:chgData name="杨 大富" userId="aa810e1bf9aed1e8" providerId="LiveId" clId="{F0CF2F4F-E8C0-4FAA-B208-58FB8EEFE87E}" dt="2022-04-24T01:30:44.600" v="1512" actId="1076"/>
          <ac:spMkLst>
            <pc:docMk/>
            <pc:sldMk cId="456613060" sldId="269"/>
            <ac:spMk id="32" creationId="{B5B329B2-BB64-40ED-9E9E-BFB711A6D0A6}"/>
          </ac:spMkLst>
        </pc:spChg>
        <pc:spChg chg="add mod">
          <ac:chgData name="杨 大富" userId="aa810e1bf9aed1e8" providerId="LiveId" clId="{F0CF2F4F-E8C0-4FAA-B208-58FB8EEFE87E}" dt="2022-04-24T01:27:17.927" v="1452" actId="14100"/>
          <ac:spMkLst>
            <pc:docMk/>
            <pc:sldMk cId="456613060" sldId="269"/>
            <ac:spMk id="33" creationId="{636A24D5-FD95-43A3-A912-2868F10B9DEB}"/>
          </ac:spMkLst>
        </pc:spChg>
        <pc:spChg chg="add del mod">
          <ac:chgData name="杨 大富" userId="aa810e1bf9aed1e8" providerId="LiveId" clId="{F0CF2F4F-E8C0-4FAA-B208-58FB8EEFE87E}" dt="2022-04-24T01:27:27.295" v="1455"/>
          <ac:spMkLst>
            <pc:docMk/>
            <pc:sldMk cId="456613060" sldId="269"/>
            <ac:spMk id="34" creationId="{CD53A05A-054E-44B4-8A55-99FF2A003B22}"/>
          </ac:spMkLst>
        </pc:spChg>
        <pc:spChg chg="add mod">
          <ac:chgData name="杨 大富" userId="aa810e1bf9aed1e8" providerId="LiveId" clId="{F0CF2F4F-E8C0-4FAA-B208-58FB8EEFE87E}" dt="2022-04-24T01:28:25.808" v="1472" actId="1076"/>
          <ac:spMkLst>
            <pc:docMk/>
            <pc:sldMk cId="456613060" sldId="269"/>
            <ac:spMk id="35" creationId="{191A6EBE-01D6-467B-BCAB-121F23D1DCDA}"/>
          </ac:spMkLst>
        </pc:spChg>
        <pc:spChg chg="add mod">
          <ac:chgData name="杨 大富" userId="aa810e1bf9aed1e8" providerId="LiveId" clId="{F0CF2F4F-E8C0-4FAA-B208-58FB8EEFE87E}" dt="2022-04-24T01:29:06.504" v="1487" actId="1076"/>
          <ac:spMkLst>
            <pc:docMk/>
            <pc:sldMk cId="456613060" sldId="269"/>
            <ac:spMk id="36" creationId="{811797BF-FDF6-4B80-88CC-472FFC0E17E6}"/>
          </ac:spMkLst>
        </pc:spChg>
        <pc:spChg chg="add mod">
          <ac:chgData name="杨 大富" userId="aa810e1bf9aed1e8" providerId="LiveId" clId="{F0CF2F4F-E8C0-4FAA-B208-58FB8EEFE87E}" dt="2022-04-24T01:29:29.623" v="1497" actId="1076"/>
          <ac:spMkLst>
            <pc:docMk/>
            <pc:sldMk cId="456613060" sldId="269"/>
            <ac:spMk id="37" creationId="{28D7057C-E696-4937-932D-164EBB7F8647}"/>
          </ac:spMkLst>
        </pc:spChg>
        <pc:spChg chg="add mod">
          <ac:chgData name="杨 大富" userId="aa810e1bf9aed1e8" providerId="LiveId" clId="{F0CF2F4F-E8C0-4FAA-B208-58FB8EEFE87E}" dt="2022-04-24T01:29:26.951" v="1496" actId="1076"/>
          <ac:spMkLst>
            <pc:docMk/>
            <pc:sldMk cId="456613060" sldId="269"/>
            <ac:spMk id="38" creationId="{6D36CD64-63B8-4019-9EEC-D6283FDE935A}"/>
          </ac:spMkLst>
        </pc:spChg>
        <pc:spChg chg="add mod">
          <ac:chgData name="杨 大富" userId="aa810e1bf9aed1e8" providerId="LiveId" clId="{F0CF2F4F-E8C0-4FAA-B208-58FB8EEFE87E}" dt="2022-04-24T01:29:39.112" v="1500" actId="1076"/>
          <ac:spMkLst>
            <pc:docMk/>
            <pc:sldMk cId="456613060" sldId="269"/>
            <ac:spMk id="39" creationId="{42A6A7CF-6406-46A9-B6B4-5FE9AC29F434}"/>
          </ac:spMkLst>
        </pc:spChg>
        <pc:spChg chg="add mod">
          <ac:chgData name="杨 大富" userId="aa810e1bf9aed1e8" providerId="LiveId" clId="{F0CF2F4F-E8C0-4FAA-B208-58FB8EEFE87E}" dt="2022-04-24T01:35:06.143" v="1551" actId="1076"/>
          <ac:spMkLst>
            <pc:docMk/>
            <pc:sldMk cId="456613060" sldId="269"/>
            <ac:spMk id="40" creationId="{4A6ACC77-AB3C-440F-A495-A2D932B4598F}"/>
          </ac:spMkLst>
        </pc:spChg>
        <pc:spChg chg="add del mod">
          <ac:chgData name="杨 大富" userId="aa810e1bf9aed1e8" providerId="LiveId" clId="{F0CF2F4F-E8C0-4FAA-B208-58FB8EEFE87E}" dt="2022-04-24T01:31:49.454" v="1517" actId="478"/>
          <ac:spMkLst>
            <pc:docMk/>
            <pc:sldMk cId="456613060" sldId="269"/>
            <ac:spMk id="41" creationId="{75531650-9098-4B5A-BBA3-40771DD48CC3}"/>
          </ac:spMkLst>
        </pc:spChg>
        <pc:spChg chg="add del mod">
          <ac:chgData name="杨 大富" userId="aa810e1bf9aed1e8" providerId="LiveId" clId="{F0CF2F4F-E8C0-4FAA-B208-58FB8EEFE87E}" dt="2022-04-24T01:33:23.470" v="1535" actId="478"/>
          <ac:spMkLst>
            <pc:docMk/>
            <pc:sldMk cId="456613060" sldId="269"/>
            <ac:spMk id="42" creationId="{1994340F-F3F9-4D5B-A0B8-ECEDE64405CC}"/>
          </ac:spMkLst>
        </pc:spChg>
        <pc:spChg chg="add mod">
          <ac:chgData name="杨 大富" userId="aa810e1bf9aed1e8" providerId="LiveId" clId="{F0CF2F4F-E8C0-4FAA-B208-58FB8EEFE87E}" dt="2022-04-24T01:34:10.616" v="1538" actId="1582"/>
          <ac:spMkLst>
            <pc:docMk/>
            <pc:sldMk cId="456613060" sldId="269"/>
            <ac:spMk id="43" creationId="{DB6B7C5A-9E7D-46ED-A85F-37EABE164C4D}"/>
          </ac:spMkLst>
        </pc:spChg>
        <pc:spChg chg="add mod">
          <ac:chgData name="杨 大富" userId="aa810e1bf9aed1e8" providerId="LiveId" clId="{F0CF2F4F-E8C0-4FAA-B208-58FB8EEFE87E}" dt="2022-04-24T01:35:00.391" v="1550" actId="1076"/>
          <ac:spMkLst>
            <pc:docMk/>
            <pc:sldMk cId="456613060" sldId="269"/>
            <ac:spMk id="44" creationId="{3DAE8262-8B99-49C1-9E56-72697BC92018}"/>
          </ac:spMkLst>
        </pc:spChg>
      </pc:sldChg>
      <pc:sldChg chg="addSp modSp new mod">
        <pc:chgData name="杨 大富" userId="aa810e1bf9aed1e8" providerId="LiveId" clId="{F0CF2F4F-E8C0-4FAA-B208-58FB8EEFE87E}" dt="2022-07-01T07:24:47.271" v="1767" actId="1076"/>
        <pc:sldMkLst>
          <pc:docMk/>
          <pc:sldMk cId="160196425" sldId="270"/>
        </pc:sldMkLst>
        <pc:spChg chg="add mod">
          <ac:chgData name="杨 大富" userId="aa810e1bf9aed1e8" providerId="LiveId" clId="{F0CF2F4F-E8C0-4FAA-B208-58FB8EEFE87E}" dt="2022-07-01T07:22:00.133" v="1711" actId="207"/>
          <ac:spMkLst>
            <pc:docMk/>
            <pc:sldMk cId="160196425" sldId="270"/>
            <ac:spMk id="2" creationId="{6EAAA991-E5EA-809E-B736-131BAE7C0A0F}"/>
          </ac:spMkLst>
        </pc:spChg>
        <pc:spChg chg="add mod">
          <ac:chgData name="杨 大富" userId="aa810e1bf9aed1e8" providerId="LiveId" clId="{F0CF2F4F-E8C0-4FAA-B208-58FB8EEFE87E}" dt="2022-07-01T07:22:47.999" v="1728" actId="1076"/>
          <ac:spMkLst>
            <pc:docMk/>
            <pc:sldMk cId="160196425" sldId="270"/>
            <ac:spMk id="4" creationId="{630114B9-CED5-6181-5AE5-89726505C6D2}"/>
          </ac:spMkLst>
        </pc:spChg>
        <pc:spChg chg="add mod">
          <ac:chgData name="杨 大富" userId="aa810e1bf9aed1e8" providerId="LiveId" clId="{F0CF2F4F-E8C0-4FAA-B208-58FB8EEFE87E}" dt="2022-07-01T07:24:23.375" v="1756" actId="1076"/>
          <ac:spMkLst>
            <pc:docMk/>
            <pc:sldMk cId="160196425" sldId="270"/>
            <ac:spMk id="5" creationId="{2C7DD4BB-087C-78EC-4C80-39F088557FEB}"/>
          </ac:spMkLst>
        </pc:spChg>
        <pc:spChg chg="add mod">
          <ac:chgData name="杨 大富" userId="aa810e1bf9aed1e8" providerId="LiveId" clId="{F0CF2F4F-E8C0-4FAA-B208-58FB8EEFE87E}" dt="2022-07-01T07:24:47.271" v="1767" actId="1076"/>
          <ac:spMkLst>
            <pc:docMk/>
            <pc:sldMk cId="160196425" sldId="270"/>
            <ac:spMk id="6" creationId="{6F2923C3-4BC4-D28A-9D0D-EC91EBD61E57}"/>
          </ac:spMkLst>
        </pc:spChg>
        <pc:graphicFrameChg chg="add mod modGraphic">
          <ac:chgData name="杨 大富" userId="aa810e1bf9aed1e8" providerId="LiveId" clId="{F0CF2F4F-E8C0-4FAA-B208-58FB8EEFE87E}" dt="2022-07-01T07:23:49.447" v="1742" actId="1076"/>
          <ac:graphicFrameMkLst>
            <pc:docMk/>
            <pc:sldMk cId="160196425" sldId="270"/>
            <ac:graphicFrameMk id="3" creationId="{C8A79172-C660-40B2-F592-215E01273BC4}"/>
          </ac:graphicFrameMkLst>
        </pc:graphicFrameChg>
      </pc:sldChg>
      <pc:sldChg chg="addSp modSp new mod ord">
        <pc:chgData name="杨 大富" userId="aa810e1bf9aed1e8" providerId="LiveId" clId="{F0CF2F4F-E8C0-4FAA-B208-58FB8EEFE87E}" dt="2022-07-11T09:06:08.482" v="2529" actId="1076"/>
        <pc:sldMkLst>
          <pc:docMk/>
          <pc:sldMk cId="3301003574" sldId="271"/>
        </pc:sldMkLst>
        <pc:spChg chg="add mod">
          <ac:chgData name="杨 大富" userId="aa810e1bf9aed1e8" providerId="LiveId" clId="{F0CF2F4F-E8C0-4FAA-B208-58FB8EEFE87E}" dt="2022-07-11T08:46:48.449" v="2313" actId="1076"/>
          <ac:spMkLst>
            <pc:docMk/>
            <pc:sldMk cId="3301003574" sldId="271"/>
            <ac:spMk id="2" creationId="{1AA3ADC7-9F2B-1742-E2FE-223F5308FB9D}"/>
          </ac:spMkLst>
        </pc:spChg>
        <pc:spChg chg="add mod">
          <ac:chgData name="杨 大富" userId="aa810e1bf9aed1e8" providerId="LiveId" clId="{F0CF2F4F-E8C0-4FAA-B208-58FB8EEFE87E}" dt="2022-07-11T08:49:22.017" v="2348" actId="1076"/>
          <ac:spMkLst>
            <pc:docMk/>
            <pc:sldMk cId="3301003574" sldId="271"/>
            <ac:spMk id="3" creationId="{9A437493-80B7-817A-0943-6601ECA920D9}"/>
          </ac:spMkLst>
        </pc:spChg>
        <pc:spChg chg="add mod">
          <ac:chgData name="杨 大富" userId="aa810e1bf9aed1e8" providerId="LiveId" clId="{F0CF2F4F-E8C0-4FAA-B208-58FB8EEFE87E}" dt="2022-07-11T08:49:27.138" v="2349" actId="1076"/>
          <ac:spMkLst>
            <pc:docMk/>
            <pc:sldMk cId="3301003574" sldId="271"/>
            <ac:spMk id="4" creationId="{4DAF9AD9-8869-B380-F429-62AD55D46630}"/>
          </ac:spMkLst>
        </pc:spChg>
        <pc:spChg chg="add mod">
          <ac:chgData name="杨 大富" userId="aa810e1bf9aed1e8" providerId="LiveId" clId="{F0CF2F4F-E8C0-4FAA-B208-58FB8EEFE87E}" dt="2022-07-11T08:49:29.985" v="2350" actId="14100"/>
          <ac:spMkLst>
            <pc:docMk/>
            <pc:sldMk cId="3301003574" sldId="271"/>
            <ac:spMk id="5" creationId="{10354443-99E4-AFF3-B4A5-8CEC03213C71}"/>
          </ac:spMkLst>
        </pc:spChg>
        <pc:spChg chg="add mod">
          <ac:chgData name="杨 大富" userId="aa810e1bf9aed1e8" providerId="LiveId" clId="{F0CF2F4F-E8C0-4FAA-B208-58FB8EEFE87E}" dt="2022-07-11T09:05:06.626" v="2513" actId="1076"/>
          <ac:spMkLst>
            <pc:docMk/>
            <pc:sldMk cId="3301003574" sldId="271"/>
            <ac:spMk id="6" creationId="{C85676BA-E218-0FE0-4ED8-2A49E14DDA17}"/>
          </ac:spMkLst>
        </pc:spChg>
        <pc:spChg chg="add mod">
          <ac:chgData name="杨 大富" userId="aa810e1bf9aed1e8" providerId="LiveId" clId="{F0CF2F4F-E8C0-4FAA-B208-58FB8EEFE87E}" dt="2022-07-11T09:02:06.770" v="2510" actId="1076"/>
          <ac:spMkLst>
            <pc:docMk/>
            <pc:sldMk cId="3301003574" sldId="271"/>
            <ac:spMk id="7" creationId="{47146F9D-4B7D-61CB-0A40-A842C1522E20}"/>
          </ac:spMkLst>
        </pc:spChg>
        <pc:spChg chg="add mod">
          <ac:chgData name="杨 大富" userId="aa810e1bf9aed1e8" providerId="LiveId" clId="{F0CF2F4F-E8C0-4FAA-B208-58FB8EEFE87E}" dt="2022-07-11T09:02:06.770" v="2510" actId="1076"/>
          <ac:spMkLst>
            <pc:docMk/>
            <pc:sldMk cId="3301003574" sldId="271"/>
            <ac:spMk id="8" creationId="{DB00E2BA-C580-07BF-A66B-E26B1C846652}"/>
          </ac:spMkLst>
        </pc:spChg>
        <pc:spChg chg="add mod">
          <ac:chgData name="杨 大富" userId="aa810e1bf9aed1e8" providerId="LiveId" clId="{F0CF2F4F-E8C0-4FAA-B208-58FB8EEFE87E}" dt="2022-07-11T09:05:15.154" v="2514" actId="14100"/>
          <ac:spMkLst>
            <pc:docMk/>
            <pc:sldMk cId="3301003574" sldId="271"/>
            <ac:spMk id="9" creationId="{9F59D444-F4FB-4D7C-1D60-93CF0706BA58}"/>
          </ac:spMkLst>
        </pc:spChg>
        <pc:spChg chg="add mod">
          <ac:chgData name="杨 大富" userId="aa810e1bf9aed1e8" providerId="LiveId" clId="{F0CF2F4F-E8C0-4FAA-B208-58FB8EEFE87E}" dt="2022-07-11T09:06:08.482" v="2529" actId="1076"/>
          <ac:spMkLst>
            <pc:docMk/>
            <pc:sldMk cId="3301003574" sldId="271"/>
            <ac:spMk id="15" creationId="{B180D92F-8A79-D5AA-FA80-A8BE5A0AEC42}"/>
          </ac:spMkLst>
        </pc:spChg>
        <pc:cxnChg chg="add mod">
          <ac:chgData name="杨 大富" userId="aa810e1bf9aed1e8" providerId="LiveId" clId="{F0CF2F4F-E8C0-4FAA-B208-58FB8EEFE87E}" dt="2022-07-11T09:05:15.154" v="2514" actId="14100"/>
          <ac:cxnSpMkLst>
            <pc:docMk/>
            <pc:sldMk cId="3301003574" sldId="271"/>
            <ac:cxnSpMk id="11" creationId="{42128FDE-C300-6863-A8E5-A7A04B7C30F0}"/>
          </ac:cxnSpMkLst>
        </pc:cxnChg>
      </pc:sldChg>
      <pc:sldChg chg="addSp delSp modSp new mod">
        <pc:chgData name="杨 大富" userId="aa810e1bf9aed1e8" providerId="LiveId" clId="{F0CF2F4F-E8C0-4FAA-B208-58FB8EEFE87E}" dt="2022-07-05T06:19:36.140" v="2214" actId="14100"/>
        <pc:sldMkLst>
          <pc:docMk/>
          <pc:sldMk cId="2407337944" sldId="272"/>
        </pc:sldMkLst>
        <pc:spChg chg="add mod">
          <ac:chgData name="杨 大富" userId="aa810e1bf9aed1e8" providerId="LiveId" clId="{F0CF2F4F-E8C0-4FAA-B208-58FB8EEFE87E}" dt="2022-07-05T05:50:00.931" v="1813" actId="1076"/>
          <ac:spMkLst>
            <pc:docMk/>
            <pc:sldMk cId="2407337944" sldId="272"/>
            <ac:spMk id="2" creationId="{D9C9D04D-DEA0-ADCD-68A2-E72D4D2E2134}"/>
          </ac:spMkLst>
        </pc:spChg>
        <pc:spChg chg="add mod">
          <ac:chgData name="杨 大富" userId="aa810e1bf9aed1e8" providerId="LiveId" clId="{F0CF2F4F-E8C0-4FAA-B208-58FB8EEFE87E}" dt="2022-07-05T05:57:21.834" v="1900" actId="1076"/>
          <ac:spMkLst>
            <pc:docMk/>
            <pc:sldMk cId="2407337944" sldId="272"/>
            <ac:spMk id="3" creationId="{05029B1E-D27A-C569-7A5A-AAE41CBFD2D4}"/>
          </ac:spMkLst>
        </pc:spChg>
        <pc:spChg chg="add mod">
          <ac:chgData name="杨 大富" userId="aa810e1bf9aed1e8" providerId="LiveId" clId="{F0CF2F4F-E8C0-4FAA-B208-58FB8EEFE87E}" dt="2022-07-05T05:51:59.091" v="1848" actId="1076"/>
          <ac:spMkLst>
            <pc:docMk/>
            <pc:sldMk cId="2407337944" sldId="272"/>
            <ac:spMk id="4" creationId="{BEC1AEF7-B976-4F78-9CDA-1A75A87A11AF}"/>
          </ac:spMkLst>
        </pc:spChg>
        <pc:spChg chg="add mod">
          <ac:chgData name="杨 大富" userId="aa810e1bf9aed1e8" providerId="LiveId" clId="{F0CF2F4F-E8C0-4FAA-B208-58FB8EEFE87E}" dt="2022-07-05T05:52:22.530" v="1852" actId="14100"/>
          <ac:spMkLst>
            <pc:docMk/>
            <pc:sldMk cId="2407337944" sldId="272"/>
            <ac:spMk id="5" creationId="{56926D16-EF9C-F541-70CE-C3FA37FFA326}"/>
          </ac:spMkLst>
        </pc:spChg>
        <pc:spChg chg="add mod">
          <ac:chgData name="杨 大富" userId="aa810e1bf9aed1e8" providerId="LiveId" clId="{F0CF2F4F-E8C0-4FAA-B208-58FB8EEFE87E}" dt="2022-07-05T05:52:50.179" v="1859" actId="14100"/>
          <ac:spMkLst>
            <pc:docMk/>
            <pc:sldMk cId="2407337944" sldId="272"/>
            <ac:spMk id="6" creationId="{B5618F69-0241-16F2-A7DD-5CF8D43CBAF5}"/>
          </ac:spMkLst>
        </pc:spChg>
        <pc:spChg chg="add mod">
          <ac:chgData name="杨 大富" userId="aa810e1bf9aed1e8" providerId="LiveId" clId="{F0CF2F4F-E8C0-4FAA-B208-58FB8EEFE87E}" dt="2022-07-05T06:08:21.747" v="2051" actId="1076"/>
          <ac:spMkLst>
            <pc:docMk/>
            <pc:sldMk cId="2407337944" sldId="272"/>
            <ac:spMk id="12" creationId="{B18B1B7E-1083-5CC7-99D0-A006B4163D69}"/>
          </ac:spMkLst>
        </pc:spChg>
        <pc:spChg chg="add mod">
          <ac:chgData name="杨 大富" userId="aa810e1bf9aed1e8" providerId="LiveId" clId="{F0CF2F4F-E8C0-4FAA-B208-58FB8EEFE87E}" dt="2022-07-05T06:02:19.395" v="1969" actId="14100"/>
          <ac:spMkLst>
            <pc:docMk/>
            <pc:sldMk cId="2407337944" sldId="272"/>
            <ac:spMk id="13" creationId="{39474696-52AF-D29E-C7DD-7A83F9C716B3}"/>
          </ac:spMkLst>
        </pc:spChg>
        <pc:spChg chg="add mod">
          <ac:chgData name="杨 大富" userId="aa810e1bf9aed1e8" providerId="LiveId" clId="{F0CF2F4F-E8C0-4FAA-B208-58FB8EEFE87E}" dt="2022-07-05T06:03:04.970" v="1975" actId="207"/>
          <ac:spMkLst>
            <pc:docMk/>
            <pc:sldMk cId="2407337944" sldId="272"/>
            <ac:spMk id="14" creationId="{8A835292-F902-79B4-B054-9F57189581D4}"/>
          </ac:spMkLst>
        </pc:spChg>
        <pc:spChg chg="add mod">
          <ac:chgData name="杨 大富" userId="aa810e1bf9aed1e8" providerId="LiveId" clId="{F0CF2F4F-E8C0-4FAA-B208-58FB8EEFE87E}" dt="2022-07-05T06:04:55.479" v="2008" actId="113"/>
          <ac:spMkLst>
            <pc:docMk/>
            <pc:sldMk cId="2407337944" sldId="272"/>
            <ac:spMk id="15" creationId="{A1275205-E2E9-5E5A-AFEA-2C3DFA11D957}"/>
          </ac:spMkLst>
        </pc:spChg>
        <pc:spChg chg="add mod">
          <ac:chgData name="杨 大富" userId="aa810e1bf9aed1e8" providerId="LiveId" clId="{F0CF2F4F-E8C0-4FAA-B208-58FB8EEFE87E}" dt="2022-07-05T06:09:35.915" v="2068" actId="255"/>
          <ac:spMkLst>
            <pc:docMk/>
            <pc:sldMk cId="2407337944" sldId="272"/>
            <ac:spMk id="18" creationId="{5F5BCBF5-B9EB-FDF7-7474-9B861E78519C}"/>
          </ac:spMkLst>
        </pc:spChg>
        <pc:spChg chg="add mod">
          <ac:chgData name="杨 大富" userId="aa810e1bf9aed1e8" providerId="LiveId" clId="{F0CF2F4F-E8C0-4FAA-B208-58FB8EEFE87E}" dt="2022-07-05T06:12:41.324" v="2100" actId="1076"/>
          <ac:spMkLst>
            <pc:docMk/>
            <pc:sldMk cId="2407337944" sldId="272"/>
            <ac:spMk id="19" creationId="{1195C1CE-FD2C-8B2A-EF02-CC614D02B940}"/>
          </ac:spMkLst>
        </pc:spChg>
        <pc:spChg chg="add mod">
          <ac:chgData name="杨 大富" userId="aa810e1bf9aed1e8" providerId="LiveId" clId="{F0CF2F4F-E8C0-4FAA-B208-58FB8EEFE87E}" dt="2022-07-05T06:12:47.244" v="2101" actId="1076"/>
          <ac:spMkLst>
            <pc:docMk/>
            <pc:sldMk cId="2407337944" sldId="272"/>
            <ac:spMk id="20" creationId="{CF774E9C-3D2A-A5BA-70D3-DA18D255A803}"/>
          </ac:spMkLst>
        </pc:spChg>
        <pc:spChg chg="add del">
          <ac:chgData name="杨 大富" userId="aa810e1bf9aed1e8" providerId="LiveId" clId="{F0CF2F4F-E8C0-4FAA-B208-58FB8EEFE87E}" dt="2022-07-05T06:13:18.373" v="2103" actId="478"/>
          <ac:spMkLst>
            <pc:docMk/>
            <pc:sldMk cId="2407337944" sldId="272"/>
            <ac:spMk id="21" creationId="{23FA2977-20C6-B7F1-BAB6-8D45CD81EA4D}"/>
          </ac:spMkLst>
        </pc:spChg>
        <pc:spChg chg="add mod">
          <ac:chgData name="杨 大富" userId="aa810e1bf9aed1e8" providerId="LiveId" clId="{F0CF2F4F-E8C0-4FAA-B208-58FB8EEFE87E}" dt="2022-07-05T06:19:23.742" v="2212" actId="113"/>
          <ac:spMkLst>
            <pc:docMk/>
            <pc:sldMk cId="2407337944" sldId="272"/>
            <ac:spMk id="35" creationId="{0B0B15D1-30DC-D2CA-1CD9-CE9B71318A9A}"/>
          </ac:spMkLst>
        </pc:spChg>
        <pc:spChg chg="add mod">
          <ac:chgData name="杨 大富" userId="aa810e1bf9aed1e8" providerId="LiveId" clId="{F0CF2F4F-E8C0-4FAA-B208-58FB8EEFE87E}" dt="2022-07-05T06:18:52.934" v="2200" actId="1035"/>
          <ac:spMkLst>
            <pc:docMk/>
            <pc:sldMk cId="2407337944" sldId="272"/>
            <ac:spMk id="54" creationId="{FA7DF2CA-8CBD-91AB-0E3D-1ACC6EE0C826}"/>
          </ac:spMkLst>
        </pc:spChg>
        <pc:spChg chg="add mod">
          <ac:chgData name="杨 大富" userId="aa810e1bf9aed1e8" providerId="LiveId" clId="{F0CF2F4F-E8C0-4FAA-B208-58FB8EEFE87E}" dt="2022-07-05T06:19:02.069" v="2202" actId="1076"/>
          <ac:spMkLst>
            <pc:docMk/>
            <pc:sldMk cId="2407337944" sldId="272"/>
            <ac:spMk id="55" creationId="{56E0CBCE-0671-C69D-11A9-5634F3E32F2D}"/>
          </ac:spMkLst>
        </pc:spChg>
        <pc:graphicFrameChg chg="add mod modGraphic">
          <ac:chgData name="杨 大富" userId="aa810e1bf9aed1e8" providerId="LiveId" clId="{F0CF2F4F-E8C0-4FAA-B208-58FB8EEFE87E}" dt="2022-07-05T05:57:08.908" v="1899" actId="113"/>
          <ac:graphicFrameMkLst>
            <pc:docMk/>
            <pc:sldMk cId="2407337944" sldId="272"/>
            <ac:graphicFrameMk id="7" creationId="{68FAED7E-D266-86C4-0121-CBF22B130A25}"/>
          </ac:graphicFrameMkLst>
        </pc:graphicFrameChg>
        <pc:graphicFrameChg chg="add mod modGraphic">
          <ac:chgData name="杨 大富" userId="aa810e1bf9aed1e8" providerId="LiveId" clId="{F0CF2F4F-E8C0-4FAA-B208-58FB8EEFE87E}" dt="2022-07-05T06:14:49.397" v="2122" actId="1076"/>
          <ac:graphicFrameMkLst>
            <pc:docMk/>
            <pc:sldMk cId="2407337944" sldId="272"/>
            <ac:graphicFrameMk id="11" creationId="{6AB9468E-BB75-99FA-BBAB-12A4445FA2E4}"/>
          </ac:graphicFrameMkLst>
        </pc:graphicFrameChg>
        <pc:graphicFrameChg chg="add mod modGraphic">
          <ac:chgData name="杨 大富" userId="aa810e1bf9aed1e8" providerId="LiveId" clId="{F0CF2F4F-E8C0-4FAA-B208-58FB8EEFE87E}" dt="2022-07-05T06:10:14.150" v="2070" actId="14100"/>
          <ac:graphicFrameMkLst>
            <pc:docMk/>
            <pc:sldMk cId="2407337944" sldId="272"/>
            <ac:graphicFrameMk id="16" creationId="{D9F61D70-E874-92F1-2F97-2447B19D5BDB}"/>
          </ac:graphicFrameMkLst>
        </pc:graphicFrameChg>
        <pc:cxnChg chg="add mod">
          <ac:chgData name="杨 大富" userId="aa810e1bf9aed1e8" providerId="LiveId" clId="{F0CF2F4F-E8C0-4FAA-B208-58FB8EEFE87E}" dt="2022-07-05T06:06:41.859" v="2013" actId="14100"/>
          <ac:cxnSpMkLst>
            <pc:docMk/>
            <pc:sldMk cId="2407337944" sldId="272"/>
            <ac:cxnSpMk id="9" creationId="{CAACF247-4DCD-6538-50D3-387B8A1453B9}"/>
          </ac:cxnSpMkLst>
        </pc:cxnChg>
        <pc:cxnChg chg="add mod">
          <ac:chgData name="杨 大富" userId="aa810e1bf9aed1e8" providerId="LiveId" clId="{F0CF2F4F-E8C0-4FAA-B208-58FB8EEFE87E}" dt="2022-07-05T06:14:54.756" v="2123" actId="1076"/>
          <ac:cxnSpMkLst>
            <pc:docMk/>
            <pc:sldMk cId="2407337944" sldId="272"/>
            <ac:cxnSpMk id="23" creationId="{38DCA8D4-EED9-9304-52AE-00E693ECE76B}"/>
          </ac:cxnSpMkLst>
        </pc:cxnChg>
        <pc:cxnChg chg="add mod">
          <ac:chgData name="杨 大富" userId="aa810e1bf9aed1e8" providerId="LiveId" clId="{F0CF2F4F-E8C0-4FAA-B208-58FB8EEFE87E}" dt="2022-07-05T06:14:54.756" v="2123" actId="1076"/>
          <ac:cxnSpMkLst>
            <pc:docMk/>
            <pc:sldMk cId="2407337944" sldId="272"/>
            <ac:cxnSpMk id="24" creationId="{C44FE242-A4A1-3856-A576-2B544E1D5AC7}"/>
          </ac:cxnSpMkLst>
        </pc:cxnChg>
        <pc:cxnChg chg="add mod">
          <ac:chgData name="杨 大富" userId="aa810e1bf9aed1e8" providerId="LiveId" clId="{F0CF2F4F-E8C0-4FAA-B208-58FB8EEFE87E}" dt="2022-07-05T06:19:36.140" v="2214" actId="14100"/>
          <ac:cxnSpMkLst>
            <pc:docMk/>
            <pc:sldMk cId="2407337944" sldId="272"/>
            <ac:cxnSpMk id="32" creationId="{77D0A61F-A649-12D1-AFD9-3ABFEA60306E}"/>
          </ac:cxnSpMkLst>
        </pc:cxnChg>
        <pc:cxnChg chg="add mod">
          <ac:chgData name="杨 大富" userId="aa810e1bf9aed1e8" providerId="LiveId" clId="{F0CF2F4F-E8C0-4FAA-B208-58FB8EEFE87E}" dt="2022-07-05T06:19:30.860" v="2213" actId="14100"/>
          <ac:cxnSpMkLst>
            <pc:docMk/>
            <pc:sldMk cId="2407337944" sldId="272"/>
            <ac:cxnSpMk id="34" creationId="{ADB01434-0297-F5DF-AB3C-BE90B3CAEE6C}"/>
          </ac:cxnSpMkLst>
        </pc:cxnChg>
        <pc:cxnChg chg="add del mod">
          <ac:chgData name="杨 大富" userId="aa810e1bf9aed1e8" providerId="LiveId" clId="{F0CF2F4F-E8C0-4FAA-B208-58FB8EEFE87E}" dt="2022-07-05T06:18:20.078" v="2149" actId="478"/>
          <ac:cxnSpMkLst>
            <pc:docMk/>
            <pc:sldMk cId="2407337944" sldId="272"/>
            <ac:cxnSpMk id="37" creationId="{BA51AC0C-E9AF-31D9-E6F9-BA8A6DAE2DC1}"/>
          </ac:cxnSpMkLst>
        </pc:cxnChg>
        <pc:cxnChg chg="add del mod">
          <ac:chgData name="杨 大富" userId="aa810e1bf9aed1e8" providerId="LiveId" clId="{F0CF2F4F-E8C0-4FAA-B208-58FB8EEFE87E}" dt="2022-07-05T06:18:20.078" v="2149" actId="478"/>
          <ac:cxnSpMkLst>
            <pc:docMk/>
            <pc:sldMk cId="2407337944" sldId="272"/>
            <ac:cxnSpMk id="39" creationId="{34672AEF-9EBA-7655-E792-F7AD9758119A}"/>
          </ac:cxnSpMkLst>
        </pc:cxnChg>
        <pc:cxnChg chg="add del mod">
          <ac:chgData name="杨 大富" userId="aa810e1bf9aed1e8" providerId="LiveId" clId="{F0CF2F4F-E8C0-4FAA-B208-58FB8EEFE87E}" dt="2022-07-05T06:18:20.078" v="2149" actId="478"/>
          <ac:cxnSpMkLst>
            <pc:docMk/>
            <pc:sldMk cId="2407337944" sldId="272"/>
            <ac:cxnSpMk id="42" creationId="{B0476CEF-AF13-0D01-44F5-668B238384AC}"/>
          </ac:cxnSpMkLst>
        </pc:cxnChg>
        <pc:cxnChg chg="add del mod">
          <ac:chgData name="杨 大富" userId="aa810e1bf9aed1e8" providerId="LiveId" clId="{F0CF2F4F-E8C0-4FAA-B208-58FB8EEFE87E}" dt="2022-07-05T06:18:20.078" v="2149" actId="478"/>
          <ac:cxnSpMkLst>
            <pc:docMk/>
            <pc:sldMk cId="2407337944" sldId="272"/>
            <ac:cxnSpMk id="47" creationId="{B93C6A92-E9F4-994B-164E-B8B3B5C513F6}"/>
          </ac:cxnSpMkLst>
        </pc:cxnChg>
      </pc:sldChg>
      <pc:sldChg chg="add">
        <pc:chgData name="杨 大富" userId="aa810e1bf9aed1e8" providerId="LiveId" clId="{F0CF2F4F-E8C0-4FAA-B208-58FB8EEFE87E}" dt="2022-07-11T08:10:22.387" v="2215"/>
        <pc:sldMkLst>
          <pc:docMk/>
          <pc:sldMk cId="2646827734" sldId="273"/>
        </pc:sldMkLst>
      </pc:sldChg>
      <pc:sldChg chg="add">
        <pc:chgData name="杨 大富" userId="aa810e1bf9aed1e8" providerId="LiveId" clId="{F0CF2F4F-E8C0-4FAA-B208-58FB8EEFE87E}" dt="2022-07-11T08:10:22.387" v="2215"/>
        <pc:sldMkLst>
          <pc:docMk/>
          <pc:sldMk cId="4251672379" sldId="274"/>
        </pc:sldMkLst>
      </pc:sldChg>
      <pc:sldChg chg="addSp delSp modSp new mod">
        <pc:chgData name="杨 大富" userId="aa810e1bf9aed1e8" providerId="LiveId" clId="{F0CF2F4F-E8C0-4FAA-B208-58FB8EEFE87E}" dt="2022-07-11T10:51:51.911" v="2671" actId="14100"/>
        <pc:sldMkLst>
          <pc:docMk/>
          <pc:sldMk cId="2122700741" sldId="275"/>
        </pc:sldMkLst>
        <pc:spChg chg="add mod">
          <ac:chgData name="杨 大富" userId="aa810e1bf9aed1e8" providerId="LiveId" clId="{F0CF2F4F-E8C0-4FAA-B208-58FB8EEFE87E}" dt="2022-07-11T09:31:20.068" v="2649" actId="1076"/>
          <ac:spMkLst>
            <pc:docMk/>
            <pc:sldMk cId="2122700741" sldId="275"/>
            <ac:spMk id="2" creationId="{004839D3-487E-EAA2-0F80-37680947B1C0}"/>
          </ac:spMkLst>
        </pc:spChg>
        <pc:spChg chg="add mod">
          <ac:chgData name="杨 大富" userId="aa810e1bf9aed1e8" providerId="LiveId" clId="{F0CF2F4F-E8C0-4FAA-B208-58FB8EEFE87E}" dt="2022-07-11T10:51:51.911" v="2671" actId="14100"/>
          <ac:spMkLst>
            <pc:docMk/>
            <pc:sldMk cId="2122700741" sldId="275"/>
            <ac:spMk id="3" creationId="{34FCBC3F-EBC2-34D0-F901-00B2CA272798}"/>
          </ac:spMkLst>
        </pc:spChg>
        <pc:spChg chg="add mod">
          <ac:chgData name="杨 大富" userId="aa810e1bf9aed1e8" providerId="LiveId" clId="{F0CF2F4F-E8C0-4FAA-B208-58FB8EEFE87E}" dt="2022-07-11T09:28:34.703" v="2644"/>
          <ac:spMkLst>
            <pc:docMk/>
            <pc:sldMk cId="2122700741" sldId="275"/>
            <ac:spMk id="10" creationId="{B899F263-E9FF-EE0D-E954-3DBCB8FFFDF1}"/>
          </ac:spMkLst>
        </pc:spChg>
        <pc:spChg chg="add mod">
          <ac:chgData name="杨 大富" userId="aa810e1bf9aed1e8" providerId="LiveId" clId="{F0CF2F4F-E8C0-4FAA-B208-58FB8EEFE87E}" dt="2022-07-11T10:51:27.742" v="2667" actId="1076"/>
          <ac:spMkLst>
            <pc:docMk/>
            <pc:sldMk cId="2122700741" sldId="275"/>
            <ac:spMk id="12" creationId="{C62EE260-F54F-B1C2-928A-1D94A4DE61FC}"/>
          </ac:spMkLst>
        </pc:spChg>
        <pc:spChg chg="add mod">
          <ac:chgData name="杨 大富" userId="aa810e1bf9aed1e8" providerId="LiveId" clId="{F0CF2F4F-E8C0-4FAA-B208-58FB8EEFE87E}" dt="2022-07-11T10:51:43.892" v="2670" actId="208"/>
          <ac:spMkLst>
            <pc:docMk/>
            <pc:sldMk cId="2122700741" sldId="275"/>
            <ac:spMk id="13" creationId="{47374A35-641B-38AC-226D-FC21E06B3678}"/>
          </ac:spMkLst>
        </pc:spChg>
        <pc:cxnChg chg="add del mod">
          <ac:chgData name="杨 大富" userId="aa810e1bf9aed1e8" providerId="LiveId" clId="{F0CF2F4F-E8C0-4FAA-B208-58FB8EEFE87E}" dt="2022-07-11T09:31:04.613" v="2646" actId="478"/>
          <ac:cxnSpMkLst>
            <pc:docMk/>
            <pc:sldMk cId="2122700741" sldId="275"/>
            <ac:cxnSpMk id="5" creationId="{1188410A-2899-EEDA-CB90-8B797E6A5397}"/>
          </ac:cxnSpMkLst>
        </pc:cxnChg>
      </pc:sldChg>
      <pc:sldChg chg="new">
        <pc:chgData name="杨 大富" userId="aa810e1bf9aed1e8" providerId="LiveId" clId="{F0CF2F4F-E8C0-4FAA-B208-58FB8EEFE87E}" dt="2022-07-11T10:50:43.901" v="2650" actId="680"/>
        <pc:sldMkLst>
          <pc:docMk/>
          <pc:sldMk cId="1334537706" sldId="27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485B2-ACE5-47A1-9E77-05D22648A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93C824-DF6C-48F2-BDD8-549DE1115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3C8F84-76D9-4E3B-9FBF-A17AB0C87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99EEB-9868-4A01-B009-33E0F8BF7BAE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9516B7-2562-4996-BF05-9C318C7F8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6A9212-C4AC-475D-9043-F478EDCD2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1F1C-65D2-4E41-88F1-EA7FE0E312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630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DA81D-0996-4AF1-B50C-749A5093E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F7E9B5-831C-4499-8336-F6E781580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E9E702-58FE-4052-8660-F69DC88B1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99EEB-9868-4A01-B009-33E0F8BF7BAE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937281-BCC3-4578-AA18-8E29192EB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54B607-18D2-4677-9411-E81CEAF92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1F1C-65D2-4E41-88F1-EA7FE0E312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159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CC3115-26EA-49AF-BB96-45083AFB7F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4D3F58-F7DD-4C47-9EFD-ED7E897C2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EB3F39-B212-41CC-BEC3-C978BF45E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99EEB-9868-4A01-B009-33E0F8BF7BAE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89A3B5-5899-4BBC-97EA-A1FF02616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11570C-D70F-4EC9-9B54-5C6838F5C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1F1C-65D2-4E41-88F1-EA7FE0E312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44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94888-6961-4E07-9B30-B34EC4237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EFA503-A22A-4F57-9ADC-639AB05A7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86BE02-C196-4FD2-8FB1-557978606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99EEB-9868-4A01-B009-33E0F8BF7BAE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63BE2-B6D1-451D-8E3A-4738C5862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C2F28D-3E59-417C-9E1C-618839305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1F1C-65D2-4E41-88F1-EA7FE0E312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516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3464D3-9FF8-4D23-8C0D-8258B7405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51156C-15EC-4610-BEEB-84B7A11B0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F564A3-D6D1-4D53-BCF8-6909B9AC4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99EEB-9868-4A01-B009-33E0F8BF7BAE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7871E2-280B-40FD-925F-69B157A9D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D65D3E-DBCB-434F-9414-17A329300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1F1C-65D2-4E41-88F1-EA7FE0E312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833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EF15A-63E9-4B81-B6C0-F6B002468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EA3460-BBD7-4C9B-B1AB-755E43E2EF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309684-1733-4946-B81A-10E6BA725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6A7E10-7674-49E6-BCA0-76892D09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99EEB-9868-4A01-B009-33E0F8BF7BAE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3AA7C5-3FEA-4066-B4AA-D29B6FDDD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7842C7-10FD-4CD9-A045-F3819638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1F1C-65D2-4E41-88F1-EA7FE0E312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0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CA0D6-E2ED-448C-91CE-6267199E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C57D19-758D-4DD6-B7A7-830091FF1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19AF89-BF07-463A-814F-F6D11DFED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8FD5F8-7DD7-44AB-B68B-BC779C373A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F9BC889-619D-4E9E-AD70-5D7ABF3DB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9A0B578-DC5F-486A-BD2C-5AE7E7142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99EEB-9868-4A01-B009-33E0F8BF7BAE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A862BF-84F7-4A69-B1BA-C42714165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0605D94-D7E2-460E-B850-9FD0436F6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1F1C-65D2-4E41-88F1-EA7FE0E312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422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6682C-15DD-48D3-A61D-CA4440A14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B1E98F-5279-45DC-A783-9456ED0A1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99EEB-9868-4A01-B009-33E0F8BF7BAE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645643-5B04-4D53-ABC8-EDC7D522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888FC0-6464-4BD9-954B-F048AD96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1F1C-65D2-4E41-88F1-EA7FE0E312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706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33AC0D-D95D-452A-983D-3B1AEC7F3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99EEB-9868-4A01-B009-33E0F8BF7BAE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154C2B-5801-42AB-88B1-AED913B1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52095D-89D2-4BCF-9823-ADDC4ADC4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1F1C-65D2-4E41-88F1-EA7FE0E312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17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8DAAF6-2A88-48DF-9E8A-0B0690326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1DA767-86FE-47E6-8912-BD93B245B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975D93-6F44-4ECE-9DCF-9F66DBB1E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AB6BD2-F0B8-4A21-AFF0-E80AEA090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99EEB-9868-4A01-B009-33E0F8BF7BAE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B6033-96FF-4C89-BA03-456238C01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176827-23E9-4FC2-8CE4-42085252D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1F1C-65D2-4E41-88F1-EA7FE0E312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4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8BD2B-C41A-4C68-A7E5-6C2D47A7B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3F57870-133D-4188-A989-D2AE000F4D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AB25EC-60C5-4E9C-A636-597DE20E6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2F184C-DF58-4053-A1B2-81E9F93D1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99EEB-9868-4A01-B009-33E0F8BF7BAE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DBC163-0746-482F-9D0D-F6758A828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62D2BD-1226-4F87-ABE8-2E0591934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1F1C-65D2-4E41-88F1-EA7FE0E312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642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96A637-4DAA-467C-B33D-5C5C009A9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9714CB-0E64-432F-9480-535A311D7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BE180C-CADE-40A0-ADB0-F8D95BC75C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99EEB-9868-4A01-B009-33E0F8BF7BAE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273E07-62E8-4A20-8B27-B06E0BE48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AF8637-A82F-4428-B220-569DA657B9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61F1C-65D2-4E41-88F1-EA7FE0E312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975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0D5D3F2-304A-4637-911A-D5D69E8B5A29}"/>
              </a:ext>
            </a:extLst>
          </p:cNvPr>
          <p:cNvSpPr txBox="1"/>
          <p:nvPr/>
        </p:nvSpPr>
        <p:spPr>
          <a:xfrm>
            <a:off x="2299127" y="3105834"/>
            <a:ext cx="7593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</a:t>
            </a:r>
            <a:r>
              <a:rPr lang="en-US" altLang="zh-CN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NLP</a:t>
            </a:r>
            <a:r>
              <a:rPr lang="zh-CN" altLang="en-US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的题库可视化工具搭建设计</a:t>
            </a:r>
          </a:p>
        </p:txBody>
      </p:sp>
    </p:spTree>
    <p:extLst>
      <p:ext uri="{BB962C8B-B14F-4D97-AF65-F5344CB8AC3E}">
        <p14:creationId xmlns:p14="http://schemas.microsoft.com/office/powerpoint/2010/main" val="137715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CA9F808-89E6-4DE5-902B-E8E9B24B90AD}"/>
              </a:ext>
            </a:extLst>
          </p:cNvPr>
          <p:cNvSpPr txBox="1"/>
          <p:nvPr/>
        </p:nvSpPr>
        <p:spPr>
          <a:xfrm>
            <a:off x="1097280" y="872836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知识图谱的数据分析：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1FBCE52-EF46-4638-A20A-511949DC9BCE}"/>
              </a:ext>
            </a:extLst>
          </p:cNvPr>
          <p:cNvSpPr txBox="1"/>
          <p:nvPr/>
        </p:nvSpPr>
        <p:spPr>
          <a:xfrm>
            <a:off x="1213658" y="1787236"/>
            <a:ext cx="7237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、需要根据标签对数据进行重新分类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划分不同的领域、组织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534F4F-04F1-4447-B036-B89D3784877F}"/>
              </a:ext>
            </a:extLst>
          </p:cNvPr>
          <p:cNvSpPr txBox="1"/>
          <p:nvPr/>
        </p:nvSpPr>
        <p:spPr>
          <a:xfrm>
            <a:off x="1213658" y="2378471"/>
            <a:ext cx="2871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、对同条数据进行整合</a:t>
            </a:r>
          </a:p>
        </p:txBody>
      </p:sp>
    </p:spTree>
    <p:extLst>
      <p:ext uri="{BB962C8B-B14F-4D97-AF65-F5344CB8AC3E}">
        <p14:creationId xmlns:p14="http://schemas.microsoft.com/office/powerpoint/2010/main" val="2501362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6F2FD38-9BBD-4510-90FC-8A9328B3D2C8}"/>
              </a:ext>
            </a:extLst>
          </p:cNvPr>
          <p:cNvSpPr txBox="1"/>
          <p:nvPr/>
        </p:nvSpPr>
        <p:spPr>
          <a:xfrm>
            <a:off x="230156" y="87087"/>
            <a:ext cx="3031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页面设计示意图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—0.2</a:t>
            </a:r>
            <a:endParaRPr lang="zh-CN" altLang="en-US" sz="2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CFED729-FFC3-42D0-87AF-5EC70F8942EC}"/>
              </a:ext>
            </a:extLst>
          </p:cNvPr>
          <p:cNvSpPr/>
          <p:nvPr/>
        </p:nvSpPr>
        <p:spPr>
          <a:xfrm>
            <a:off x="360784" y="1866122"/>
            <a:ext cx="951722" cy="22393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FB2BE48-704F-4F00-89E4-C2635266B98B}"/>
              </a:ext>
            </a:extLst>
          </p:cNvPr>
          <p:cNvSpPr/>
          <p:nvPr/>
        </p:nvSpPr>
        <p:spPr>
          <a:xfrm>
            <a:off x="1748360" y="1866122"/>
            <a:ext cx="902810" cy="4624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5F6665-7507-40F2-8412-23AB32ACC88F}"/>
              </a:ext>
            </a:extLst>
          </p:cNvPr>
          <p:cNvSpPr txBox="1"/>
          <p:nvPr/>
        </p:nvSpPr>
        <p:spPr>
          <a:xfrm>
            <a:off x="1748359" y="147747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二级目录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36B4B99-C9EF-42ED-AD55-0FB1481C0741}"/>
              </a:ext>
            </a:extLst>
          </p:cNvPr>
          <p:cNvSpPr txBox="1"/>
          <p:nvPr/>
        </p:nvSpPr>
        <p:spPr>
          <a:xfrm>
            <a:off x="385239" y="147747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一级目录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963413D-0E69-480F-943D-6BC361025DBD}"/>
              </a:ext>
            </a:extLst>
          </p:cNvPr>
          <p:cNvSpPr txBox="1"/>
          <p:nvPr/>
        </p:nvSpPr>
        <p:spPr>
          <a:xfrm>
            <a:off x="436534" y="204651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自然科学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D2014E1-895D-409C-AA98-4E3F1CA35420}"/>
              </a:ext>
            </a:extLst>
          </p:cNvPr>
          <p:cNvSpPr txBox="1"/>
          <p:nvPr/>
        </p:nvSpPr>
        <p:spPr>
          <a:xfrm>
            <a:off x="436533" y="282562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生活常识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9652775-CD12-488F-9002-5A5091423538}"/>
              </a:ext>
            </a:extLst>
          </p:cNvPr>
          <p:cNvSpPr txBox="1"/>
          <p:nvPr/>
        </p:nvSpPr>
        <p:spPr>
          <a:xfrm>
            <a:off x="436532" y="350237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传统文化</a:t>
            </a: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4F1BBF7C-9849-4731-A194-E741B3ABFFB6}"/>
              </a:ext>
            </a:extLst>
          </p:cNvPr>
          <p:cNvSpPr/>
          <p:nvPr/>
        </p:nvSpPr>
        <p:spPr>
          <a:xfrm>
            <a:off x="1339347" y="2101220"/>
            <a:ext cx="384557" cy="222289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AAD2385-0D12-477A-B943-DBAB48A6ED30}"/>
              </a:ext>
            </a:extLst>
          </p:cNvPr>
          <p:cNvSpPr txBox="1"/>
          <p:nvPr/>
        </p:nvSpPr>
        <p:spPr>
          <a:xfrm>
            <a:off x="1913536" y="204650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生物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007CF1E-1832-48E5-AFBD-8E80A2E52350}"/>
              </a:ext>
            </a:extLst>
          </p:cNvPr>
          <p:cNvSpPr txBox="1"/>
          <p:nvPr/>
        </p:nvSpPr>
        <p:spPr>
          <a:xfrm>
            <a:off x="1913536" y="257547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医学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FFB886A-4558-4AD3-9DA4-B56B76F93252}"/>
              </a:ext>
            </a:extLst>
          </p:cNvPr>
          <p:cNvSpPr txBox="1"/>
          <p:nvPr/>
        </p:nvSpPr>
        <p:spPr>
          <a:xfrm>
            <a:off x="1913535" y="310126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物理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D573620-4488-4BFA-8AA9-BEF280A495EA}"/>
              </a:ext>
            </a:extLst>
          </p:cNvPr>
          <p:cNvSpPr/>
          <p:nvPr/>
        </p:nvSpPr>
        <p:spPr>
          <a:xfrm>
            <a:off x="3545633" y="1312506"/>
            <a:ext cx="7252996" cy="51784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B59F321-55FC-41C1-AB34-A0953DF92623}"/>
              </a:ext>
            </a:extLst>
          </p:cNvPr>
          <p:cNvSpPr txBox="1"/>
          <p:nvPr/>
        </p:nvSpPr>
        <p:spPr>
          <a:xfrm>
            <a:off x="6755363" y="796473"/>
            <a:ext cx="14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待筛选题目：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A4B5DE-A77D-45BB-A354-35E041754768}"/>
              </a:ext>
            </a:extLst>
          </p:cNvPr>
          <p:cNvSpPr/>
          <p:nvPr/>
        </p:nvSpPr>
        <p:spPr>
          <a:xfrm>
            <a:off x="4808375" y="1631364"/>
            <a:ext cx="5156719" cy="477693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C30FE4D-FE5F-4648-ADF7-9F1D2150483B}"/>
              </a:ext>
            </a:extLst>
          </p:cNvPr>
          <p:cNvSpPr/>
          <p:nvPr/>
        </p:nvSpPr>
        <p:spPr>
          <a:xfrm>
            <a:off x="4808373" y="2802567"/>
            <a:ext cx="5156719" cy="477693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7978F13-4742-4C5F-81DF-71E34ABC1B18}"/>
              </a:ext>
            </a:extLst>
          </p:cNvPr>
          <p:cNvSpPr/>
          <p:nvPr/>
        </p:nvSpPr>
        <p:spPr>
          <a:xfrm>
            <a:off x="4808373" y="4044511"/>
            <a:ext cx="5156719" cy="477693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3656595-7CAC-4D6B-9543-1964A3F42FCC}"/>
              </a:ext>
            </a:extLst>
          </p:cNvPr>
          <p:cNvSpPr/>
          <p:nvPr/>
        </p:nvSpPr>
        <p:spPr>
          <a:xfrm>
            <a:off x="4808372" y="5271672"/>
            <a:ext cx="5156719" cy="477693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D7AD2BB-0978-490F-AB8B-8FCA3A6B8E77}"/>
              </a:ext>
            </a:extLst>
          </p:cNvPr>
          <p:cNvSpPr/>
          <p:nvPr/>
        </p:nvSpPr>
        <p:spPr>
          <a:xfrm>
            <a:off x="3913912" y="1730449"/>
            <a:ext cx="367004" cy="2713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13AB950-D789-44E4-8450-8DE135470C9A}"/>
              </a:ext>
            </a:extLst>
          </p:cNvPr>
          <p:cNvSpPr/>
          <p:nvPr/>
        </p:nvSpPr>
        <p:spPr>
          <a:xfrm>
            <a:off x="3913910" y="2985795"/>
            <a:ext cx="367004" cy="2713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DC9CD3D-E27E-4613-8463-67328144BE11}"/>
              </a:ext>
            </a:extLst>
          </p:cNvPr>
          <p:cNvSpPr/>
          <p:nvPr/>
        </p:nvSpPr>
        <p:spPr>
          <a:xfrm>
            <a:off x="3902106" y="4254687"/>
            <a:ext cx="367004" cy="2713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05464F4-75A6-4DB3-819D-F0FD32C0F268}"/>
              </a:ext>
            </a:extLst>
          </p:cNvPr>
          <p:cNvSpPr/>
          <p:nvPr/>
        </p:nvSpPr>
        <p:spPr>
          <a:xfrm>
            <a:off x="3913910" y="5387906"/>
            <a:ext cx="367004" cy="2713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F5A7462-567E-4A25-9D86-6E5AEF3410B2}"/>
              </a:ext>
            </a:extLst>
          </p:cNvPr>
          <p:cNvSpPr/>
          <p:nvPr/>
        </p:nvSpPr>
        <p:spPr>
          <a:xfrm>
            <a:off x="10162871" y="1724820"/>
            <a:ext cx="367004" cy="2713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97985D5-64FB-4656-BD9A-057BF5A3E7C9}"/>
              </a:ext>
            </a:extLst>
          </p:cNvPr>
          <p:cNvSpPr/>
          <p:nvPr/>
        </p:nvSpPr>
        <p:spPr>
          <a:xfrm>
            <a:off x="10211825" y="5409821"/>
            <a:ext cx="367004" cy="2713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A7BE698-826F-400F-B1E6-2AC1E57ECC09}"/>
              </a:ext>
            </a:extLst>
          </p:cNvPr>
          <p:cNvSpPr/>
          <p:nvPr/>
        </p:nvSpPr>
        <p:spPr>
          <a:xfrm>
            <a:off x="10229336" y="4147684"/>
            <a:ext cx="367004" cy="2713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E097983-9965-45A8-9FBD-C76582A59706}"/>
              </a:ext>
            </a:extLst>
          </p:cNvPr>
          <p:cNvSpPr/>
          <p:nvPr/>
        </p:nvSpPr>
        <p:spPr>
          <a:xfrm>
            <a:off x="10205730" y="2868416"/>
            <a:ext cx="367004" cy="2713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箭头: 下 27">
            <a:extLst>
              <a:ext uri="{FF2B5EF4-FFF2-40B4-BE49-F238E27FC236}">
                <a16:creationId xmlns:a16="http://schemas.microsoft.com/office/drawing/2014/main" id="{EB69841A-858F-46AE-9229-AB42545BF17C}"/>
              </a:ext>
            </a:extLst>
          </p:cNvPr>
          <p:cNvSpPr/>
          <p:nvPr/>
        </p:nvSpPr>
        <p:spPr>
          <a:xfrm>
            <a:off x="3956182" y="1164016"/>
            <a:ext cx="275608" cy="477693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下 28">
            <a:extLst>
              <a:ext uri="{FF2B5EF4-FFF2-40B4-BE49-F238E27FC236}">
                <a16:creationId xmlns:a16="http://schemas.microsoft.com/office/drawing/2014/main" id="{A911E932-4679-459C-85DF-8740362ED684}"/>
              </a:ext>
            </a:extLst>
          </p:cNvPr>
          <p:cNvSpPr/>
          <p:nvPr/>
        </p:nvSpPr>
        <p:spPr>
          <a:xfrm>
            <a:off x="10204507" y="1111446"/>
            <a:ext cx="275608" cy="507850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06A6B07-91AC-451B-8D30-AD190BA42E22}"/>
              </a:ext>
            </a:extLst>
          </p:cNvPr>
          <p:cNvSpPr txBox="1"/>
          <p:nvPr/>
        </p:nvSpPr>
        <p:spPr>
          <a:xfrm>
            <a:off x="3509584" y="77289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复制选中题目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4938E7D-CCE9-4A6E-9875-92001F637DFE}"/>
              </a:ext>
            </a:extLst>
          </p:cNvPr>
          <p:cNvSpPr txBox="1"/>
          <p:nvPr/>
        </p:nvSpPr>
        <p:spPr>
          <a:xfrm>
            <a:off x="9638487" y="73060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删除选中题目</a:t>
            </a:r>
          </a:p>
        </p:txBody>
      </p:sp>
    </p:spTree>
    <p:extLst>
      <p:ext uri="{BB962C8B-B14F-4D97-AF65-F5344CB8AC3E}">
        <p14:creationId xmlns:p14="http://schemas.microsoft.com/office/powerpoint/2010/main" val="2346074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64AB071-E2DB-4F7A-BA44-58090681E0E5}"/>
              </a:ext>
            </a:extLst>
          </p:cNvPr>
          <p:cNvSpPr txBox="1"/>
          <p:nvPr/>
        </p:nvSpPr>
        <p:spPr>
          <a:xfrm>
            <a:off x="248816" y="167951"/>
            <a:ext cx="4729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20220411—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数据库的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json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格式调整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A42E10-B143-455C-9973-F2CA67880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" y="1712254"/>
            <a:ext cx="2948848" cy="2571966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9601E9FD-83B6-401F-A946-98947F8E2F15}"/>
              </a:ext>
            </a:extLst>
          </p:cNvPr>
          <p:cNvSpPr/>
          <p:nvPr/>
        </p:nvSpPr>
        <p:spPr>
          <a:xfrm>
            <a:off x="2685133" y="2773624"/>
            <a:ext cx="731985" cy="386343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72132CC-89A3-4EC3-AD56-44E72BBB6396}"/>
              </a:ext>
            </a:extLst>
          </p:cNvPr>
          <p:cNvSpPr txBox="1"/>
          <p:nvPr/>
        </p:nvSpPr>
        <p:spPr>
          <a:xfrm>
            <a:off x="3500161" y="1098971"/>
            <a:ext cx="357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F358636-2A50-4690-B7B0-8EE36BADD0BB}"/>
              </a:ext>
            </a:extLst>
          </p:cNvPr>
          <p:cNvSpPr txBox="1"/>
          <p:nvPr/>
        </p:nvSpPr>
        <p:spPr>
          <a:xfrm>
            <a:off x="3692994" y="5601209"/>
            <a:ext cx="357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A845363-31BC-4435-A17E-E347AD89C2A5}"/>
              </a:ext>
            </a:extLst>
          </p:cNvPr>
          <p:cNvSpPr txBox="1"/>
          <p:nvPr/>
        </p:nvSpPr>
        <p:spPr>
          <a:xfrm>
            <a:off x="4166913" y="1283637"/>
            <a:ext cx="14670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“_id”: 1,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“text”: “xxx”,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“qa_pair”: 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2E22566-EB7A-4186-B36A-101FF13BB1FE}"/>
              </a:ext>
            </a:extLst>
          </p:cNvPr>
          <p:cNvSpPr txBox="1"/>
          <p:nvPr/>
        </p:nvSpPr>
        <p:spPr>
          <a:xfrm>
            <a:off x="4180851" y="539114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5CFBD1-0B7E-449B-9DC1-2AE50C394D04}"/>
              </a:ext>
            </a:extLst>
          </p:cNvPr>
          <p:cNvSpPr txBox="1"/>
          <p:nvPr/>
        </p:nvSpPr>
        <p:spPr>
          <a:xfrm>
            <a:off x="4579367" y="2240015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en-US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38EFB06-DDD4-49B9-88E8-7B886093CFC7}"/>
              </a:ext>
            </a:extLst>
          </p:cNvPr>
          <p:cNvSpPr txBox="1"/>
          <p:nvPr/>
        </p:nvSpPr>
        <p:spPr>
          <a:xfrm>
            <a:off x="4580639" y="338122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endParaRPr lang="zh-CN" altLang="en-US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E58D8A5-6666-4208-B00E-BAFDBB6E4C06}"/>
              </a:ext>
            </a:extLst>
          </p:cNvPr>
          <p:cNvSpPr txBox="1"/>
          <p:nvPr/>
        </p:nvSpPr>
        <p:spPr>
          <a:xfrm>
            <a:off x="4958155" y="4109571"/>
            <a:ext cx="14702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“c_id”: 2,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“q”: “yyy”,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“a”: “yyy”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“label”: “good”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ADEFDE1-A610-41DE-82F2-230AB578CF5C}"/>
              </a:ext>
            </a:extLst>
          </p:cNvPr>
          <p:cNvSpPr txBox="1"/>
          <p:nvPr/>
        </p:nvSpPr>
        <p:spPr>
          <a:xfrm>
            <a:off x="5072330" y="2478594"/>
            <a:ext cx="14702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“c_id”: 1,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“q”: “xxx”,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“a”: “xxx”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“label”: “good”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2790BA6-B034-4421-9471-2A5D7CC43F78}"/>
              </a:ext>
            </a:extLst>
          </p:cNvPr>
          <p:cNvSpPr txBox="1"/>
          <p:nvPr/>
        </p:nvSpPr>
        <p:spPr>
          <a:xfrm>
            <a:off x="4560839" y="3808196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en-US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F836583-4C9E-49A7-AFBC-FEE75A3D2207}"/>
              </a:ext>
            </a:extLst>
          </p:cNvPr>
          <p:cNvSpPr txBox="1"/>
          <p:nvPr/>
        </p:nvSpPr>
        <p:spPr>
          <a:xfrm>
            <a:off x="4638347" y="5130442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A9A2910-9583-1EAC-04F6-7A9CB7A0FF9A}"/>
              </a:ext>
            </a:extLst>
          </p:cNvPr>
          <p:cNvSpPr/>
          <p:nvPr/>
        </p:nvSpPr>
        <p:spPr>
          <a:xfrm>
            <a:off x="3468326" y="930762"/>
            <a:ext cx="3074278" cy="557348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EE9F8EA7-6BF9-2CEA-EF10-8B9ECC51C021}"/>
              </a:ext>
            </a:extLst>
          </p:cNvPr>
          <p:cNvSpPr/>
          <p:nvPr/>
        </p:nvSpPr>
        <p:spPr>
          <a:xfrm>
            <a:off x="6593812" y="2773624"/>
            <a:ext cx="697772" cy="386343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223BB86-1996-59A1-8321-4BC99DAAD4F5}"/>
              </a:ext>
            </a:extLst>
          </p:cNvPr>
          <p:cNvSpPr txBox="1"/>
          <p:nvPr/>
        </p:nvSpPr>
        <p:spPr>
          <a:xfrm>
            <a:off x="7425020" y="1098971"/>
            <a:ext cx="357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AB25086-3D61-99A8-32A4-4BDAF1A98A2C}"/>
              </a:ext>
            </a:extLst>
          </p:cNvPr>
          <p:cNvSpPr txBox="1"/>
          <p:nvPr/>
        </p:nvSpPr>
        <p:spPr>
          <a:xfrm>
            <a:off x="7617853" y="5601209"/>
            <a:ext cx="357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91EBC7A-E7F5-43C7-2FA5-7D3FA8FC8BBB}"/>
              </a:ext>
            </a:extLst>
          </p:cNvPr>
          <p:cNvSpPr txBox="1"/>
          <p:nvPr/>
        </p:nvSpPr>
        <p:spPr>
          <a:xfrm>
            <a:off x="8091772" y="1283637"/>
            <a:ext cx="14670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“_id”: 1,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“text”: “xxx”,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“qa_pair”: 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8E67B17-6A8F-2B52-EEB4-04C66EF52ECC}"/>
              </a:ext>
            </a:extLst>
          </p:cNvPr>
          <p:cNvSpPr txBox="1"/>
          <p:nvPr/>
        </p:nvSpPr>
        <p:spPr>
          <a:xfrm>
            <a:off x="8105710" y="539114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AB1AC53-61E8-9141-154E-B341FD3AEBB6}"/>
              </a:ext>
            </a:extLst>
          </p:cNvPr>
          <p:cNvSpPr txBox="1"/>
          <p:nvPr/>
        </p:nvSpPr>
        <p:spPr>
          <a:xfrm>
            <a:off x="8504226" y="2240015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en-US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30ABEE9-09A3-E08B-07B0-2769C3E258C4}"/>
              </a:ext>
            </a:extLst>
          </p:cNvPr>
          <p:cNvSpPr txBox="1"/>
          <p:nvPr/>
        </p:nvSpPr>
        <p:spPr>
          <a:xfrm>
            <a:off x="8505498" y="338122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endParaRPr lang="zh-CN" altLang="en-US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CA24812-4AE5-F50E-9E92-9800D5C0BD99}"/>
              </a:ext>
            </a:extLst>
          </p:cNvPr>
          <p:cNvSpPr txBox="1"/>
          <p:nvPr/>
        </p:nvSpPr>
        <p:spPr>
          <a:xfrm>
            <a:off x="8883014" y="4109571"/>
            <a:ext cx="14702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“c_id”: 2,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“q”: “yyy”,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“a”: “yyy”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“label”: “good”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CC9C340-4BF3-AC94-C0F8-66AA31A7E543}"/>
              </a:ext>
            </a:extLst>
          </p:cNvPr>
          <p:cNvSpPr txBox="1"/>
          <p:nvPr/>
        </p:nvSpPr>
        <p:spPr>
          <a:xfrm>
            <a:off x="8997189" y="2478594"/>
            <a:ext cx="14702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“c_id”: 1,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“q”: “xxx”,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“a”: “xxx”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“label”: “good”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938BF89-342D-383D-3C48-81A9DBFA3812}"/>
              </a:ext>
            </a:extLst>
          </p:cNvPr>
          <p:cNvSpPr txBox="1"/>
          <p:nvPr/>
        </p:nvSpPr>
        <p:spPr>
          <a:xfrm>
            <a:off x="8485698" y="3808196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en-US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506ECEE-92CA-E961-DF3E-24DA73DA4F2E}"/>
              </a:ext>
            </a:extLst>
          </p:cNvPr>
          <p:cNvSpPr txBox="1"/>
          <p:nvPr/>
        </p:nvSpPr>
        <p:spPr>
          <a:xfrm>
            <a:off x="8563206" y="5130442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28258B3-71AC-0FE6-B193-534B9E3E7441}"/>
              </a:ext>
            </a:extLst>
          </p:cNvPr>
          <p:cNvSpPr/>
          <p:nvPr/>
        </p:nvSpPr>
        <p:spPr>
          <a:xfrm>
            <a:off x="7342792" y="930762"/>
            <a:ext cx="4766694" cy="557348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9F1FE58-1C1D-F19C-0689-1E4775F28F20}"/>
              </a:ext>
            </a:extLst>
          </p:cNvPr>
          <p:cNvSpPr/>
          <p:nvPr/>
        </p:nvSpPr>
        <p:spPr>
          <a:xfrm>
            <a:off x="8839244" y="3029339"/>
            <a:ext cx="3172364" cy="242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9A4A8B8-182E-FE79-8457-E8AA58B37BA7}"/>
              </a:ext>
            </a:extLst>
          </p:cNvPr>
          <p:cNvSpPr/>
          <p:nvPr/>
        </p:nvSpPr>
        <p:spPr>
          <a:xfrm>
            <a:off x="8825306" y="4648179"/>
            <a:ext cx="3172364" cy="2875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00A7C40-656A-B690-EA3A-CB07FA8AD03E}"/>
              </a:ext>
            </a:extLst>
          </p:cNvPr>
          <p:cNvSpPr/>
          <p:nvPr/>
        </p:nvSpPr>
        <p:spPr>
          <a:xfrm>
            <a:off x="10397563" y="3075992"/>
            <a:ext cx="392837" cy="14929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13465ADB-FE4E-CBAE-E0E3-DF1A1F68FBAE}"/>
              </a:ext>
            </a:extLst>
          </p:cNvPr>
          <p:cNvSpPr/>
          <p:nvPr/>
        </p:nvSpPr>
        <p:spPr>
          <a:xfrm>
            <a:off x="11275973" y="3079102"/>
            <a:ext cx="392837" cy="14929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F257CECE-B79B-F947-A978-9DD283D06A8E}"/>
              </a:ext>
            </a:extLst>
          </p:cNvPr>
          <p:cNvSpPr/>
          <p:nvPr/>
        </p:nvSpPr>
        <p:spPr>
          <a:xfrm>
            <a:off x="10466900" y="4696070"/>
            <a:ext cx="392837" cy="14929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B7331B6D-34AF-4740-46AD-6B394746A88F}"/>
              </a:ext>
            </a:extLst>
          </p:cNvPr>
          <p:cNvSpPr/>
          <p:nvPr/>
        </p:nvSpPr>
        <p:spPr>
          <a:xfrm>
            <a:off x="11345310" y="4699180"/>
            <a:ext cx="392837" cy="14929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6F12430B-BF6A-0108-1EF2-D94463935F1D}"/>
              </a:ext>
            </a:extLst>
          </p:cNvPr>
          <p:cNvCxnSpPr/>
          <p:nvPr/>
        </p:nvCxnSpPr>
        <p:spPr>
          <a:xfrm flipH="1">
            <a:off x="10599576" y="2040294"/>
            <a:ext cx="317240" cy="908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1CCD557-6286-C401-EEEB-190C5CEEC16A}"/>
              </a:ext>
            </a:extLst>
          </p:cNvPr>
          <p:cNvCxnSpPr/>
          <p:nvPr/>
        </p:nvCxnSpPr>
        <p:spPr>
          <a:xfrm>
            <a:off x="11078547" y="1990531"/>
            <a:ext cx="404326" cy="957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60EF70F8-3050-C2C2-7B57-BB2649C088EA}"/>
              </a:ext>
            </a:extLst>
          </p:cNvPr>
          <p:cNvSpPr/>
          <p:nvPr/>
        </p:nvSpPr>
        <p:spPr>
          <a:xfrm>
            <a:off x="10531151" y="1622191"/>
            <a:ext cx="951722" cy="3088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FBA606E-6FEE-B585-1F23-9247E66DA114}"/>
              </a:ext>
            </a:extLst>
          </p:cNvPr>
          <p:cNvSpPr txBox="1"/>
          <p:nvPr/>
        </p:nvSpPr>
        <p:spPr>
          <a:xfrm>
            <a:off x="10564804" y="162323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错误答案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E15C9604-EB81-7234-611E-E978EF826E26}"/>
              </a:ext>
            </a:extLst>
          </p:cNvPr>
          <p:cNvCxnSpPr/>
          <p:nvPr/>
        </p:nvCxnSpPr>
        <p:spPr>
          <a:xfrm flipH="1">
            <a:off x="10646113" y="3698223"/>
            <a:ext cx="317240" cy="908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81E5D1A4-E756-D0E2-1F83-D7366311104E}"/>
              </a:ext>
            </a:extLst>
          </p:cNvPr>
          <p:cNvCxnSpPr/>
          <p:nvPr/>
        </p:nvCxnSpPr>
        <p:spPr>
          <a:xfrm>
            <a:off x="11125084" y="3648460"/>
            <a:ext cx="404326" cy="957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E7CE2223-F17E-6478-46A2-DEF734758E07}"/>
              </a:ext>
            </a:extLst>
          </p:cNvPr>
          <p:cNvSpPr/>
          <p:nvPr/>
        </p:nvSpPr>
        <p:spPr>
          <a:xfrm>
            <a:off x="10564804" y="3363905"/>
            <a:ext cx="951722" cy="3088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2A52C3E-CCD6-5471-D90B-760E9ECC09BA}"/>
              </a:ext>
            </a:extLst>
          </p:cNvPr>
          <p:cNvSpPr txBox="1"/>
          <p:nvPr/>
        </p:nvSpPr>
        <p:spPr>
          <a:xfrm>
            <a:off x="10599577" y="3352801"/>
            <a:ext cx="914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错误答案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17A0073-DD67-AEB7-D6C5-D289D7F915D9}"/>
              </a:ext>
            </a:extLst>
          </p:cNvPr>
          <p:cNvSpPr txBox="1"/>
          <p:nvPr/>
        </p:nvSpPr>
        <p:spPr>
          <a:xfrm>
            <a:off x="9158730" y="48985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accent4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新改版</a:t>
            </a:r>
          </a:p>
        </p:txBody>
      </p:sp>
    </p:spTree>
    <p:extLst>
      <p:ext uri="{BB962C8B-B14F-4D97-AF65-F5344CB8AC3E}">
        <p14:creationId xmlns:p14="http://schemas.microsoft.com/office/powerpoint/2010/main" val="1392784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918B168-7624-4BC7-A28B-AE1F7152538E}"/>
              </a:ext>
            </a:extLst>
          </p:cNvPr>
          <p:cNvSpPr txBox="1"/>
          <p:nvPr/>
        </p:nvSpPr>
        <p:spPr>
          <a:xfrm>
            <a:off x="102388" y="6721"/>
            <a:ext cx="2040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最新的目录</a:t>
            </a:r>
            <a:endParaRPr lang="en-US" altLang="zh-CN" sz="2400" b="1" dirty="0">
              <a:solidFill>
                <a:schemeClr val="accent2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展示页面设定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C70E73-4030-482A-A8BF-537BA52AB5AF}"/>
              </a:ext>
            </a:extLst>
          </p:cNvPr>
          <p:cNvSpPr txBox="1"/>
          <p:nvPr/>
        </p:nvSpPr>
        <p:spPr>
          <a:xfrm>
            <a:off x="3730011" y="8354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自然科学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0B6B743-34A5-41BB-8039-615A0DD2D5C1}"/>
              </a:ext>
            </a:extLst>
          </p:cNvPr>
          <p:cNvSpPr txBox="1"/>
          <p:nvPr/>
        </p:nvSpPr>
        <p:spPr>
          <a:xfrm>
            <a:off x="3813928" y="459260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传统文化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8685FF-C8E7-4D87-9026-30BAD31F1646}"/>
              </a:ext>
            </a:extLst>
          </p:cNvPr>
          <p:cNvSpPr txBox="1"/>
          <p:nvPr/>
        </p:nvSpPr>
        <p:spPr>
          <a:xfrm>
            <a:off x="3813928" y="28831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生活常识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388A450-A851-403C-BE03-1018D05FB01E}"/>
              </a:ext>
            </a:extLst>
          </p:cNvPr>
          <p:cNvSpPr txBox="1"/>
          <p:nvPr/>
        </p:nvSpPr>
        <p:spPr>
          <a:xfrm>
            <a:off x="5441005" y="12048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知识图谱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B34CA73-B183-4083-8941-B192FB9C1F55}"/>
              </a:ext>
            </a:extLst>
          </p:cNvPr>
          <p:cNvSpPr txBox="1"/>
          <p:nvPr/>
        </p:nvSpPr>
        <p:spPr>
          <a:xfrm>
            <a:off x="5441005" y="16410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维基百科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4E238D4-9EE0-43FA-989B-C5CE72856692}"/>
              </a:ext>
            </a:extLst>
          </p:cNvPr>
          <p:cNvSpPr txBox="1"/>
          <p:nvPr/>
        </p:nvSpPr>
        <p:spPr>
          <a:xfrm>
            <a:off x="5441005" y="21277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人工抽取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24D6B35-3F64-498A-A9E8-80D3661B3BFD}"/>
              </a:ext>
            </a:extLst>
          </p:cNvPr>
          <p:cNvSpPr txBox="1"/>
          <p:nvPr/>
        </p:nvSpPr>
        <p:spPr>
          <a:xfrm>
            <a:off x="5403406" y="32524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知识图谱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57B3AA8-79C2-472F-AC1A-3B7112B03480}"/>
              </a:ext>
            </a:extLst>
          </p:cNvPr>
          <p:cNvSpPr txBox="1"/>
          <p:nvPr/>
        </p:nvSpPr>
        <p:spPr>
          <a:xfrm>
            <a:off x="5441005" y="36886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维基百科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4A49A11-74A3-4A07-B666-695165864D3C}"/>
              </a:ext>
            </a:extLst>
          </p:cNvPr>
          <p:cNvSpPr txBox="1"/>
          <p:nvPr/>
        </p:nvSpPr>
        <p:spPr>
          <a:xfrm>
            <a:off x="5441005" y="41754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人工抽取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2333874-B4BE-4C8B-BC85-B9F4768423E7}"/>
              </a:ext>
            </a:extLst>
          </p:cNvPr>
          <p:cNvSpPr txBox="1"/>
          <p:nvPr/>
        </p:nvSpPr>
        <p:spPr>
          <a:xfrm>
            <a:off x="5540255" y="50315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知识图谱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030833F-663F-4CD4-AC1F-E9FF52BC12B2}"/>
              </a:ext>
            </a:extLst>
          </p:cNvPr>
          <p:cNvSpPr txBox="1"/>
          <p:nvPr/>
        </p:nvSpPr>
        <p:spPr>
          <a:xfrm>
            <a:off x="5577854" y="54677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维基百科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876A5C2-E363-447C-904C-8401473B88EB}"/>
              </a:ext>
            </a:extLst>
          </p:cNvPr>
          <p:cNvSpPr txBox="1"/>
          <p:nvPr/>
        </p:nvSpPr>
        <p:spPr>
          <a:xfrm>
            <a:off x="5577854" y="59544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人工抽取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D66F30C-2D9B-432B-98B5-23B804D9176C}"/>
              </a:ext>
            </a:extLst>
          </p:cNvPr>
          <p:cNvSpPr/>
          <p:nvPr/>
        </p:nvSpPr>
        <p:spPr>
          <a:xfrm>
            <a:off x="3553053" y="702906"/>
            <a:ext cx="1629747" cy="5719665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2A257FE-5485-4DCB-BE69-AC50CEFCC43C}"/>
              </a:ext>
            </a:extLst>
          </p:cNvPr>
          <p:cNvSpPr/>
          <p:nvPr/>
        </p:nvSpPr>
        <p:spPr>
          <a:xfrm>
            <a:off x="5343005" y="702906"/>
            <a:ext cx="1389003" cy="571966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768A26E-D502-431E-987B-7A650A65292B}"/>
              </a:ext>
            </a:extLst>
          </p:cNvPr>
          <p:cNvSpPr/>
          <p:nvPr/>
        </p:nvSpPr>
        <p:spPr>
          <a:xfrm>
            <a:off x="8086531" y="920620"/>
            <a:ext cx="1119673" cy="258769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B75C8B24-3FBD-4285-B641-899BA41445C7}"/>
              </a:ext>
            </a:extLst>
          </p:cNvPr>
          <p:cNvSpPr/>
          <p:nvPr/>
        </p:nvSpPr>
        <p:spPr>
          <a:xfrm>
            <a:off x="6571803" y="1302388"/>
            <a:ext cx="1389003" cy="17417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0ADA506-1209-4BC4-8AAE-188BA890991A}"/>
              </a:ext>
            </a:extLst>
          </p:cNvPr>
          <p:cNvSpPr txBox="1"/>
          <p:nvPr/>
        </p:nvSpPr>
        <p:spPr>
          <a:xfrm>
            <a:off x="8219460" y="1213351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Label_1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64EFCCB-F24E-4F26-8728-A77CD4376CD9}"/>
              </a:ext>
            </a:extLst>
          </p:cNvPr>
          <p:cNvSpPr txBox="1"/>
          <p:nvPr/>
        </p:nvSpPr>
        <p:spPr>
          <a:xfrm>
            <a:off x="8182137" y="1979038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Label_2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2041B2F-35BA-405E-8927-821E261933B5}"/>
              </a:ext>
            </a:extLst>
          </p:cNvPr>
          <p:cNvSpPr txBox="1"/>
          <p:nvPr/>
        </p:nvSpPr>
        <p:spPr>
          <a:xfrm>
            <a:off x="8219460" y="2883157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Label_3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3D7A875-C746-4760-9A8F-D0D477C0D202}"/>
              </a:ext>
            </a:extLst>
          </p:cNvPr>
          <p:cNvSpPr txBox="1"/>
          <p:nvPr/>
        </p:nvSpPr>
        <p:spPr>
          <a:xfrm>
            <a:off x="4044760" y="2839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一级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D345ED2-AEA5-4109-9BF3-25B23E08AD6C}"/>
              </a:ext>
            </a:extLst>
          </p:cNvPr>
          <p:cNvSpPr txBox="1"/>
          <p:nvPr/>
        </p:nvSpPr>
        <p:spPr>
          <a:xfrm>
            <a:off x="5714340" y="2839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二级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17C56B4-0E13-46D3-BC4B-03BAC53FD18D}"/>
              </a:ext>
            </a:extLst>
          </p:cNvPr>
          <p:cNvSpPr txBox="1"/>
          <p:nvPr/>
        </p:nvSpPr>
        <p:spPr>
          <a:xfrm>
            <a:off x="8323201" y="4893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三级</a:t>
            </a:r>
          </a:p>
        </p:txBody>
      </p:sp>
    </p:spTree>
    <p:extLst>
      <p:ext uri="{BB962C8B-B14F-4D97-AF65-F5344CB8AC3E}">
        <p14:creationId xmlns:p14="http://schemas.microsoft.com/office/powerpoint/2010/main" val="4053282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35AC760-87F2-454A-A435-6090D3DB01B3}"/>
              </a:ext>
            </a:extLst>
          </p:cNvPr>
          <p:cNvSpPr txBox="1"/>
          <p:nvPr/>
        </p:nvSpPr>
        <p:spPr>
          <a:xfrm>
            <a:off x="297611" y="12374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筛选页的重设计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24E031A-6EE1-413E-99B4-AF392E67D8F2}"/>
              </a:ext>
            </a:extLst>
          </p:cNvPr>
          <p:cNvSpPr txBox="1"/>
          <p:nvPr/>
        </p:nvSpPr>
        <p:spPr>
          <a:xfrm>
            <a:off x="491412" y="66900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设计目标：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9D6D91-78AF-4C49-8AE1-91B013B56F14}"/>
              </a:ext>
            </a:extLst>
          </p:cNvPr>
          <p:cNvSpPr txBox="1"/>
          <p:nvPr/>
        </p:nvSpPr>
        <p:spPr>
          <a:xfrm>
            <a:off x="1979482" y="702761"/>
            <a:ext cx="964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用户可以自行构建所需要保存的已筛选页名，这样可供后期筛选过程中进行定向的批量导入。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C412E34-1BA1-4EE0-A5DA-F95F00D8FC42}"/>
              </a:ext>
            </a:extLst>
          </p:cNvPr>
          <p:cNvSpPr txBox="1"/>
          <p:nvPr/>
        </p:nvSpPr>
        <p:spPr>
          <a:xfrm>
            <a:off x="3944002" y="3182035"/>
            <a:ext cx="1323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自然科学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A36EA57-0718-4919-B435-51983AFB90CD}"/>
              </a:ext>
            </a:extLst>
          </p:cNvPr>
          <p:cNvSpPr txBox="1"/>
          <p:nvPr/>
        </p:nvSpPr>
        <p:spPr>
          <a:xfrm>
            <a:off x="3920026" y="5533751"/>
            <a:ext cx="1171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传统文化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D0BA0DA-93AA-4E1A-86FE-24541C0EC90C}"/>
              </a:ext>
            </a:extLst>
          </p:cNvPr>
          <p:cNvSpPr txBox="1"/>
          <p:nvPr/>
        </p:nvSpPr>
        <p:spPr>
          <a:xfrm>
            <a:off x="3918538" y="4339109"/>
            <a:ext cx="1171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生活常识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A7DEFD5-B36E-402E-A033-E2C6EE982F74}"/>
              </a:ext>
            </a:extLst>
          </p:cNvPr>
          <p:cNvSpPr txBox="1"/>
          <p:nvPr/>
        </p:nvSpPr>
        <p:spPr>
          <a:xfrm>
            <a:off x="6323857" y="2710057"/>
            <a:ext cx="1148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知识图谱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3A81A83-5A22-4376-8EC9-EB2A6DCC0EC0}"/>
              </a:ext>
            </a:extLst>
          </p:cNvPr>
          <p:cNvSpPr txBox="1"/>
          <p:nvPr/>
        </p:nvSpPr>
        <p:spPr>
          <a:xfrm>
            <a:off x="6313496" y="3068633"/>
            <a:ext cx="1475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维基百科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32D655-3A7A-441C-A964-E067C1721C40}"/>
              </a:ext>
            </a:extLst>
          </p:cNvPr>
          <p:cNvSpPr txBox="1"/>
          <p:nvPr/>
        </p:nvSpPr>
        <p:spPr>
          <a:xfrm>
            <a:off x="6290570" y="3399479"/>
            <a:ext cx="1181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人工抽取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4700C11-3946-4326-AE94-F39702A1BADA}"/>
              </a:ext>
            </a:extLst>
          </p:cNvPr>
          <p:cNvSpPr/>
          <p:nvPr/>
        </p:nvSpPr>
        <p:spPr>
          <a:xfrm>
            <a:off x="3750906" y="2631233"/>
            <a:ext cx="1431894" cy="3791338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1A5AB99-AE27-4C59-BBFE-4070352CD397}"/>
              </a:ext>
            </a:extLst>
          </p:cNvPr>
          <p:cNvSpPr/>
          <p:nvPr/>
        </p:nvSpPr>
        <p:spPr>
          <a:xfrm>
            <a:off x="6109181" y="2651997"/>
            <a:ext cx="1431894" cy="3791338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9BBBFDC-EBEA-43C3-A7C8-08F119F0DEDB}"/>
              </a:ext>
            </a:extLst>
          </p:cNvPr>
          <p:cNvSpPr/>
          <p:nvPr/>
        </p:nvSpPr>
        <p:spPr>
          <a:xfrm>
            <a:off x="8849124" y="2638780"/>
            <a:ext cx="1220120" cy="3803228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2AEF174B-EC4E-4F54-84A7-3D23870B1BA0}"/>
              </a:ext>
            </a:extLst>
          </p:cNvPr>
          <p:cNvSpPr/>
          <p:nvPr/>
        </p:nvSpPr>
        <p:spPr>
          <a:xfrm>
            <a:off x="7855796" y="3138096"/>
            <a:ext cx="518787" cy="24702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B968B40-D12D-4243-AA8C-BC312696C37C}"/>
              </a:ext>
            </a:extLst>
          </p:cNvPr>
          <p:cNvSpPr txBox="1"/>
          <p:nvPr/>
        </p:nvSpPr>
        <p:spPr>
          <a:xfrm>
            <a:off x="9075485" y="3043069"/>
            <a:ext cx="934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Label_1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C1B4BF6-0D3E-4E64-AC99-B16BFD028CF7}"/>
              </a:ext>
            </a:extLst>
          </p:cNvPr>
          <p:cNvSpPr txBox="1"/>
          <p:nvPr/>
        </p:nvSpPr>
        <p:spPr>
          <a:xfrm>
            <a:off x="9038162" y="3807718"/>
            <a:ext cx="934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Label_2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5CA3A74-6DD2-41A4-9CFB-09E94DA3DECE}"/>
              </a:ext>
            </a:extLst>
          </p:cNvPr>
          <p:cNvSpPr txBox="1"/>
          <p:nvPr/>
        </p:nvSpPr>
        <p:spPr>
          <a:xfrm>
            <a:off x="9075485" y="4711837"/>
            <a:ext cx="934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Label_3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00117C9-B88E-4B1B-8A70-3B1D98C7F8E6}"/>
              </a:ext>
            </a:extLst>
          </p:cNvPr>
          <p:cNvSpPr txBox="1"/>
          <p:nvPr/>
        </p:nvSpPr>
        <p:spPr>
          <a:xfrm>
            <a:off x="4144771" y="2140036"/>
            <a:ext cx="755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一级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F46EAB2-3FA7-41BA-B049-9A254AAA1B2C}"/>
              </a:ext>
            </a:extLst>
          </p:cNvPr>
          <p:cNvSpPr txBox="1"/>
          <p:nvPr/>
        </p:nvSpPr>
        <p:spPr>
          <a:xfrm>
            <a:off x="6487252" y="2109175"/>
            <a:ext cx="755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二级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3E7FCF3-39BD-44CD-8E7E-E24ADEC39D9F}"/>
              </a:ext>
            </a:extLst>
          </p:cNvPr>
          <p:cNvSpPr txBox="1"/>
          <p:nvPr/>
        </p:nvSpPr>
        <p:spPr>
          <a:xfrm>
            <a:off x="9075485" y="2187974"/>
            <a:ext cx="755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三级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5CBFFFF-272D-4ABA-8B52-7CB6B76BDF4E}"/>
              </a:ext>
            </a:extLst>
          </p:cNvPr>
          <p:cNvSpPr txBox="1"/>
          <p:nvPr/>
        </p:nvSpPr>
        <p:spPr>
          <a:xfrm>
            <a:off x="6323857" y="4154669"/>
            <a:ext cx="1148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知识图谱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342517B-3D66-4C0B-8267-0CBE0229D79C}"/>
              </a:ext>
            </a:extLst>
          </p:cNvPr>
          <p:cNvSpPr txBox="1"/>
          <p:nvPr/>
        </p:nvSpPr>
        <p:spPr>
          <a:xfrm>
            <a:off x="6313496" y="4513245"/>
            <a:ext cx="1475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维基百科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4830F60-B039-4B7C-941A-DC749C7DB0B5}"/>
              </a:ext>
            </a:extLst>
          </p:cNvPr>
          <p:cNvSpPr txBox="1"/>
          <p:nvPr/>
        </p:nvSpPr>
        <p:spPr>
          <a:xfrm>
            <a:off x="6290570" y="4844091"/>
            <a:ext cx="1181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人工抽取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931EB93-4609-4D64-AEB8-AF7301021802}"/>
              </a:ext>
            </a:extLst>
          </p:cNvPr>
          <p:cNvSpPr txBox="1"/>
          <p:nvPr/>
        </p:nvSpPr>
        <p:spPr>
          <a:xfrm>
            <a:off x="6376814" y="5368748"/>
            <a:ext cx="1148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知识图谱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149148C-69A6-41E6-A07F-A5DBBE35A22C}"/>
              </a:ext>
            </a:extLst>
          </p:cNvPr>
          <p:cNvSpPr txBox="1"/>
          <p:nvPr/>
        </p:nvSpPr>
        <p:spPr>
          <a:xfrm>
            <a:off x="6366453" y="5727324"/>
            <a:ext cx="1475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维基百科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5B329B2-BB64-40ED-9E9E-BFB711A6D0A6}"/>
              </a:ext>
            </a:extLst>
          </p:cNvPr>
          <p:cNvSpPr txBox="1"/>
          <p:nvPr/>
        </p:nvSpPr>
        <p:spPr>
          <a:xfrm>
            <a:off x="6343527" y="6058170"/>
            <a:ext cx="1181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人工抽取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36A24D5-FD95-43A3-A912-2868F10B9DEB}"/>
              </a:ext>
            </a:extLst>
          </p:cNvPr>
          <p:cNvSpPr/>
          <p:nvPr/>
        </p:nvSpPr>
        <p:spPr>
          <a:xfrm>
            <a:off x="1362269" y="2638780"/>
            <a:ext cx="1308616" cy="39268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91A6EBE-01D6-467B-BCAB-121F23D1DCDA}"/>
              </a:ext>
            </a:extLst>
          </p:cNvPr>
          <p:cNvSpPr txBox="1"/>
          <p:nvPr/>
        </p:nvSpPr>
        <p:spPr>
          <a:xfrm>
            <a:off x="1074296" y="2105256"/>
            <a:ext cx="1884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用户新建展示页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11797BF-FDF6-4B80-88CC-472FFC0E17E6}"/>
              </a:ext>
            </a:extLst>
          </p:cNvPr>
          <p:cNvSpPr txBox="1"/>
          <p:nvPr/>
        </p:nvSpPr>
        <p:spPr>
          <a:xfrm>
            <a:off x="1472774" y="3043069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新建页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endParaRPr lang="zh-CN" altLang="en-US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8D7057C-E696-4937-932D-164EBB7F8647}"/>
              </a:ext>
            </a:extLst>
          </p:cNvPr>
          <p:cNvSpPr txBox="1"/>
          <p:nvPr/>
        </p:nvSpPr>
        <p:spPr>
          <a:xfrm>
            <a:off x="1472773" y="3682844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新建页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-2</a:t>
            </a:r>
            <a:endParaRPr lang="zh-CN" altLang="en-US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D36CD64-63B8-4019-9EEC-D6283FDE935A}"/>
              </a:ext>
            </a:extLst>
          </p:cNvPr>
          <p:cNvSpPr txBox="1"/>
          <p:nvPr/>
        </p:nvSpPr>
        <p:spPr>
          <a:xfrm>
            <a:off x="1472773" y="4322619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新建页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-3</a:t>
            </a:r>
            <a:endParaRPr lang="zh-CN" altLang="en-US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42A6A7CF-6406-46A9-B6B4-5FE9AC29F434}"/>
              </a:ext>
            </a:extLst>
          </p:cNvPr>
          <p:cNvSpPr/>
          <p:nvPr/>
        </p:nvSpPr>
        <p:spPr>
          <a:xfrm>
            <a:off x="2888233" y="3150316"/>
            <a:ext cx="518787" cy="24702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4A6ACC77-AB3C-440F-A495-A2D932B4598F}"/>
              </a:ext>
            </a:extLst>
          </p:cNvPr>
          <p:cNvSpPr/>
          <p:nvPr/>
        </p:nvSpPr>
        <p:spPr>
          <a:xfrm>
            <a:off x="5409161" y="3112085"/>
            <a:ext cx="518787" cy="24702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DB6B7C5A-9E7D-46ED-A85F-37EABE164C4D}"/>
              </a:ext>
            </a:extLst>
          </p:cNvPr>
          <p:cNvSpPr/>
          <p:nvPr/>
        </p:nvSpPr>
        <p:spPr>
          <a:xfrm>
            <a:off x="3407020" y="1884784"/>
            <a:ext cx="4524000" cy="485191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DAE8262-8B99-49C1-9E56-72697BC92018}"/>
              </a:ext>
            </a:extLst>
          </p:cNvPr>
          <p:cNvSpPr txBox="1"/>
          <p:nvPr/>
        </p:nvSpPr>
        <p:spPr>
          <a:xfrm>
            <a:off x="5089556" y="141843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伪目录</a:t>
            </a:r>
          </a:p>
        </p:txBody>
      </p:sp>
    </p:spTree>
    <p:extLst>
      <p:ext uri="{BB962C8B-B14F-4D97-AF65-F5344CB8AC3E}">
        <p14:creationId xmlns:p14="http://schemas.microsoft.com/office/powerpoint/2010/main" val="456613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EAAA991-E5EA-809E-B736-131BAE7C0A0F}"/>
              </a:ext>
            </a:extLst>
          </p:cNvPr>
          <p:cNvSpPr txBox="1"/>
          <p:nvPr/>
        </p:nvSpPr>
        <p:spPr>
          <a:xfrm>
            <a:off x="590204" y="473825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数据评分标准设计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C8A79172-C660-40B2-F592-215E01273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388728"/>
              </p:ext>
            </p:extLst>
          </p:nvPr>
        </p:nvGraphicFramePr>
        <p:xfrm>
          <a:off x="1841241" y="1336051"/>
          <a:ext cx="7206832" cy="2296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3416">
                  <a:extLst>
                    <a:ext uri="{9D8B030D-6E8A-4147-A177-3AD203B41FA5}">
                      <a16:colId xmlns:a16="http://schemas.microsoft.com/office/drawing/2014/main" val="2451851209"/>
                    </a:ext>
                  </a:extLst>
                </a:gridCol>
                <a:gridCol w="3603416">
                  <a:extLst>
                    <a:ext uri="{9D8B030D-6E8A-4147-A177-3AD203B41FA5}">
                      <a16:colId xmlns:a16="http://schemas.microsoft.com/office/drawing/2014/main" val="2868993675"/>
                    </a:ext>
                  </a:extLst>
                </a:gridCol>
              </a:tblGrid>
              <a:tr h="45933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等级划分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评分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28783"/>
                  </a:ext>
                </a:extLst>
              </a:tr>
              <a:tr h="4593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23766"/>
                  </a:ext>
                </a:extLst>
              </a:tr>
              <a:tr h="4593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0.6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695688"/>
                  </a:ext>
                </a:extLst>
              </a:tr>
              <a:tr h="4593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较好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0.8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953805"/>
                  </a:ext>
                </a:extLst>
              </a:tr>
              <a:tr h="4593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非常好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294335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630114B9-CED5-6181-5AE5-89726505C6D2}"/>
              </a:ext>
            </a:extLst>
          </p:cNvPr>
          <p:cNvSpPr txBox="1"/>
          <p:nvPr/>
        </p:nvSpPr>
        <p:spPr>
          <a:xfrm>
            <a:off x="1733251" y="427964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抽样总数：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C7DD4BB-087C-78EC-4C80-39F088557FEB}"/>
              </a:ext>
            </a:extLst>
          </p:cNvPr>
          <p:cNvSpPr txBox="1"/>
          <p:nvPr/>
        </p:nvSpPr>
        <p:spPr>
          <a:xfrm>
            <a:off x="1733251" y="4733733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满分：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F2923C3-4BC4-D28A-9D0D-EC91EBD61E57}"/>
              </a:ext>
            </a:extLst>
          </p:cNvPr>
          <p:cNvSpPr txBox="1"/>
          <p:nvPr/>
        </p:nvSpPr>
        <p:spPr>
          <a:xfrm>
            <a:off x="1733251" y="5237583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及格：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60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196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9C9D04D-DEA0-ADCD-68A2-E72D4D2E2134}"/>
              </a:ext>
            </a:extLst>
          </p:cNvPr>
          <p:cNvSpPr txBox="1"/>
          <p:nvPr/>
        </p:nvSpPr>
        <p:spPr>
          <a:xfrm>
            <a:off x="299189" y="240632"/>
            <a:ext cx="4473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关于评分系统设计的备选方案：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5029B1E-D27A-C569-7A5A-AAE41CBFD2D4}"/>
              </a:ext>
            </a:extLst>
          </p:cNvPr>
          <p:cNvSpPr txBox="1"/>
          <p:nvPr/>
        </p:nvSpPr>
        <p:spPr>
          <a:xfrm>
            <a:off x="850232" y="958065"/>
            <a:ext cx="428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主要需要评估的内容分为三个部分：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C1AEF7-B976-4F78-9CDA-1A75A87A11AF}"/>
              </a:ext>
            </a:extLst>
          </p:cNvPr>
          <p:cNvSpPr txBox="1"/>
          <p:nvPr/>
        </p:nvSpPr>
        <p:spPr>
          <a:xfrm>
            <a:off x="1387642" y="1911623"/>
            <a:ext cx="2012089" cy="14051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原始本文语料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生成的问题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生成的答案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6926D16-EF9C-F541-70CE-C3FA37FFA326}"/>
              </a:ext>
            </a:extLst>
          </p:cNvPr>
          <p:cNvSpPr/>
          <p:nvPr/>
        </p:nvSpPr>
        <p:spPr>
          <a:xfrm>
            <a:off x="1171074" y="1748589"/>
            <a:ext cx="2679032" cy="1756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B5618F69-0241-16F2-A7DD-5CF8D43CBAF5}"/>
              </a:ext>
            </a:extLst>
          </p:cNvPr>
          <p:cNvSpPr/>
          <p:nvPr/>
        </p:nvSpPr>
        <p:spPr>
          <a:xfrm>
            <a:off x="4162927" y="2414164"/>
            <a:ext cx="1387641" cy="400110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68FAED7E-D266-86C4-0121-CBF22B130A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617905"/>
              </p:ext>
            </p:extLst>
          </p:nvPr>
        </p:nvGraphicFramePr>
        <p:xfrm>
          <a:off x="5919537" y="2054519"/>
          <a:ext cx="5574632" cy="1001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3658">
                  <a:extLst>
                    <a:ext uri="{9D8B030D-6E8A-4147-A177-3AD203B41FA5}">
                      <a16:colId xmlns:a16="http://schemas.microsoft.com/office/drawing/2014/main" val="2639343329"/>
                    </a:ext>
                  </a:extLst>
                </a:gridCol>
                <a:gridCol w="1393658">
                  <a:extLst>
                    <a:ext uri="{9D8B030D-6E8A-4147-A177-3AD203B41FA5}">
                      <a16:colId xmlns:a16="http://schemas.microsoft.com/office/drawing/2014/main" val="19121688"/>
                    </a:ext>
                  </a:extLst>
                </a:gridCol>
                <a:gridCol w="1393658">
                  <a:extLst>
                    <a:ext uri="{9D8B030D-6E8A-4147-A177-3AD203B41FA5}">
                      <a16:colId xmlns:a16="http://schemas.microsoft.com/office/drawing/2014/main" val="1377565321"/>
                    </a:ext>
                  </a:extLst>
                </a:gridCol>
                <a:gridCol w="1393658">
                  <a:extLst>
                    <a:ext uri="{9D8B030D-6E8A-4147-A177-3AD203B41FA5}">
                      <a16:colId xmlns:a16="http://schemas.microsoft.com/office/drawing/2014/main" val="1494749212"/>
                    </a:ext>
                  </a:extLst>
                </a:gridCol>
              </a:tblGrid>
              <a:tr h="52078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答案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755822"/>
                  </a:ext>
                </a:extLst>
              </a:tr>
              <a:tr h="480721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重要度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235921"/>
                  </a:ext>
                </a:extLst>
              </a:tr>
            </a:tbl>
          </a:graphicData>
        </a:graphic>
      </p:graphicFrame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AACF247-4DCD-6538-50D3-387B8A1453B9}"/>
              </a:ext>
            </a:extLst>
          </p:cNvPr>
          <p:cNvCxnSpPr>
            <a:cxnSpLocks/>
          </p:cNvCxnSpPr>
          <p:nvPr/>
        </p:nvCxnSpPr>
        <p:spPr>
          <a:xfrm flipH="1">
            <a:off x="3064043" y="2350168"/>
            <a:ext cx="4644188" cy="2239372"/>
          </a:xfrm>
          <a:prstGeom prst="straightConnector1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6AB9468E-BB75-99FA-BBAB-12A4445FA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429726"/>
              </p:ext>
            </p:extLst>
          </p:nvPr>
        </p:nvGraphicFramePr>
        <p:xfrm>
          <a:off x="629792" y="5023568"/>
          <a:ext cx="3169772" cy="98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43">
                  <a:extLst>
                    <a:ext uri="{9D8B030D-6E8A-4147-A177-3AD203B41FA5}">
                      <a16:colId xmlns:a16="http://schemas.microsoft.com/office/drawing/2014/main" val="2846724057"/>
                    </a:ext>
                  </a:extLst>
                </a:gridCol>
                <a:gridCol w="792443">
                  <a:extLst>
                    <a:ext uri="{9D8B030D-6E8A-4147-A177-3AD203B41FA5}">
                      <a16:colId xmlns:a16="http://schemas.microsoft.com/office/drawing/2014/main" val="634867818"/>
                    </a:ext>
                  </a:extLst>
                </a:gridCol>
                <a:gridCol w="792443">
                  <a:extLst>
                    <a:ext uri="{9D8B030D-6E8A-4147-A177-3AD203B41FA5}">
                      <a16:colId xmlns:a16="http://schemas.microsoft.com/office/drawing/2014/main" val="1533497567"/>
                    </a:ext>
                  </a:extLst>
                </a:gridCol>
                <a:gridCol w="792443">
                  <a:extLst>
                    <a:ext uri="{9D8B030D-6E8A-4147-A177-3AD203B41FA5}">
                      <a16:colId xmlns:a16="http://schemas.microsoft.com/office/drawing/2014/main" val="4079195898"/>
                    </a:ext>
                  </a:extLst>
                </a:gridCol>
              </a:tblGrid>
              <a:tr h="49321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分档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不好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一般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994317"/>
                  </a:ext>
                </a:extLst>
              </a:tr>
              <a:tr h="49321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配分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0.3</a:t>
                      </a:r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0.5</a:t>
                      </a:r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464443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B18B1B7E-1083-5CC7-99D0-A006B4163D69}"/>
              </a:ext>
            </a:extLst>
          </p:cNvPr>
          <p:cNvSpPr txBox="1"/>
          <p:nvPr/>
        </p:nvSpPr>
        <p:spPr>
          <a:xfrm>
            <a:off x="1032244" y="4404874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文本的评分：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9474696-52AF-D29E-C7DD-7A83F9C716B3}"/>
              </a:ext>
            </a:extLst>
          </p:cNvPr>
          <p:cNvSpPr/>
          <p:nvPr/>
        </p:nvSpPr>
        <p:spPr>
          <a:xfrm>
            <a:off x="8767011" y="1911623"/>
            <a:ext cx="2847473" cy="1312841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8A835292-F902-79B4-B054-9F57189581D4}"/>
              </a:ext>
            </a:extLst>
          </p:cNvPr>
          <p:cNvSpPr/>
          <p:nvPr/>
        </p:nvSpPr>
        <p:spPr>
          <a:xfrm>
            <a:off x="10030326" y="3293954"/>
            <a:ext cx="296779" cy="959902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1275205-E2E9-5E5A-AFEA-2C3DFA11D957}"/>
              </a:ext>
            </a:extLst>
          </p:cNvPr>
          <p:cNvSpPr txBox="1"/>
          <p:nvPr/>
        </p:nvSpPr>
        <p:spPr>
          <a:xfrm>
            <a:off x="6208294" y="3925107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答案对：只评价最好的那个</a:t>
            </a:r>
          </a:p>
        </p:txBody>
      </p:sp>
      <p:graphicFrame>
        <p:nvGraphicFramePr>
          <p:cNvPr id="16" name="表格 16">
            <a:extLst>
              <a:ext uri="{FF2B5EF4-FFF2-40B4-BE49-F238E27FC236}">
                <a16:creationId xmlns:a16="http://schemas.microsoft.com/office/drawing/2014/main" id="{D9F61D70-E874-92F1-2F97-2447B19D5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988498"/>
              </p:ext>
            </p:extLst>
          </p:nvPr>
        </p:nvGraphicFramePr>
        <p:xfrm>
          <a:off x="5138585" y="5042093"/>
          <a:ext cx="6683232" cy="959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872">
                  <a:extLst>
                    <a:ext uri="{9D8B030D-6E8A-4147-A177-3AD203B41FA5}">
                      <a16:colId xmlns:a16="http://schemas.microsoft.com/office/drawing/2014/main" val="2502252217"/>
                    </a:ext>
                  </a:extLst>
                </a:gridCol>
                <a:gridCol w="1113872">
                  <a:extLst>
                    <a:ext uri="{9D8B030D-6E8A-4147-A177-3AD203B41FA5}">
                      <a16:colId xmlns:a16="http://schemas.microsoft.com/office/drawing/2014/main" val="3126113065"/>
                    </a:ext>
                  </a:extLst>
                </a:gridCol>
                <a:gridCol w="1113872">
                  <a:extLst>
                    <a:ext uri="{9D8B030D-6E8A-4147-A177-3AD203B41FA5}">
                      <a16:colId xmlns:a16="http://schemas.microsoft.com/office/drawing/2014/main" val="3811341770"/>
                    </a:ext>
                  </a:extLst>
                </a:gridCol>
                <a:gridCol w="1113872">
                  <a:extLst>
                    <a:ext uri="{9D8B030D-6E8A-4147-A177-3AD203B41FA5}">
                      <a16:colId xmlns:a16="http://schemas.microsoft.com/office/drawing/2014/main" val="3161335541"/>
                    </a:ext>
                  </a:extLst>
                </a:gridCol>
                <a:gridCol w="1113872">
                  <a:extLst>
                    <a:ext uri="{9D8B030D-6E8A-4147-A177-3AD203B41FA5}">
                      <a16:colId xmlns:a16="http://schemas.microsoft.com/office/drawing/2014/main" val="3614442861"/>
                    </a:ext>
                  </a:extLst>
                </a:gridCol>
                <a:gridCol w="1113872">
                  <a:extLst>
                    <a:ext uri="{9D8B030D-6E8A-4147-A177-3AD203B41FA5}">
                      <a16:colId xmlns:a16="http://schemas.microsoft.com/office/drawing/2014/main" val="2897442051"/>
                    </a:ext>
                  </a:extLst>
                </a:gridCol>
              </a:tblGrid>
              <a:tr h="4799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rgbClr val="FFFF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二星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三星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四星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五星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36120"/>
                  </a:ext>
                </a:extLst>
              </a:tr>
              <a:tr h="4799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配分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0.1</a:t>
                      </a:r>
                      <a:endParaRPr lang="zh-CN" altLang="en-US" sz="18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0.2</a:t>
                      </a:r>
                      <a:endParaRPr lang="zh-CN" altLang="en-US" sz="18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0.3</a:t>
                      </a:r>
                      <a:endParaRPr lang="zh-CN" altLang="en-US" sz="18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0.4</a:t>
                      </a:r>
                      <a:endParaRPr lang="zh-CN" altLang="en-US" sz="18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0.5</a:t>
                      </a:r>
                      <a:endParaRPr lang="zh-CN" altLang="en-US" sz="18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94640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5F5BCBF5-B9EB-FDF7-7474-9B861E78519C}"/>
              </a:ext>
            </a:extLst>
          </p:cNvPr>
          <p:cNvSpPr txBox="1"/>
          <p:nvPr/>
        </p:nvSpPr>
        <p:spPr>
          <a:xfrm>
            <a:off x="9144000" y="1532021"/>
            <a:ext cx="1838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作为整体进行评分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195C1CE-FD2C-8B2A-EF02-CC614D02B940}"/>
              </a:ext>
            </a:extLst>
          </p:cNvPr>
          <p:cNvSpPr txBox="1"/>
          <p:nvPr/>
        </p:nvSpPr>
        <p:spPr>
          <a:xfrm>
            <a:off x="8205537" y="175368"/>
            <a:ext cx="2565126" cy="858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分制说明：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百分制更加通俗直观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CF774E9C-3D2A-A5BA-70D3-DA18D255A803}"/>
              </a:ext>
            </a:extLst>
          </p:cNvPr>
          <p:cNvSpPr/>
          <p:nvPr/>
        </p:nvSpPr>
        <p:spPr>
          <a:xfrm>
            <a:off x="7900737" y="188663"/>
            <a:ext cx="3082228" cy="94854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38DCA8D4-EED9-9304-52AE-00E693ECE76B}"/>
              </a:ext>
            </a:extLst>
          </p:cNvPr>
          <p:cNvCxnSpPr>
            <a:cxnSpLocks/>
          </p:cNvCxnSpPr>
          <p:nvPr/>
        </p:nvCxnSpPr>
        <p:spPr>
          <a:xfrm>
            <a:off x="4435642" y="5197642"/>
            <a:ext cx="0" cy="5133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44FE242-A4A1-3856-A576-2B544E1D5AC7}"/>
              </a:ext>
            </a:extLst>
          </p:cNvPr>
          <p:cNvCxnSpPr>
            <a:cxnSpLocks/>
          </p:cNvCxnSpPr>
          <p:nvPr/>
        </p:nvCxnSpPr>
        <p:spPr>
          <a:xfrm flipH="1">
            <a:off x="4162927" y="5454315"/>
            <a:ext cx="5293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7D0A61F-A649-12D1-AFD9-3ABFEA60306E}"/>
              </a:ext>
            </a:extLst>
          </p:cNvPr>
          <p:cNvCxnSpPr>
            <a:cxnSpLocks/>
          </p:cNvCxnSpPr>
          <p:nvPr/>
        </p:nvCxnSpPr>
        <p:spPr>
          <a:xfrm>
            <a:off x="2769603" y="6107908"/>
            <a:ext cx="1281029" cy="461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ADB01434-0297-F5DF-AB3C-BE90B3CAEE6C}"/>
              </a:ext>
            </a:extLst>
          </p:cNvPr>
          <p:cNvCxnSpPr>
            <a:cxnSpLocks/>
          </p:cNvCxnSpPr>
          <p:nvPr/>
        </p:nvCxnSpPr>
        <p:spPr>
          <a:xfrm flipH="1">
            <a:off x="6564748" y="6109276"/>
            <a:ext cx="3465578" cy="459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0B0B15D1-30DC-D2CA-1CD9-CE9B71318A9A}"/>
              </a:ext>
            </a:extLst>
          </p:cNvPr>
          <p:cNvSpPr txBox="1"/>
          <p:nvPr/>
        </p:nvSpPr>
        <p:spPr>
          <a:xfrm>
            <a:off x="4199998" y="6355161"/>
            <a:ext cx="2364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得出最终得分：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0.7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FA7DF2CA-8CBD-91AB-0E3D-1ACC6EE0C826}"/>
              </a:ext>
            </a:extLst>
          </p:cNvPr>
          <p:cNvSpPr/>
          <p:nvPr/>
        </p:nvSpPr>
        <p:spPr>
          <a:xfrm>
            <a:off x="2555375" y="6039854"/>
            <a:ext cx="131678" cy="1388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56E0CBCE-0671-C69D-11A9-5634F3E32F2D}"/>
              </a:ext>
            </a:extLst>
          </p:cNvPr>
          <p:cNvSpPr/>
          <p:nvPr/>
        </p:nvSpPr>
        <p:spPr>
          <a:xfrm>
            <a:off x="10112876" y="6109276"/>
            <a:ext cx="131678" cy="1388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337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672BAA1-0561-D091-B1B2-97831D0D472E}"/>
              </a:ext>
            </a:extLst>
          </p:cNvPr>
          <p:cNvSpPr txBox="1"/>
          <p:nvPr/>
        </p:nvSpPr>
        <p:spPr>
          <a:xfrm>
            <a:off x="417096" y="104274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目前的题库系统流程图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9B7D15C7-CFFE-CC29-18A6-8FD4AC860E18}"/>
              </a:ext>
            </a:extLst>
          </p:cNvPr>
          <p:cNvSpPr/>
          <p:nvPr/>
        </p:nvSpPr>
        <p:spPr>
          <a:xfrm>
            <a:off x="2506691" y="883590"/>
            <a:ext cx="2654967" cy="61652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D4B1BB5-AE2A-0BD5-D33E-56F187C7676B}"/>
              </a:ext>
            </a:extLst>
          </p:cNvPr>
          <p:cNvSpPr txBox="1"/>
          <p:nvPr/>
        </p:nvSpPr>
        <p:spPr>
          <a:xfrm>
            <a:off x="2714239" y="100153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构建对应领域的词库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E880D40-E1FB-6220-1FB8-C4B48C96CB3C}"/>
              </a:ext>
            </a:extLst>
          </p:cNvPr>
          <p:cNvSpPr/>
          <p:nvPr/>
        </p:nvSpPr>
        <p:spPr>
          <a:xfrm>
            <a:off x="2506690" y="2143267"/>
            <a:ext cx="2654967" cy="61652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CE756B0C-1778-5D33-507D-D0F6BB788C64}"/>
              </a:ext>
            </a:extLst>
          </p:cNvPr>
          <p:cNvSpPr/>
          <p:nvPr/>
        </p:nvSpPr>
        <p:spPr>
          <a:xfrm>
            <a:off x="3665622" y="1709575"/>
            <a:ext cx="208546" cy="367514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75B144-348F-A72F-B196-06B53634E6EB}"/>
              </a:ext>
            </a:extLst>
          </p:cNvPr>
          <p:cNvSpPr txBox="1"/>
          <p:nvPr/>
        </p:nvSpPr>
        <p:spPr>
          <a:xfrm>
            <a:off x="3009129" y="227343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获取相关语料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5F1C11C-03CA-9B99-8AD4-04DA572B6B7C}"/>
              </a:ext>
            </a:extLst>
          </p:cNvPr>
          <p:cNvSpPr/>
          <p:nvPr/>
        </p:nvSpPr>
        <p:spPr>
          <a:xfrm>
            <a:off x="2506690" y="3437209"/>
            <a:ext cx="2654967" cy="68981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3BD88D0-F5B8-E7B8-2AB3-B80D7D6443F3}"/>
              </a:ext>
            </a:extLst>
          </p:cNvPr>
          <p:cNvSpPr txBox="1"/>
          <p:nvPr/>
        </p:nvSpPr>
        <p:spPr>
          <a:xfrm>
            <a:off x="2754232" y="363272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模型进行问题生成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A8F548A-FA0F-4234-D4D4-14BF8F834E28}"/>
              </a:ext>
            </a:extLst>
          </p:cNvPr>
          <p:cNvSpPr/>
          <p:nvPr/>
        </p:nvSpPr>
        <p:spPr>
          <a:xfrm>
            <a:off x="2506690" y="4716007"/>
            <a:ext cx="2654967" cy="61652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6B9300F-E1E3-A88E-3C23-A4304B3B09BC}"/>
              </a:ext>
            </a:extLst>
          </p:cNvPr>
          <p:cNvSpPr txBox="1"/>
          <p:nvPr/>
        </p:nvSpPr>
        <p:spPr>
          <a:xfrm>
            <a:off x="2985064" y="482448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导入题库工具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E0BBB7E-281B-5862-1501-E35C831D3972}"/>
              </a:ext>
            </a:extLst>
          </p:cNvPr>
          <p:cNvSpPr/>
          <p:nvPr/>
        </p:nvSpPr>
        <p:spPr>
          <a:xfrm>
            <a:off x="2506689" y="5975684"/>
            <a:ext cx="2654967" cy="61652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6328004-95D8-BCD8-C0DF-88831D25C8DF}"/>
              </a:ext>
            </a:extLst>
          </p:cNvPr>
          <p:cNvSpPr txBox="1"/>
          <p:nvPr/>
        </p:nvSpPr>
        <p:spPr>
          <a:xfrm>
            <a:off x="3001108" y="610347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文案策划使用</a:t>
            </a:r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CC5BCD1C-9024-37D9-1093-5A9FFC374BCF}"/>
              </a:ext>
            </a:extLst>
          </p:cNvPr>
          <p:cNvSpPr/>
          <p:nvPr/>
        </p:nvSpPr>
        <p:spPr>
          <a:xfrm>
            <a:off x="3689686" y="2915843"/>
            <a:ext cx="208546" cy="367514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00F6BDD5-6081-8E2C-7F34-4CC57109135F}"/>
              </a:ext>
            </a:extLst>
          </p:cNvPr>
          <p:cNvSpPr/>
          <p:nvPr/>
        </p:nvSpPr>
        <p:spPr>
          <a:xfrm>
            <a:off x="3681665" y="4304295"/>
            <a:ext cx="208546" cy="367514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06492D42-9CDA-98FE-779E-81AFEB186551}"/>
              </a:ext>
            </a:extLst>
          </p:cNvPr>
          <p:cNvSpPr/>
          <p:nvPr/>
        </p:nvSpPr>
        <p:spPr>
          <a:xfrm>
            <a:off x="3689686" y="5462143"/>
            <a:ext cx="208546" cy="367514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A48950AD-C89F-6A9E-FC84-53D99EBAE826}"/>
              </a:ext>
            </a:extLst>
          </p:cNvPr>
          <p:cNvSpPr/>
          <p:nvPr/>
        </p:nvSpPr>
        <p:spPr>
          <a:xfrm>
            <a:off x="5342021" y="2334499"/>
            <a:ext cx="609600" cy="308265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FCD9719-D5A4-7EDD-3103-07051EEB7F88}"/>
              </a:ext>
            </a:extLst>
          </p:cNvPr>
          <p:cNvSpPr/>
          <p:nvPr/>
        </p:nvSpPr>
        <p:spPr>
          <a:xfrm>
            <a:off x="6400798" y="1976558"/>
            <a:ext cx="4282171" cy="963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FF8BC3D-084A-DB5D-2AE9-E5283F27A570}"/>
              </a:ext>
            </a:extLst>
          </p:cNvPr>
          <p:cNvSpPr txBox="1"/>
          <p:nvPr/>
        </p:nvSpPr>
        <p:spPr>
          <a:xfrm>
            <a:off x="6560078" y="2273432"/>
            <a:ext cx="378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Sources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：知识图谱、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wiki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kmcha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</a:t>
            </a:r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97EAEC87-2430-1B60-3ED5-A5DA0FFF24F4}"/>
              </a:ext>
            </a:extLst>
          </p:cNvPr>
          <p:cNvSpPr/>
          <p:nvPr/>
        </p:nvSpPr>
        <p:spPr>
          <a:xfrm>
            <a:off x="5406189" y="4857004"/>
            <a:ext cx="609600" cy="308265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23F9D8E-C086-B2B5-205E-B00BC033A965}"/>
              </a:ext>
            </a:extLst>
          </p:cNvPr>
          <p:cNvSpPr/>
          <p:nvPr/>
        </p:nvSpPr>
        <p:spPr>
          <a:xfrm>
            <a:off x="6481008" y="4542731"/>
            <a:ext cx="4282171" cy="963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D029B1C-43A4-0125-10DA-633529283DC8}"/>
              </a:ext>
            </a:extLst>
          </p:cNvPr>
          <p:cNvSpPr txBox="1"/>
          <p:nvPr/>
        </p:nvSpPr>
        <p:spPr>
          <a:xfrm>
            <a:off x="6718307" y="4731677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策划对生成的题库质量进行评估从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而达到反馈的目的，指导后续工作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B9B8AAB-D4B0-5859-939A-22B718166871}"/>
              </a:ext>
            </a:extLst>
          </p:cNvPr>
          <p:cNvSpPr txBox="1"/>
          <p:nvPr/>
        </p:nvSpPr>
        <p:spPr>
          <a:xfrm>
            <a:off x="6624246" y="3981294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评估系统：</a:t>
            </a:r>
          </a:p>
        </p:txBody>
      </p:sp>
    </p:spTree>
    <p:extLst>
      <p:ext uri="{BB962C8B-B14F-4D97-AF65-F5344CB8AC3E}">
        <p14:creationId xmlns:p14="http://schemas.microsoft.com/office/powerpoint/2010/main" val="2646827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AB201B6-1B3D-98A9-4E0B-FC3DD3BBFF53}"/>
              </a:ext>
            </a:extLst>
          </p:cNvPr>
          <p:cNvSpPr txBox="1"/>
          <p:nvPr/>
        </p:nvSpPr>
        <p:spPr>
          <a:xfrm>
            <a:off x="938463" y="762000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题库生成方向的后续计划思考：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A94F532-3726-48A8-3FCE-12AE0B43B3A7}"/>
              </a:ext>
            </a:extLst>
          </p:cNvPr>
          <p:cNvSpPr txBox="1"/>
          <p:nvPr/>
        </p:nvSpPr>
        <p:spPr>
          <a:xfrm>
            <a:off x="1355558" y="1732547"/>
            <a:ext cx="9764211" cy="18668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扩充题库数量，此处的核心在于构建满足策划需求的词库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构建完善的评分系统，可更近语料数据、问题生成质量的详细反馈从而做出调整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系统全流程的自动化设计，即实现发布流程与程序的分离，后续操作全部通过策划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进行完成；</a:t>
            </a:r>
          </a:p>
        </p:txBody>
      </p:sp>
    </p:spTree>
    <p:extLst>
      <p:ext uri="{BB962C8B-B14F-4D97-AF65-F5344CB8AC3E}">
        <p14:creationId xmlns:p14="http://schemas.microsoft.com/office/powerpoint/2010/main" val="4251672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AA3ADC7-9F2B-1742-E2FE-223F5308FB9D}"/>
              </a:ext>
            </a:extLst>
          </p:cNvPr>
          <p:cNvSpPr txBox="1"/>
          <p:nvPr/>
        </p:nvSpPr>
        <p:spPr>
          <a:xfrm>
            <a:off x="0" y="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不同领域的词库构建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A437493-80B7-817A-0943-6601ECA920D9}"/>
              </a:ext>
            </a:extLst>
          </p:cNvPr>
          <p:cNvSpPr txBox="1"/>
          <p:nvPr/>
        </p:nvSpPr>
        <p:spPr>
          <a:xfrm>
            <a:off x="925627" y="1473092"/>
            <a:ext cx="2550698" cy="5013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文化艺术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文化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艺术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小说、文学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地理和地方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地方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历史和事件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历史、考古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自然科学和物理科学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生物科学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物理科学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健康与健身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AF9AD9-8869-B380-F429-62AD55D46630}"/>
              </a:ext>
            </a:extLst>
          </p:cNvPr>
          <p:cNvSpPr txBox="1"/>
          <p:nvPr/>
        </p:nvSpPr>
        <p:spPr>
          <a:xfrm>
            <a:off x="726854" y="928255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维基百科的参考目录：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0354443-99E4-AFF3-B4A5-8CEC03213C71}"/>
              </a:ext>
            </a:extLst>
          </p:cNvPr>
          <p:cNvSpPr/>
          <p:nvPr/>
        </p:nvSpPr>
        <p:spPr>
          <a:xfrm>
            <a:off x="393429" y="835572"/>
            <a:ext cx="3416320" cy="579560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85676BA-E218-0FE0-4ED8-2A49E14DDA17}"/>
              </a:ext>
            </a:extLst>
          </p:cNvPr>
          <p:cNvSpPr txBox="1"/>
          <p:nvPr/>
        </p:nvSpPr>
        <p:spPr>
          <a:xfrm>
            <a:off x="6096000" y="261610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已构建的词库说明：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7146F9D-4B7D-61CB-0A40-A842C1522E20}"/>
              </a:ext>
            </a:extLst>
          </p:cNvPr>
          <p:cNvSpPr txBox="1"/>
          <p:nvPr/>
        </p:nvSpPr>
        <p:spPr>
          <a:xfrm>
            <a:off x="5426586" y="1699407"/>
            <a:ext cx="1915909" cy="45978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古诗词相关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唐朝诗人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宋朝词人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传统节日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古籍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神话传说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历史人物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传统手艺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饮食相关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传统菜系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美食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B00E2BA-C580-07BF-A66B-E26B1C846652}"/>
              </a:ext>
            </a:extLst>
          </p:cNvPr>
          <p:cNvSpPr txBox="1"/>
          <p:nvPr/>
        </p:nvSpPr>
        <p:spPr>
          <a:xfrm>
            <a:off x="8324193" y="1701710"/>
            <a:ext cx="2089033" cy="293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艺术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著名画作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著名画师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书法家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历史文物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2001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瓷器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2001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书法帖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59D444-F4FB-4D7C-1D60-93CF0706BA58}"/>
              </a:ext>
            </a:extLst>
          </p:cNvPr>
          <p:cNvSpPr/>
          <p:nvPr/>
        </p:nvSpPr>
        <p:spPr>
          <a:xfrm>
            <a:off x="5163207" y="835572"/>
            <a:ext cx="5959365" cy="579560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2128FDE-C300-6863-A8E5-A7A04B7C30F0}"/>
              </a:ext>
            </a:extLst>
          </p:cNvPr>
          <p:cNvCxnSpPr>
            <a:cxnSpLocks/>
            <a:stCxn id="9" idx="0"/>
            <a:endCxn id="9" idx="2"/>
          </p:cNvCxnSpPr>
          <p:nvPr/>
        </p:nvCxnSpPr>
        <p:spPr>
          <a:xfrm>
            <a:off x="8142890" y="835572"/>
            <a:ext cx="0" cy="5795607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B180D92F-8A79-D5AA-FA80-A8BE5A0AEC42}"/>
              </a:ext>
            </a:extLst>
          </p:cNvPr>
          <p:cNvSpPr txBox="1"/>
          <p:nvPr/>
        </p:nvSpPr>
        <p:spPr>
          <a:xfrm>
            <a:off x="5263499" y="930751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传统文化主题：</a:t>
            </a:r>
          </a:p>
        </p:txBody>
      </p:sp>
    </p:spTree>
    <p:extLst>
      <p:ext uri="{BB962C8B-B14F-4D97-AF65-F5344CB8AC3E}">
        <p14:creationId xmlns:p14="http://schemas.microsoft.com/office/powerpoint/2010/main" val="3301003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CA73B8B-DFF3-455E-B771-B8EDFE2796C4}"/>
              </a:ext>
            </a:extLst>
          </p:cNvPr>
          <p:cNvSpPr txBox="1"/>
          <p:nvPr/>
        </p:nvSpPr>
        <p:spPr>
          <a:xfrm>
            <a:off x="864523" y="48213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整体架构图：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E8BE51C-F2B9-4EC2-879D-7EDB2E5CA621}"/>
              </a:ext>
            </a:extLst>
          </p:cNvPr>
          <p:cNvSpPr txBox="1"/>
          <p:nvPr/>
        </p:nvSpPr>
        <p:spPr>
          <a:xfrm>
            <a:off x="1076740" y="2809702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前端可视化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94D28C9-42C7-4C4F-B001-56263A1567D7}"/>
              </a:ext>
            </a:extLst>
          </p:cNvPr>
          <p:cNvSpPr txBox="1"/>
          <p:nvPr/>
        </p:nvSpPr>
        <p:spPr>
          <a:xfrm>
            <a:off x="4488872" y="2809702"/>
            <a:ext cx="1499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Django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后端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FD68AB2-B546-4DD7-98CE-498CB494C0AD}"/>
              </a:ext>
            </a:extLst>
          </p:cNvPr>
          <p:cNvSpPr txBox="1"/>
          <p:nvPr/>
        </p:nvSpPr>
        <p:spPr>
          <a:xfrm>
            <a:off x="8662590" y="2809702"/>
            <a:ext cx="2085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MongoDB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</a:t>
            </a:r>
          </a:p>
        </p:txBody>
      </p:sp>
      <p:pic>
        <p:nvPicPr>
          <p:cNvPr id="6" name="Picture 4" descr="How to configure Environment Specific settings in Python Django Framework?  – TheQuickBlog">
            <a:extLst>
              <a:ext uri="{FF2B5EF4-FFF2-40B4-BE49-F238E27FC236}">
                <a16:creationId xmlns:a16="http://schemas.microsoft.com/office/drawing/2014/main" id="{A709C0B5-8C2F-42D2-83D3-379D6F0BC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943" y="4761563"/>
            <a:ext cx="2837722" cy="129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est Mongodb books to learn how to scale your data model">
            <a:extLst>
              <a:ext uri="{FF2B5EF4-FFF2-40B4-BE49-F238E27FC236}">
                <a16:creationId xmlns:a16="http://schemas.microsoft.com/office/drawing/2014/main" id="{6E1EE886-5BEB-4D23-90BE-6587A29E1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464" y="4761563"/>
            <a:ext cx="4211289" cy="1143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ACCF62D-8129-4C34-9616-B2A7FC1B2E8A}"/>
              </a:ext>
            </a:extLst>
          </p:cNvPr>
          <p:cNvSpPr/>
          <p:nvPr/>
        </p:nvSpPr>
        <p:spPr>
          <a:xfrm>
            <a:off x="471943" y="4761562"/>
            <a:ext cx="2681514" cy="12911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豆豉</a:t>
            </a:r>
          </a:p>
        </p:txBody>
      </p:sp>
      <p:sp>
        <p:nvSpPr>
          <p:cNvPr id="8" name="箭头: 左右 7">
            <a:extLst>
              <a:ext uri="{FF2B5EF4-FFF2-40B4-BE49-F238E27FC236}">
                <a16:creationId xmlns:a16="http://schemas.microsoft.com/office/drawing/2014/main" id="{59F6C915-6B6B-40BC-AAF1-3B851F0CC09B}"/>
              </a:ext>
            </a:extLst>
          </p:cNvPr>
          <p:cNvSpPr/>
          <p:nvPr/>
        </p:nvSpPr>
        <p:spPr>
          <a:xfrm>
            <a:off x="3097763" y="2855167"/>
            <a:ext cx="1007706" cy="35464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左右 9">
            <a:extLst>
              <a:ext uri="{FF2B5EF4-FFF2-40B4-BE49-F238E27FC236}">
                <a16:creationId xmlns:a16="http://schemas.microsoft.com/office/drawing/2014/main" id="{00FDA029-5F3A-41AA-B296-74D6EF72D02A}"/>
              </a:ext>
            </a:extLst>
          </p:cNvPr>
          <p:cNvSpPr/>
          <p:nvPr/>
        </p:nvSpPr>
        <p:spPr>
          <a:xfrm>
            <a:off x="6821442" y="2873910"/>
            <a:ext cx="1007706" cy="35464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987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04839D3-487E-EAA2-0F80-37680947B1C0}"/>
              </a:ext>
            </a:extLst>
          </p:cNvPr>
          <p:cNvSpPr txBox="1"/>
          <p:nvPr/>
        </p:nvSpPr>
        <p:spPr>
          <a:xfrm>
            <a:off x="1271235" y="258585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已构建的词库说明：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4FCBC3F-EBC2-34D0-F901-00B2CA272798}"/>
              </a:ext>
            </a:extLst>
          </p:cNvPr>
          <p:cNvSpPr/>
          <p:nvPr/>
        </p:nvSpPr>
        <p:spPr>
          <a:xfrm>
            <a:off x="913937" y="953146"/>
            <a:ext cx="3207587" cy="564626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899F263-E9FF-EE0D-E954-3DBCB8FFFDF1}"/>
              </a:ext>
            </a:extLst>
          </p:cNvPr>
          <p:cNvSpPr txBox="1"/>
          <p:nvPr/>
        </p:nvSpPr>
        <p:spPr>
          <a:xfrm>
            <a:off x="1136277" y="1048870"/>
            <a:ext cx="2550698" cy="4182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地理主题相关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著名山岳、湖泊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世界遗产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非物质文化遗产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二十四节气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古代桥梁、书院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物理学相关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专业名词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生物学相关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专业名词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62EE260-F54F-B1C2-928A-1D94A4DE61FC}"/>
              </a:ext>
            </a:extLst>
          </p:cNvPr>
          <p:cNvSpPr txBox="1"/>
          <p:nvPr/>
        </p:nvSpPr>
        <p:spPr>
          <a:xfrm>
            <a:off x="6958739" y="258585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后续的定向扩充计划：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7374A35-641B-38AC-226D-FC21E06B3678}"/>
              </a:ext>
            </a:extLst>
          </p:cNvPr>
          <p:cNvSpPr/>
          <p:nvPr/>
        </p:nvSpPr>
        <p:spPr>
          <a:xfrm>
            <a:off x="6315559" y="953146"/>
            <a:ext cx="4796726" cy="564626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700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6EC56B7-3BC7-4430-B278-49EB43DBFC6A}"/>
              </a:ext>
            </a:extLst>
          </p:cNvPr>
          <p:cNvSpPr txBox="1"/>
          <p:nvPr/>
        </p:nvSpPr>
        <p:spPr>
          <a:xfrm>
            <a:off x="266008" y="24107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知识图谱的数据格式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9D97F5A-7527-4F81-92F5-94F1DE6CF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275" y="953379"/>
            <a:ext cx="8549449" cy="551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99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5F47CCF-E566-4826-AA99-45A926E60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757" y="639598"/>
            <a:ext cx="7639395" cy="612726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FDCA1B0-F380-4671-A1FA-99E4BF47D93B}"/>
              </a:ext>
            </a:extLst>
          </p:cNvPr>
          <p:cNvSpPr txBox="1"/>
          <p:nvPr/>
        </p:nvSpPr>
        <p:spPr>
          <a:xfrm>
            <a:off x="248126" y="116378"/>
            <a:ext cx="3361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目标 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json 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格式题库事例</a:t>
            </a:r>
          </a:p>
        </p:txBody>
      </p:sp>
    </p:spTree>
    <p:extLst>
      <p:ext uri="{BB962C8B-B14F-4D97-AF65-F5344CB8AC3E}">
        <p14:creationId xmlns:p14="http://schemas.microsoft.com/office/powerpoint/2010/main" val="3515975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D8E8589-6575-4B7B-88A9-0754D7831477}"/>
              </a:ext>
            </a:extLst>
          </p:cNvPr>
          <p:cNvSpPr txBox="1"/>
          <p:nvPr/>
        </p:nvSpPr>
        <p:spPr>
          <a:xfrm>
            <a:off x="290946" y="66636"/>
            <a:ext cx="4908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基于标签的问题分类 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json 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格式设计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2309F26-25EF-454E-BDD8-B60ED743527F}"/>
              </a:ext>
            </a:extLst>
          </p:cNvPr>
          <p:cNvSpPr txBox="1"/>
          <p:nvPr/>
        </p:nvSpPr>
        <p:spPr>
          <a:xfrm>
            <a:off x="851804" y="840054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标签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62C6D36-F9A1-42DF-B32A-542E5AD65F21}"/>
              </a:ext>
            </a:extLst>
          </p:cNvPr>
          <p:cNvSpPr txBox="1"/>
          <p:nvPr/>
        </p:nvSpPr>
        <p:spPr>
          <a:xfrm>
            <a:off x="861947" y="5352899"/>
            <a:ext cx="82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标签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E043CB-D30E-49DC-9155-CC05C86EDFA4}"/>
              </a:ext>
            </a:extLst>
          </p:cNvPr>
          <p:cNvSpPr txBox="1"/>
          <p:nvPr/>
        </p:nvSpPr>
        <p:spPr>
          <a:xfrm>
            <a:off x="1982337" y="1209386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语料</a:t>
            </a:r>
            <a:r>
              <a:rPr lang="en-US" altLang="zh-CN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id_1 </a:t>
            </a:r>
            <a:endParaRPr lang="zh-CN" altLang="en-US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377E47F-00CA-4DA0-8D64-A0CBAC5D21F6}"/>
              </a:ext>
            </a:extLst>
          </p:cNvPr>
          <p:cNvSpPr txBox="1"/>
          <p:nvPr/>
        </p:nvSpPr>
        <p:spPr>
          <a:xfrm>
            <a:off x="1982337" y="3154993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语料</a:t>
            </a:r>
            <a:r>
              <a:rPr lang="en-US" altLang="zh-CN" b="1" dirty="0" err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id_2</a:t>
            </a:r>
            <a:r>
              <a:rPr lang="en-US" altLang="zh-CN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F038D10-E7FB-4E14-AC65-8C30D8327601}"/>
              </a:ext>
            </a:extLst>
          </p:cNvPr>
          <p:cNvSpPr txBox="1"/>
          <p:nvPr/>
        </p:nvSpPr>
        <p:spPr>
          <a:xfrm>
            <a:off x="3455913" y="149499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问题</a:t>
            </a:r>
            <a:r>
              <a:rPr lang="en-US" altLang="zh-CN" sz="16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_1</a:t>
            </a:r>
            <a:r>
              <a:rPr lang="zh-CN" altLang="en-US" sz="16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；答案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DD6D3F-8CF7-43AD-9E11-63FD067A8C4A}"/>
              </a:ext>
            </a:extLst>
          </p:cNvPr>
          <p:cNvSpPr txBox="1"/>
          <p:nvPr/>
        </p:nvSpPr>
        <p:spPr>
          <a:xfrm>
            <a:off x="3455913" y="1975807"/>
            <a:ext cx="1423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问题</a:t>
            </a:r>
            <a:r>
              <a:rPr lang="en-US" altLang="zh-CN" sz="16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_2</a:t>
            </a:r>
            <a:r>
              <a:rPr lang="zh-CN" altLang="en-US" sz="16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；答案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DE3E945-1869-477C-A834-BCB1E00BFD64}"/>
              </a:ext>
            </a:extLst>
          </p:cNvPr>
          <p:cNvSpPr txBox="1"/>
          <p:nvPr/>
        </p:nvSpPr>
        <p:spPr>
          <a:xfrm>
            <a:off x="3455913" y="2452673"/>
            <a:ext cx="1423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问题</a:t>
            </a:r>
            <a:r>
              <a:rPr lang="en-US" altLang="zh-CN" sz="16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_3</a:t>
            </a:r>
            <a:r>
              <a:rPr lang="zh-CN" altLang="en-US" sz="16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；答案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ADCEDE9-975A-49A4-8994-97521D9D2596}"/>
              </a:ext>
            </a:extLst>
          </p:cNvPr>
          <p:cNvSpPr txBox="1"/>
          <p:nvPr/>
        </p:nvSpPr>
        <p:spPr>
          <a:xfrm>
            <a:off x="3455913" y="340969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问题</a:t>
            </a:r>
            <a:r>
              <a:rPr lang="en-US" altLang="zh-CN" sz="16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_1</a:t>
            </a:r>
            <a:r>
              <a:rPr lang="zh-CN" altLang="en-US" sz="16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；答案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A928F6F-B2F3-4C6C-B909-F15ADEC647DE}"/>
              </a:ext>
            </a:extLst>
          </p:cNvPr>
          <p:cNvSpPr txBox="1"/>
          <p:nvPr/>
        </p:nvSpPr>
        <p:spPr>
          <a:xfrm>
            <a:off x="3455913" y="3890505"/>
            <a:ext cx="1423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问题</a:t>
            </a:r>
            <a:r>
              <a:rPr lang="en-US" altLang="zh-CN" sz="16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_2</a:t>
            </a:r>
            <a:r>
              <a:rPr lang="zh-CN" altLang="en-US" sz="16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；答案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3D7C051-14E7-4D03-9772-1C5D6DDABA52}"/>
              </a:ext>
            </a:extLst>
          </p:cNvPr>
          <p:cNvSpPr txBox="1"/>
          <p:nvPr/>
        </p:nvSpPr>
        <p:spPr>
          <a:xfrm>
            <a:off x="3455913" y="4367371"/>
            <a:ext cx="1423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问题</a:t>
            </a:r>
            <a:r>
              <a:rPr lang="en-US" altLang="zh-CN" sz="16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_3</a:t>
            </a:r>
            <a:r>
              <a:rPr lang="zh-CN" altLang="en-US" sz="16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；答案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08769DE-7E99-42AE-B5A8-CE5E4DDCD209}"/>
              </a:ext>
            </a:extLst>
          </p:cNvPr>
          <p:cNvSpPr/>
          <p:nvPr/>
        </p:nvSpPr>
        <p:spPr>
          <a:xfrm>
            <a:off x="760366" y="739832"/>
            <a:ext cx="5223164" cy="419792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1E241BA-BBB0-40A3-A1FA-1859EAF2BFF5}"/>
              </a:ext>
            </a:extLst>
          </p:cNvPr>
          <p:cNvSpPr/>
          <p:nvPr/>
        </p:nvSpPr>
        <p:spPr>
          <a:xfrm>
            <a:off x="760366" y="5090160"/>
            <a:ext cx="5223164" cy="142387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925DAE4-8DB5-44E9-8154-B5A757BEFA08}"/>
              </a:ext>
            </a:extLst>
          </p:cNvPr>
          <p:cNvSpPr txBox="1"/>
          <p:nvPr/>
        </p:nvSpPr>
        <p:spPr>
          <a:xfrm>
            <a:off x="3288511" y="5569527"/>
            <a:ext cx="738664" cy="38087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F613FD8-FC39-49EF-9DC7-16D2ACBF310A}"/>
              </a:ext>
            </a:extLst>
          </p:cNvPr>
          <p:cNvSpPr txBox="1"/>
          <p:nvPr/>
        </p:nvSpPr>
        <p:spPr>
          <a:xfrm>
            <a:off x="2816949" y="5268014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24828CC-27D9-484B-9DB1-347F3C81F058}"/>
              </a:ext>
            </a:extLst>
          </p:cNvPr>
          <p:cNvSpPr/>
          <p:nvPr/>
        </p:nvSpPr>
        <p:spPr>
          <a:xfrm>
            <a:off x="1982337" y="1209386"/>
            <a:ext cx="3167149" cy="171377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9F713B9-ACF8-42F2-98E2-605C2DDFAC4B}"/>
              </a:ext>
            </a:extLst>
          </p:cNvPr>
          <p:cNvSpPr/>
          <p:nvPr/>
        </p:nvSpPr>
        <p:spPr>
          <a:xfrm>
            <a:off x="1982337" y="3101012"/>
            <a:ext cx="3167149" cy="171377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AD4F26A-1FBB-4419-9973-8DB90E9987AA}"/>
              </a:ext>
            </a:extLst>
          </p:cNvPr>
          <p:cNvSpPr txBox="1"/>
          <p:nvPr/>
        </p:nvSpPr>
        <p:spPr>
          <a:xfrm>
            <a:off x="6591993" y="840054"/>
            <a:ext cx="428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目前知识图谱已筛选出的分类标签：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77FB6CB-33FE-49BF-AD7C-AFFD00B10A96}"/>
              </a:ext>
            </a:extLst>
          </p:cNvPr>
          <p:cNvSpPr txBox="1"/>
          <p:nvPr/>
        </p:nvSpPr>
        <p:spPr>
          <a:xfrm>
            <a:off x="7119602" y="1442631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自然科学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7608628-57F5-4C7F-9B22-2A5FC0800E20}"/>
              </a:ext>
            </a:extLst>
          </p:cNvPr>
          <p:cNvSpPr txBox="1"/>
          <p:nvPr/>
        </p:nvSpPr>
        <p:spPr>
          <a:xfrm>
            <a:off x="7160347" y="3170099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生活常识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9018C10-9945-4F4B-88FA-DA3A202ED721}"/>
              </a:ext>
            </a:extLst>
          </p:cNvPr>
          <p:cNvSpPr txBox="1"/>
          <p:nvPr/>
        </p:nvSpPr>
        <p:spPr>
          <a:xfrm>
            <a:off x="7119602" y="4952433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传统文化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990372A-9853-449E-94DF-C7D72B215A4E}"/>
              </a:ext>
            </a:extLst>
          </p:cNvPr>
          <p:cNvSpPr txBox="1"/>
          <p:nvPr/>
        </p:nvSpPr>
        <p:spPr>
          <a:xfrm>
            <a:off x="7801242" y="1892479"/>
            <a:ext cx="135165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地理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医学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疾病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科学百科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269A5CB-4B9D-4E0D-82AF-DB4B939B8DAB}"/>
              </a:ext>
            </a:extLst>
          </p:cNvPr>
          <p:cNvSpPr txBox="1"/>
          <p:nvPr/>
        </p:nvSpPr>
        <p:spPr>
          <a:xfrm>
            <a:off x="7858615" y="5415232"/>
            <a:ext cx="135165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历史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文化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历史事件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文物考古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D1C54FC-762B-4188-AA60-298575A1B52E}"/>
              </a:ext>
            </a:extLst>
          </p:cNvPr>
          <p:cNvSpPr txBox="1"/>
          <p:nvPr/>
        </p:nvSpPr>
        <p:spPr>
          <a:xfrm>
            <a:off x="7881057" y="3607122"/>
            <a:ext cx="94128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生活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成语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字词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旅游</a:t>
            </a:r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BB8F2032-3B45-4EAE-9B16-C9A76DD2F0B3}"/>
              </a:ext>
            </a:extLst>
          </p:cNvPr>
          <p:cNvSpPr/>
          <p:nvPr/>
        </p:nvSpPr>
        <p:spPr>
          <a:xfrm>
            <a:off x="1176902" y="1255222"/>
            <a:ext cx="6686938" cy="1214274"/>
          </a:xfrm>
          <a:custGeom>
            <a:avLst/>
            <a:gdLst>
              <a:gd name="connsiteX0" fmla="*/ 111571 w 6686938"/>
              <a:gd name="connsiteY0" fmla="*/ 0 h 1214274"/>
              <a:gd name="connsiteX1" fmla="*/ 385891 w 6686938"/>
              <a:gd name="connsiteY1" fmla="*/ 781396 h 1214274"/>
              <a:gd name="connsiteX2" fmla="*/ 3278720 w 6686938"/>
              <a:gd name="connsiteY2" fmla="*/ 1147156 h 1214274"/>
              <a:gd name="connsiteX3" fmla="*/ 5830727 w 6686938"/>
              <a:gd name="connsiteY3" fmla="*/ 1205345 h 1214274"/>
              <a:gd name="connsiteX4" fmla="*/ 6562247 w 6686938"/>
              <a:gd name="connsiteY4" fmla="*/ 1213658 h 1214274"/>
              <a:gd name="connsiteX5" fmla="*/ 6637062 w 6686938"/>
              <a:gd name="connsiteY5" fmla="*/ 1213658 h 1214274"/>
              <a:gd name="connsiteX6" fmla="*/ 6686938 w 6686938"/>
              <a:gd name="connsiteY6" fmla="*/ 1213658 h 1214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86938" h="1214274">
                <a:moveTo>
                  <a:pt x="111571" y="0"/>
                </a:moveTo>
                <a:cubicBezTo>
                  <a:pt x="-15198" y="295101"/>
                  <a:pt x="-141967" y="590203"/>
                  <a:pt x="385891" y="781396"/>
                </a:cubicBezTo>
                <a:cubicBezTo>
                  <a:pt x="913749" y="972589"/>
                  <a:pt x="2371247" y="1076498"/>
                  <a:pt x="3278720" y="1147156"/>
                </a:cubicBezTo>
                <a:cubicBezTo>
                  <a:pt x="4186193" y="1217814"/>
                  <a:pt x="5830727" y="1205345"/>
                  <a:pt x="5830727" y="1205345"/>
                </a:cubicBezTo>
                <a:lnTo>
                  <a:pt x="6562247" y="1213658"/>
                </a:lnTo>
                <a:cubicBezTo>
                  <a:pt x="6696636" y="1215044"/>
                  <a:pt x="6637062" y="1213658"/>
                  <a:pt x="6637062" y="1213658"/>
                </a:cubicBezTo>
                <a:lnTo>
                  <a:pt x="6686938" y="1213658"/>
                </a:ln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09DF8990-5573-4FD6-8DE1-D148D44A1F63}"/>
              </a:ext>
            </a:extLst>
          </p:cNvPr>
          <p:cNvSpPr/>
          <p:nvPr/>
        </p:nvSpPr>
        <p:spPr>
          <a:xfrm>
            <a:off x="1271847" y="4015047"/>
            <a:ext cx="6608618" cy="1330037"/>
          </a:xfrm>
          <a:custGeom>
            <a:avLst/>
            <a:gdLst>
              <a:gd name="connsiteX0" fmla="*/ 0 w 6608618"/>
              <a:gd name="connsiteY0" fmla="*/ 1330037 h 1330037"/>
              <a:gd name="connsiteX1" fmla="*/ 764771 w 6608618"/>
              <a:gd name="connsiteY1" fmla="*/ 407324 h 1330037"/>
              <a:gd name="connsiteX2" fmla="*/ 4131426 w 6608618"/>
              <a:gd name="connsiteY2" fmla="*/ 83128 h 1330037"/>
              <a:gd name="connsiteX3" fmla="*/ 6608618 w 6608618"/>
              <a:gd name="connsiteY3" fmla="*/ 0 h 133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8618" h="1330037">
                <a:moveTo>
                  <a:pt x="0" y="1330037"/>
                </a:moveTo>
                <a:cubicBezTo>
                  <a:pt x="38100" y="972589"/>
                  <a:pt x="76200" y="615142"/>
                  <a:pt x="764771" y="407324"/>
                </a:cubicBezTo>
                <a:cubicBezTo>
                  <a:pt x="1453342" y="199506"/>
                  <a:pt x="3157452" y="151015"/>
                  <a:pt x="4131426" y="83128"/>
                </a:cubicBezTo>
                <a:cubicBezTo>
                  <a:pt x="5105400" y="15241"/>
                  <a:pt x="5857009" y="7620"/>
                  <a:pt x="6608618" y="0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636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77DCD07-2092-4223-B9E2-95EA46ADAB7A}"/>
              </a:ext>
            </a:extLst>
          </p:cNvPr>
          <p:cNvSpPr/>
          <p:nvPr/>
        </p:nvSpPr>
        <p:spPr>
          <a:xfrm>
            <a:off x="2097577" y="437801"/>
            <a:ext cx="3358342" cy="606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D13F018-8242-432F-B0EC-6A57CCD9537D}"/>
              </a:ext>
            </a:extLst>
          </p:cNvPr>
          <p:cNvSpPr/>
          <p:nvPr/>
        </p:nvSpPr>
        <p:spPr>
          <a:xfrm>
            <a:off x="2097577" y="1515684"/>
            <a:ext cx="3358342" cy="606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5B27466-EB25-4A8B-9D81-F5D154A20932}"/>
              </a:ext>
            </a:extLst>
          </p:cNvPr>
          <p:cNvSpPr/>
          <p:nvPr/>
        </p:nvSpPr>
        <p:spPr>
          <a:xfrm>
            <a:off x="2097577" y="2593568"/>
            <a:ext cx="3358342" cy="606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1485239-AE0F-4F5C-BB7E-AE73D90C72A6}"/>
              </a:ext>
            </a:extLst>
          </p:cNvPr>
          <p:cNvSpPr/>
          <p:nvPr/>
        </p:nvSpPr>
        <p:spPr>
          <a:xfrm>
            <a:off x="723207" y="390697"/>
            <a:ext cx="473825" cy="5070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229D6D8-276C-4FCB-B297-5C69C91E04A1}"/>
              </a:ext>
            </a:extLst>
          </p:cNvPr>
          <p:cNvSpPr/>
          <p:nvPr/>
        </p:nvSpPr>
        <p:spPr>
          <a:xfrm>
            <a:off x="723207" y="1468580"/>
            <a:ext cx="473825" cy="50707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40CE245-A9FF-470B-BC35-92E7F0B0C6F6}"/>
              </a:ext>
            </a:extLst>
          </p:cNvPr>
          <p:cNvSpPr/>
          <p:nvPr/>
        </p:nvSpPr>
        <p:spPr>
          <a:xfrm>
            <a:off x="723207" y="2672541"/>
            <a:ext cx="473825" cy="5070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E79E517-8C2F-416F-A4FA-599C83A6913C}"/>
              </a:ext>
            </a:extLst>
          </p:cNvPr>
          <p:cNvSpPr/>
          <p:nvPr/>
        </p:nvSpPr>
        <p:spPr>
          <a:xfrm>
            <a:off x="7147564" y="1765064"/>
            <a:ext cx="3358342" cy="60682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4BF4E2A-3910-4484-B688-0EB4F324820E}"/>
              </a:ext>
            </a:extLst>
          </p:cNvPr>
          <p:cNvSpPr/>
          <p:nvPr/>
        </p:nvSpPr>
        <p:spPr>
          <a:xfrm>
            <a:off x="7147564" y="2842947"/>
            <a:ext cx="3358342" cy="60682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E3738B7-EE10-4642-9F30-17DDC1F67106}"/>
              </a:ext>
            </a:extLst>
          </p:cNvPr>
          <p:cNvSpPr/>
          <p:nvPr/>
        </p:nvSpPr>
        <p:spPr>
          <a:xfrm>
            <a:off x="7147564" y="3920831"/>
            <a:ext cx="3358342" cy="60682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6992CBC7-BE9C-46CC-87BA-62FC89B13610}"/>
              </a:ext>
            </a:extLst>
          </p:cNvPr>
          <p:cNvSpPr/>
          <p:nvPr/>
        </p:nvSpPr>
        <p:spPr>
          <a:xfrm rot="10800000">
            <a:off x="2355272" y="4186841"/>
            <a:ext cx="374072" cy="31588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06A28B05-B586-4937-82E5-613862217B04}"/>
              </a:ext>
            </a:extLst>
          </p:cNvPr>
          <p:cNvSpPr/>
          <p:nvPr/>
        </p:nvSpPr>
        <p:spPr>
          <a:xfrm>
            <a:off x="4698076" y="4186841"/>
            <a:ext cx="374072" cy="31588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ADF94FC-1D3E-422C-9C7B-2299BA5AFB5A}"/>
              </a:ext>
            </a:extLst>
          </p:cNvPr>
          <p:cNvSpPr/>
          <p:nvPr/>
        </p:nvSpPr>
        <p:spPr>
          <a:xfrm>
            <a:off x="6104312" y="520928"/>
            <a:ext cx="590204" cy="440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52AC87-B0C5-4CA7-8A86-A0095372498C}"/>
              </a:ext>
            </a:extLst>
          </p:cNvPr>
          <p:cNvSpPr/>
          <p:nvPr/>
        </p:nvSpPr>
        <p:spPr>
          <a:xfrm>
            <a:off x="6104312" y="1598811"/>
            <a:ext cx="590204" cy="440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EAFB455-3811-46F7-B64C-8AE8B3805683}"/>
              </a:ext>
            </a:extLst>
          </p:cNvPr>
          <p:cNvSpPr/>
          <p:nvPr/>
        </p:nvSpPr>
        <p:spPr>
          <a:xfrm>
            <a:off x="6104312" y="2719645"/>
            <a:ext cx="590204" cy="440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DFF9FCC-D9DB-4EB0-BA62-AE740DF4EB5F}"/>
              </a:ext>
            </a:extLst>
          </p:cNvPr>
          <p:cNvSpPr/>
          <p:nvPr/>
        </p:nvSpPr>
        <p:spPr>
          <a:xfrm>
            <a:off x="10910458" y="1787232"/>
            <a:ext cx="590204" cy="44057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DD37115-682D-4A2B-9F4B-D5F45E9B508D}"/>
              </a:ext>
            </a:extLst>
          </p:cNvPr>
          <p:cNvSpPr/>
          <p:nvPr/>
        </p:nvSpPr>
        <p:spPr>
          <a:xfrm>
            <a:off x="10910458" y="2865115"/>
            <a:ext cx="590204" cy="44057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965ABBA-D1E4-4947-B851-8833A5F180DE}"/>
              </a:ext>
            </a:extLst>
          </p:cNvPr>
          <p:cNvSpPr/>
          <p:nvPr/>
        </p:nvSpPr>
        <p:spPr>
          <a:xfrm>
            <a:off x="10910458" y="3985949"/>
            <a:ext cx="590204" cy="44057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225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892B8D59-2E45-4D3B-A865-BAB97A2611CB}"/>
              </a:ext>
            </a:extLst>
          </p:cNvPr>
          <p:cNvGrpSpPr/>
          <p:nvPr/>
        </p:nvGrpSpPr>
        <p:grpSpPr>
          <a:xfrm>
            <a:off x="2186246" y="1392921"/>
            <a:ext cx="8250659" cy="4395693"/>
            <a:chOff x="2186246" y="1392921"/>
            <a:chExt cx="8250659" cy="4395693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98B50AA4-6A5D-44F8-9997-493BEEDB0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86246" y="1392921"/>
              <a:ext cx="8250659" cy="156641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A969C9B6-7167-40A0-9A1D-DAD338FB4E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02625" y="2818303"/>
              <a:ext cx="7862952" cy="29703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0911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1DF457C-B277-432A-9B62-48CFEF7DD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909" y="170405"/>
            <a:ext cx="10128066" cy="651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936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6B95751-622B-4F3F-AAA0-78BF0C04B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05" y="657243"/>
            <a:ext cx="11438790" cy="554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363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1456</TotalTime>
  <Words>797</Words>
  <Application>Microsoft Office PowerPoint</Application>
  <PresentationFormat>宽屏</PresentationFormat>
  <Paragraphs>250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等线 Light</vt:lpstr>
      <vt:lpstr>宋体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 大富</dc:creator>
  <cp:lastModifiedBy>杨 大富</cp:lastModifiedBy>
  <cp:revision>25</cp:revision>
  <dcterms:created xsi:type="dcterms:W3CDTF">2022-03-15T12:27:46Z</dcterms:created>
  <dcterms:modified xsi:type="dcterms:W3CDTF">2022-12-24T08:35:15Z</dcterms:modified>
</cp:coreProperties>
</file>