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2018/2/3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2018/2/3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2018/2/3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2018/2/3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2018/2/3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2018/2/3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9787" y="1038225"/>
            <a:ext cx="4924425" cy="478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181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3987" y="581025"/>
            <a:ext cx="6296025" cy="569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706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912" y="642937"/>
            <a:ext cx="7496175" cy="557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584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7137" y="1123950"/>
            <a:ext cx="1609725" cy="461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758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4966"/>
            <a:ext cx="9144000" cy="6048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018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7</TotalTime>
  <Words>0</Words>
  <Application>Microsoft Office PowerPoint</Application>
  <PresentationFormat>全屏显示(4:3)</PresentationFormat>
  <Paragraphs>0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20161018-P03</dc:creator>
  <cp:lastModifiedBy>20161018-P03</cp:lastModifiedBy>
  <cp:revision>8</cp:revision>
  <dcterms:created xsi:type="dcterms:W3CDTF">2018-01-31T14:05:12Z</dcterms:created>
  <dcterms:modified xsi:type="dcterms:W3CDTF">2018-02-03T05:20:37Z</dcterms:modified>
</cp:coreProperties>
</file>