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Flowchart Presentation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This flowchart represents the comprehensive machine learning approach for NLP tasks, showing the pipeline from data collection through preprocessing, feature extraction, model training, evaluation, and deployment.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Flowchart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914400" y="18288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00400" y="18288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86400" y="18288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14400" y="32004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43200" y="2286000"/>
            <a:ext cx="457200" cy="0"/>
          </a:xfrm>
          <a:prstGeom prst="line">
            <a:avLst/>
          </a:prstGeom>
          <a:noFill/>
          <a:ln w="12700">
            <a:solidFill>
              <a:srgbClr val="2E528F"/>
            </a:solidFill>
            <a:prstDash val="solid"/>
            <a:headEnd type="arrow"/>
          </a:ln>
        </p:spPr>
      </p:sp>
      <p:sp>
        <p:nvSpPr>
          <p:cNvPr id="8" name="Shape 6"/>
          <p:cNvSpPr/>
          <p:nvPr/>
        </p:nvSpPr>
        <p:spPr>
          <a:xfrm>
            <a:off x="5029200" y="2286000"/>
            <a:ext cx="457200" cy="0"/>
          </a:xfrm>
          <a:prstGeom prst="line">
            <a:avLst/>
          </a:prstGeom>
          <a:noFill/>
          <a:ln w="12700">
            <a:solidFill>
              <a:srgbClr val="2E528F"/>
            </a:solidFill>
            <a:prstDash val="solid"/>
            <a:headEnd type="arrow"/>
          </a:ln>
        </p:spPr>
      </p:sp>
      <p:sp>
        <p:nvSpPr>
          <p:cNvPr id="9" name="Shape 7"/>
          <p:cNvSpPr/>
          <p:nvPr/>
        </p:nvSpPr>
        <p:spPr>
          <a:xfrm flipH="1">
            <a:off x="7315200" y="2286000"/>
            <a:ext cx="-6400800" cy="1371600"/>
          </a:xfrm>
          <a:prstGeom prst="line">
            <a:avLst/>
          </a:prstGeom>
          <a:noFill/>
          <a:ln w="12700">
            <a:solidFill>
              <a:srgbClr val="2E528F"/>
            </a:solidFill>
            <a:prstDash val="solid"/>
            <a:headEnd type="arrow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2025-07-27T16:56:23Z</dcterms:created>
  <dcterms:modified xsi:type="dcterms:W3CDTF">2025-07-27T16:56:23Z</dcterms:modified>
</cp:coreProperties>
</file>