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AI-Generated Research Flowchart</a:t>
            </a:r>
            <a:endParaRPr lang="en-US" sz="1800" dirty="0"/>
          </a:p>
        </p:txBody>
      </p:sp>
      <p:sp>
        <p:nvSpPr>
          <p:cNvPr id="3" name="Shape 1"/>
          <p:cNvSpPr/>
          <p:nvPr/>
        </p:nvSpPr>
        <p:spPr>
          <a:xfrm>
            <a:off x="914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00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86400" y="18288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914400" y="32004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00400" y="32004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86400" y="32004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14400" y="45720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200400" y="45720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486400" y="45720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14400" y="59436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3200400" y="59436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5486400" y="59436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5" name="Shape 13"/>
          <p:cNvSpPr/>
          <p:nvPr/>
        </p:nvSpPr>
        <p:spPr>
          <a:xfrm>
            <a:off x="914400" y="73152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3200400" y="7315200"/>
            <a:ext cx="1828800" cy="914400"/>
          </a:xfrm>
          <a:prstGeom prst="rectangle">
            <a:avLst/>
          </a:prstGeom>
          <a:solidFill>
            <a:srgbClr val="4472C4"/>
          </a:solidFill>
          <a:ln w="12700">
            <a:solidFill>
              <a:srgbClr val="2E528F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5029200" y="5029200"/>
            <a:ext cx="457200" cy="0"/>
          </a:xfrm>
          <a:prstGeom prst="line">
            <a:avLst/>
          </a:prstGeom>
          <a:noFill/>
          <a:ln w="12700">
            <a:solidFill>
              <a:srgbClr val="2E528F"/>
            </a:solidFill>
            <a:prstDash val="solid"/>
            <a:headEnd type="arrow"/>
          </a:ln>
        </p:spPr>
      </p:sp>
      <p:sp>
        <p:nvSpPr>
          <p:cNvPr id="18" name="Shape 16"/>
          <p:cNvSpPr/>
          <p:nvPr/>
        </p:nvSpPr>
        <p:spPr>
          <a:xfrm>
            <a:off x="2743200" y="6400800"/>
            <a:ext cx="457200" cy="-2743200"/>
          </a:xfrm>
          <a:prstGeom prst="line">
            <a:avLst/>
          </a:prstGeom>
          <a:noFill/>
          <a:ln w="12700">
            <a:solidFill>
              <a:srgbClr val="2E528F"/>
            </a:solidFill>
            <a:prstDash val="solid"/>
            <a:headEnd type="arrow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2025-07-27T17:20:10Z</dcterms:created>
  <dcterms:modified xsi:type="dcterms:W3CDTF">2025-07-27T17:20:10Z</dcterms:modified>
</cp:coreProperties>
</file>