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7"/>
  </p:notesMasterIdLst>
  <p:sldIdLst>
    <p:sldId id="256" r:id="rId2"/>
    <p:sldId id="264" r:id="rId3"/>
    <p:sldId id="263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74EBA-5CF3-4EA8-AD59-1E833466FF27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085E0-E636-4C67-AF51-25C009A79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4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5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7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503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0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34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68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77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3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3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8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E0ED00-76F3-4B87-A8E8-86F0516E42F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098AE-3958-41F8-8112-C230A955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69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github.com/tinyobjloader/tinyobjloader" TargetMode="Externa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4.mp4"/><Relationship Id="rId7" Type="http://schemas.openxmlformats.org/officeDocument/2006/relationships/image" Target="../media/image11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4.mp4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va-portal.org/smash/get/diva2:1320769/FULLTEXT01.pdf" TargetMode="External"/><Relationship Id="rId2" Type="http://schemas.openxmlformats.org/officeDocument/2006/relationships/hyperlink" Target="https://developer.nvidia.com/gpugems/gpugems/part-vi-beyond-triangles/chapter-38-fast-fluid-dynamics-simulation-gp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.ucla.edu/~jteran/papers/SSCTS13.pdf" TargetMode="External"/><Relationship Id="rId4" Type="http://schemas.openxmlformats.org/officeDocument/2006/relationships/hyperlink" Target="https://vulkan-tutorial.com/Introdu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4EECDC-6C04-4380-9ED2-FB760AC0493D}"/>
              </a:ext>
            </a:extLst>
          </p:cNvPr>
          <p:cNvSpPr txBox="1"/>
          <p:nvPr/>
        </p:nvSpPr>
        <p:spPr>
          <a:xfrm>
            <a:off x="1782536" y="215965"/>
            <a:ext cx="8222598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Real-time Particle-based Snow Simulation with Vulkan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D8C99-4E31-4712-8DBE-52012484FB04}"/>
              </a:ext>
            </a:extLst>
          </p:cNvPr>
          <p:cNvSpPr txBox="1"/>
          <p:nvPr/>
        </p:nvSpPr>
        <p:spPr>
          <a:xfrm>
            <a:off x="4492591" y="6061411"/>
            <a:ext cx="38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Qiaosen Chen, Haoyu Sui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0E7D2-E422-472C-8C80-C765B9543C65}"/>
              </a:ext>
            </a:extLst>
          </p:cNvPr>
          <p:cNvSpPr txBox="1"/>
          <p:nvPr/>
        </p:nvSpPr>
        <p:spPr>
          <a:xfrm>
            <a:off x="2638833" y="1828854"/>
            <a:ext cx="6382407" cy="98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/>
              <a:t>Milestone 2</a:t>
            </a: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85E9DB-A73A-4F7B-8679-80571DDCD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53" y="2992154"/>
            <a:ext cx="3397489" cy="25721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B6315A-FD1E-4DA1-8566-36D8F6CE0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67" y="2992154"/>
            <a:ext cx="3391373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4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857B2-5BC8-44E5-848C-6877D72E2186}"/>
              </a:ext>
            </a:extLst>
          </p:cNvPr>
          <p:cNvSpPr txBox="1"/>
          <p:nvPr/>
        </p:nvSpPr>
        <p:spPr>
          <a:xfrm>
            <a:off x="451945" y="468986"/>
            <a:ext cx="424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Progress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56513-1B65-4FC7-9E8E-E50153B5E473}"/>
              </a:ext>
            </a:extLst>
          </p:cNvPr>
          <p:cNvSpPr txBox="1"/>
          <p:nvPr/>
        </p:nvSpPr>
        <p:spPr>
          <a:xfrm>
            <a:off x="502003" y="964489"/>
            <a:ext cx="912096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Vulkan : Add the camera, user interactive functions and mesh loading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Implemented camera rotation / zoom in / zoom out effect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Used </a:t>
            </a:r>
            <a:r>
              <a:rPr lang="en-US" altLang="zh-CN" dirty="0" err="1">
                <a:hlinkClick r:id="rId6"/>
              </a:rPr>
              <a:t>tinyobjloader</a:t>
            </a:r>
            <a:r>
              <a:rPr lang="en-US" altLang="zh-CN" dirty="0"/>
              <a:t> to load obj. mesh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Achieved texture mapping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04D28-DB27-4DE9-8352-C572FF57B7E9}"/>
              </a:ext>
            </a:extLst>
          </p:cNvPr>
          <p:cNvSpPr txBox="1"/>
          <p:nvPr/>
        </p:nvSpPr>
        <p:spPr>
          <a:xfrm>
            <a:off x="0" y="6581001"/>
            <a:ext cx="977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Reference : Prashant Goswami, Christian </a:t>
            </a:r>
            <a:r>
              <a:rPr lang="en-US" sz="1200" dirty="0" err="1">
                <a:solidFill>
                  <a:srgbClr val="00B0F0"/>
                </a:solidFill>
              </a:rPr>
              <a:t>Markowicz</a:t>
            </a:r>
            <a:r>
              <a:rPr lang="en-US" sz="1200" dirty="0">
                <a:solidFill>
                  <a:srgbClr val="00B0F0"/>
                </a:solidFill>
              </a:rPr>
              <a:t>, Ali Hassan, Real-time particle-based snow simulation on the GPU</a:t>
            </a:r>
          </a:p>
        </p:txBody>
      </p:sp>
      <p:pic>
        <p:nvPicPr>
          <p:cNvPr id="3" name="Vulkan 2020-11-30 16-56-53_Trim">
            <a:hlinkClick r:id="" action="ppaction://media"/>
            <a:extLst>
              <a:ext uri="{FF2B5EF4-FFF2-40B4-BE49-F238E27FC236}">
                <a16:creationId xmlns:a16="http://schemas.microsoft.com/office/drawing/2014/main" id="{A97C4C1A-492C-49DB-B818-76D7E3BC765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32548" y="2929631"/>
            <a:ext cx="4323996" cy="3242997"/>
          </a:xfrm>
          <a:prstGeom prst="rect">
            <a:avLst/>
          </a:prstGeom>
        </p:spPr>
      </p:pic>
      <p:pic>
        <p:nvPicPr>
          <p:cNvPr id="5" name="Vulkan 2020-11-30 16-58-25_Trim">
            <a:hlinkClick r:id="" action="ppaction://media"/>
            <a:extLst>
              <a:ext uri="{FF2B5EF4-FFF2-40B4-BE49-F238E27FC236}">
                <a16:creationId xmlns:a16="http://schemas.microsoft.com/office/drawing/2014/main" id="{4F4855AB-F53A-4821-BB2C-CEA84C451D7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87387" y="2929631"/>
            <a:ext cx="4323995" cy="32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4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47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4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857B2-5BC8-44E5-848C-6877D72E2186}"/>
              </a:ext>
            </a:extLst>
          </p:cNvPr>
          <p:cNvSpPr txBox="1"/>
          <p:nvPr/>
        </p:nvSpPr>
        <p:spPr>
          <a:xfrm>
            <a:off x="451945" y="468986"/>
            <a:ext cx="424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Progress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F2ECB-A0D5-46F5-A299-4FFDEC44B6C4}"/>
              </a:ext>
            </a:extLst>
          </p:cNvPr>
          <p:cNvSpPr txBox="1"/>
          <p:nvPr/>
        </p:nvSpPr>
        <p:spPr>
          <a:xfrm>
            <a:off x="451945" y="1139607"/>
            <a:ext cx="1047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Implement the math and physics parts, achieve the basic particle-based snow simulation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04D28-DB27-4DE9-8352-C572FF57B7E9}"/>
              </a:ext>
            </a:extLst>
          </p:cNvPr>
          <p:cNvSpPr txBox="1"/>
          <p:nvPr/>
        </p:nvSpPr>
        <p:spPr>
          <a:xfrm>
            <a:off x="0" y="6581001"/>
            <a:ext cx="977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Reference : Prashant Goswami, Christian </a:t>
            </a:r>
            <a:r>
              <a:rPr lang="en-US" sz="1200" dirty="0" err="1">
                <a:solidFill>
                  <a:srgbClr val="00B0F0"/>
                </a:solidFill>
              </a:rPr>
              <a:t>Markowicz</a:t>
            </a:r>
            <a:r>
              <a:rPr lang="en-US" sz="1200" dirty="0">
                <a:solidFill>
                  <a:srgbClr val="00B0F0"/>
                </a:solidFill>
              </a:rPr>
              <a:t>, Ali Hassan, Real-time particle-based snow simulation on the GPU</a:t>
            </a:r>
          </a:p>
        </p:txBody>
      </p:sp>
      <p:pic>
        <p:nvPicPr>
          <p:cNvPr id="4" name="softSnow1">
            <a:hlinkClick r:id="" action="ppaction://media"/>
            <a:extLst>
              <a:ext uri="{FF2B5EF4-FFF2-40B4-BE49-F238E27FC236}">
                <a16:creationId xmlns:a16="http://schemas.microsoft.com/office/drawing/2014/main" id="{3E2F82EF-3ED8-4CCE-A2DE-2DECB70552B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1945" y="1842068"/>
            <a:ext cx="5485183" cy="3108270"/>
          </a:xfrm>
          <a:prstGeom prst="rect">
            <a:avLst/>
          </a:prstGeom>
        </p:spPr>
      </p:pic>
      <p:pic>
        <p:nvPicPr>
          <p:cNvPr id="5" name="softSnow2">
            <a:hlinkClick r:id="" action="ppaction://media"/>
            <a:extLst>
              <a:ext uri="{FF2B5EF4-FFF2-40B4-BE49-F238E27FC236}">
                <a16:creationId xmlns:a16="http://schemas.microsoft.com/office/drawing/2014/main" id="{354F5437-220D-406D-BC42-3CA90FAC364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96000" y="1842067"/>
            <a:ext cx="5485183" cy="3108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783FB9-4487-4ACC-BF8A-6D748D7ABE55}"/>
              </a:ext>
            </a:extLst>
          </p:cNvPr>
          <p:cNvSpPr txBox="1"/>
          <p:nvPr/>
        </p:nvSpPr>
        <p:spPr>
          <a:xfrm>
            <a:off x="1460723" y="5193904"/>
            <a:ext cx="437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Compression of soft snow (with walls and ground)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9CF07-126D-4054-9AD8-381659F212EA}"/>
              </a:ext>
            </a:extLst>
          </p:cNvPr>
          <p:cNvSpPr txBox="1"/>
          <p:nvPr/>
        </p:nvSpPr>
        <p:spPr>
          <a:xfrm>
            <a:off x="1460723" y="5494435"/>
            <a:ext cx="437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270k particles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DABB8-8623-43A3-86C9-41AF4A4CB518}"/>
              </a:ext>
            </a:extLst>
          </p:cNvPr>
          <p:cNvSpPr txBox="1"/>
          <p:nvPr/>
        </p:nvSpPr>
        <p:spPr>
          <a:xfrm>
            <a:off x="1460723" y="5794966"/>
            <a:ext cx="437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Average time for computing each frame: 2.14s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9853F-C7D2-4BD0-90ED-DA82C07183A7}"/>
              </a:ext>
            </a:extLst>
          </p:cNvPr>
          <p:cNvSpPr txBox="1"/>
          <p:nvPr/>
        </p:nvSpPr>
        <p:spPr>
          <a:xfrm>
            <a:off x="1460723" y="6095046"/>
            <a:ext cx="437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FPS: 24 frames per second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495AF-991F-4AE8-89FC-1677894291AA}"/>
              </a:ext>
            </a:extLst>
          </p:cNvPr>
          <p:cNvSpPr txBox="1"/>
          <p:nvPr/>
        </p:nvSpPr>
        <p:spPr>
          <a:xfrm>
            <a:off x="7155761" y="5204856"/>
            <a:ext cx="437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Compression of soft snow (only ground)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37CCCC-A7A2-4AF9-A5BC-7B1082DD3E2B}"/>
              </a:ext>
            </a:extLst>
          </p:cNvPr>
          <p:cNvSpPr txBox="1"/>
          <p:nvPr/>
        </p:nvSpPr>
        <p:spPr>
          <a:xfrm>
            <a:off x="7155761" y="5505387"/>
            <a:ext cx="437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270k particles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B2A63B-0049-4923-BDF9-87C6D0F7292B}"/>
              </a:ext>
            </a:extLst>
          </p:cNvPr>
          <p:cNvSpPr txBox="1"/>
          <p:nvPr/>
        </p:nvSpPr>
        <p:spPr>
          <a:xfrm>
            <a:off x="7155761" y="5805918"/>
            <a:ext cx="437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Average time for computing each frame: 2.23s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395DD6-F612-4CDB-A12C-CDC25D212B8C}"/>
              </a:ext>
            </a:extLst>
          </p:cNvPr>
          <p:cNvSpPr txBox="1"/>
          <p:nvPr/>
        </p:nvSpPr>
        <p:spPr>
          <a:xfrm>
            <a:off x="7155761" y="6105998"/>
            <a:ext cx="437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FPS: 24 frames per second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208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9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29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80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857B2-5BC8-44E5-848C-6877D72E2186}"/>
              </a:ext>
            </a:extLst>
          </p:cNvPr>
          <p:cNvSpPr txBox="1"/>
          <p:nvPr/>
        </p:nvSpPr>
        <p:spPr>
          <a:xfrm>
            <a:off x="281222" y="3506774"/>
            <a:ext cx="424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Goals for next milestone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F2ECB-A0D5-46F5-A299-4FFDEC44B6C4}"/>
              </a:ext>
            </a:extLst>
          </p:cNvPr>
          <p:cNvSpPr txBox="1"/>
          <p:nvPr/>
        </p:nvSpPr>
        <p:spPr>
          <a:xfrm>
            <a:off x="476356" y="4105490"/>
            <a:ext cx="50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Complete the remaining parts of math and physics and tune params to get better effects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4E1BB-7793-401A-8451-E34A12CECE7F}"/>
              </a:ext>
            </a:extLst>
          </p:cNvPr>
          <p:cNvSpPr txBox="1"/>
          <p:nvPr/>
        </p:nvSpPr>
        <p:spPr>
          <a:xfrm>
            <a:off x="476356" y="5484781"/>
            <a:ext cx="624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compute shader to accelerate the computation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C0F11-B117-4139-A42B-0C2EF10389F0}"/>
              </a:ext>
            </a:extLst>
          </p:cNvPr>
          <p:cNvSpPr txBox="1"/>
          <p:nvPr/>
        </p:nvSpPr>
        <p:spPr>
          <a:xfrm>
            <a:off x="476356" y="4930482"/>
            <a:ext cx="555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the code of physics and Vulkan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4AB0A-087A-4C62-8084-8AE6A6FE8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082" y="3313221"/>
            <a:ext cx="3018259" cy="2896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E127CF-BCE2-4391-9048-CBE21B5F3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083" y="817761"/>
            <a:ext cx="3018259" cy="2321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E04D28-DB27-4DE9-8352-C572FF57B7E9}"/>
              </a:ext>
            </a:extLst>
          </p:cNvPr>
          <p:cNvSpPr txBox="1"/>
          <p:nvPr/>
        </p:nvSpPr>
        <p:spPr>
          <a:xfrm>
            <a:off x="0" y="6581001"/>
            <a:ext cx="977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Reference : Prashant Goswami, Christian </a:t>
            </a:r>
            <a:r>
              <a:rPr lang="en-US" sz="1200" dirty="0" err="1">
                <a:solidFill>
                  <a:srgbClr val="00B0F0"/>
                </a:solidFill>
              </a:rPr>
              <a:t>Markowicz</a:t>
            </a:r>
            <a:r>
              <a:rPr lang="en-US" sz="1200" dirty="0">
                <a:solidFill>
                  <a:srgbClr val="00B0F0"/>
                </a:solidFill>
              </a:rPr>
              <a:t>, Ali Hassan, Real-time particle-based snow simulation on the GPU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91FA9-C860-43E2-9CAA-2FA2E071BC5A}"/>
              </a:ext>
            </a:extLst>
          </p:cNvPr>
          <p:cNvSpPr txBox="1"/>
          <p:nvPr/>
        </p:nvSpPr>
        <p:spPr>
          <a:xfrm>
            <a:off x="281222" y="276273"/>
            <a:ext cx="424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Progress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DB1B3-7856-464D-B009-83F9AD452F35}"/>
              </a:ext>
            </a:extLst>
          </p:cNvPr>
          <p:cNvSpPr txBox="1"/>
          <p:nvPr/>
        </p:nvSpPr>
        <p:spPr>
          <a:xfrm>
            <a:off x="476356" y="877721"/>
            <a:ext cx="635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Implement the math and physics parts (Mostly achieved)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1BDA2-F1DC-43D3-A76E-4E3E52B73358}"/>
              </a:ext>
            </a:extLst>
          </p:cNvPr>
          <p:cNvSpPr txBox="1"/>
          <p:nvPr/>
        </p:nvSpPr>
        <p:spPr>
          <a:xfrm>
            <a:off x="476356" y="1434105"/>
            <a:ext cx="635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 the basic simulation of snow (Achieved)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DA9AB-013E-4405-BA15-ADFD8DCB61BB}"/>
              </a:ext>
            </a:extLst>
          </p:cNvPr>
          <p:cNvSpPr txBox="1"/>
          <p:nvPr/>
        </p:nvSpPr>
        <p:spPr>
          <a:xfrm>
            <a:off x="476356" y="1954020"/>
            <a:ext cx="635792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Work on Vulkan to visualize the snow particles, add camera and user interactive functions and mesh loading (Mostly achieved)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2827A-972C-439C-A8AA-FAABE1139CC0}"/>
              </a:ext>
            </a:extLst>
          </p:cNvPr>
          <p:cNvSpPr txBox="1"/>
          <p:nvPr/>
        </p:nvSpPr>
        <p:spPr>
          <a:xfrm>
            <a:off x="8806211" y="6203772"/>
            <a:ext cx="2207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Images from reference</a:t>
            </a:r>
          </a:p>
        </p:txBody>
      </p:sp>
    </p:spTree>
    <p:extLst>
      <p:ext uri="{BB962C8B-B14F-4D97-AF65-F5344CB8AC3E}">
        <p14:creationId xmlns:p14="http://schemas.microsoft.com/office/powerpoint/2010/main" val="149268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857B2-5BC8-44E5-848C-6877D72E2186}"/>
              </a:ext>
            </a:extLst>
          </p:cNvPr>
          <p:cNvSpPr txBox="1"/>
          <p:nvPr/>
        </p:nvSpPr>
        <p:spPr>
          <a:xfrm>
            <a:off x="451945" y="468986"/>
            <a:ext cx="424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56513-1B65-4FC7-9E8E-E50153B5E473}"/>
              </a:ext>
            </a:extLst>
          </p:cNvPr>
          <p:cNvSpPr txBox="1"/>
          <p:nvPr/>
        </p:nvSpPr>
        <p:spPr>
          <a:xfrm>
            <a:off x="1178885" y="3471505"/>
            <a:ext cx="926452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cs typeface="Aharoni" panose="02010803020104030203" pitchFamily="2" charset="-79"/>
              </a:rPr>
              <a:t>Nvidia: use GPU to simulate fluid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AA382-84B9-4710-832E-527B52A86F5D}"/>
              </a:ext>
            </a:extLst>
          </p:cNvPr>
          <p:cNvSpPr txBox="1"/>
          <p:nvPr/>
        </p:nvSpPr>
        <p:spPr>
          <a:xfrm>
            <a:off x="1463737" y="3925588"/>
            <a:ext cx="998803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https://developer.nvidia.com/gpugems/gpugems/part-vi-beyond-triangles/chapter-38-fast-fluid-dynamics-simulation-gpu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7D7B8-4DFC-47C5-87CF-553B6418E70F}"/>
              </a:ext>
            </a:extLst>
          </p:cNvPr>
          <p:cNvSpPr txBox="1"/>
          <p:nvPr/>
        </p:nvSpPr>
        <p:spPr>
          <a:xfrm>
            <a:off x="1178885" y="1015249"/>
            <a:ext cx="926452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ea typeface="微软雅黑 Light" panose="020B0502040204020203" pitchFamily="34" charset="-122"/>
                <a:cs typeface="Aharoni" panose="02010803020104030203" pitchFamily="2" charset="-79"/>
              </a:rPr>
              <a:t>Real-time particle-based snow simulation on the GPU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99536-9AEA-42B6-944A-E9FBA8663F25}"/>
              </a:ext>
            </a:extLst>
          </p:cNvPr>
          <p:cNvSpPr txBox="1"/>
          <p:nvPr/>
        </p:nvSpPr>
        <p:spPr>
          <a:xfrm>
            <a:off x="1463737" y="1352977"/>
            <a:ext cx="926452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https://www.diva-portal.org/smash/get/diva2:1320769/FULLTEXT01.pdf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F628B-D1AC-4CCB-BA7A-E221D1336625}"/>
              </a:ext>
            </a:extLst>
          </p:cNvPr>
          <p:cNvSpPr txBox="1"/>
          <p:nvPr/>
        </p:nvSpPr>
        <p:spPr>
          <a:xfrm>
            <a:off x="1178885" y="4374090"/>
            <a:ext cx="926452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Vulkan Tutorial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CD4A4-B725-4C71-AE84-8D9DACBC211A}"/>
              </a:ext>
            </a:extLst>
          </p:cNvPr>
          <p:cNvSpPr txBox="1"/>
          <p:nvPr/>
        </p:nvSpPr>
        <p:spPr>
          <a:xfrm>
            <a:off x="1463737" y="4709799"/>
            <a:ext cx="926452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https://vulkan-tutorial.com/Introduction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EB091-FD2B-4974-B7EB-CF551F0812F9}"/>
              </a:ext>
            </a:extLst>
          </p:cNvPr>
          <p:cNvSpPr txBox="1"/>
          <p:nvPr/>
        </p:nvSpPr>
        <p:spPr>
          <a:xfrm>
            <a:off x="1178885" y="2631114"/>
            <a:ext cx="926452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ea typeface="微软雅黑 Light" panose="020B0502040204020203" pitchFamily="34" charset="-122"/>
                <a:cs typeface="Aharoni" panose="02010803020104030203" pitchFamily="2" charset="-79"/>
              </a:rPr>
              <a:t>A material point method for snow simulation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B14B6-CF6F-4486-81C5-0F199395B730}"/>
              </a:ext>
            </a:extLst>
          </p:cNvPr>
          <p:cNvSpPr txBox="1"/>
          <p:nvPr/>
        </p:nvSpPr>
        <p:spPr>
          <a:xfrm>
            <a:off x="1463737" y="3085197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https://www.math.ucla.edu/~jteran/papers/SSCTS13.pdf</a:t>
            </a:r>
            <a:r>
              <a:rPr lang="zh-CN" altLang="en-US" sz="14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253D7-1716-4E26-B6D5-E4C3185B4361}"/>
              </a:ext>
            </a:extLst>
          </p:cNvPr>
          <p:cNvSpPr txBox="1"/>
          <p:nvPr/>
        </p:nvSpPr>
        <p:spPr>
          <a:xfrm>
            <a:off x="1178885" y="1807907"/>
            <a:ext cx="926452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ea typeface="微软雅黑 Light" panose="020B0502040204020203" pitchFamily="34" charset="-122"/>
                <a:cs typeface="Aharoni" panose="02010803020104030203" pitchFamily="2" charset="-79"/>
              </a:rPr>
              <a:t>Real-time particle-based snow simulation on the GPU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B06DE0-4E5B-4697-AD6C-5E4A2FACBE32}"/>
              </a:ext>
            </a:extLst>
          </p:cNvPr>
          <p:cNvSpPr txBox="1"/>
          <p:nvPr/>
        </p:nvSpPr>
        <p:spPr>
          <a:xfrm>
            <a:off x="1463737" y="2177031"/>
            <a:ext cx="926452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B0F0"/>
                </a:solidFill>
              </a:rPr>
              <a:t>https://www.diva-portal.org/smash/get/diva2:1118073/FULLTEXT02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951492-08AB-4F4A-88EE-266FE98CE56D}"/>
              </a:ext>
            </a:extLst>
          </p:cNvPr>
          <p:cNvSpPr txBox="1"/>
          <p:nvPr/>
        </p:nvSpPr>
        <p:spPr>
          <a:xfrm>
            <a:off x="1178885" y="5192377"/>
            <a:ext cx="926452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tinyobjloader</a:t>
            </a:r>
            <a:endParaRPr lang="en-US" altLang="zh-C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1C458F-37B3-4ECD-A579-728552560DE5}"/>
              </a:ext>
            </a:extLst>
          </p:cNvPr>
          <p:cNvSpPr txBox="1"/>
          <p:nvPr/>
        </p:nvSpPr>
        <p:spPr>
          <a:xfrm>
            <a:off x="1463737" y="5528086"/>
            <a:ext cx="926452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>
                <a:solidFill>
                  <a:srgbClr val="00B0F0"/>
                </a:solidFill>
              </a:rPr>
              <a:t>https://github.com/tinyobjloader/tinyobjloader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61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390</Words>
  <Application>Microsoft Office PowerPoint</Application>
  <PresentationFormat>Widescreen</PresentationFormat>
  <Paragraphs>43</Paragraphs>
  <Slides>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Aharoni</vt:lpstr>
      <vt:lpstr>Arial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Qiaosen</dc:creator>
  <cp:lastModifiedBy>haoyu Sui</cp:lastModifiedBy>
  <cp:revision>33</cp:revision>
  <dcterms:created xsi:type="dcterms:W3CDTF">2020-11-18T22:54:51Z</dcterms:created>
  <dcterms:modified xsi:type="dcterms:W3CDTF">2020-12-01T08:35:24Z</dcterms:modified>
</cp:coreProperties>
</file>