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6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A5B5-F183-4FC9-B15C-A8D4ED955D60}" type="datetimeFigureOut">
              <a:rPr lang="en-US" smtClean="0"/>
              <a:t>7/21/2013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02B8-D049-4D53-A3B4-6D89059D81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A5B5-F183-4FC9-B15C-A8D4ED955D60}" type="datetimeFigureOut">
              <a:rPr lang="en-US" smtClean="0"/>
              <a:t>7/21/2013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02B8-D049-4D53-A3B4-6D89059D81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A5B5-F183-4FC9-B15C-A8D4ED955D60}" type="datetimeFigureOut">
              <a:rPr lang="en-US" smtClean="0"/>
              <a:t>7/21/2013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02B8-D049-4D53-A3B4-6D89059D81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A5B5-F183-4FC9-B15C-A8D4ED955D60}" type="datetimeFigureOut">
              <a:rPr lang="en-US" smtClean="0"/>
              <a:t>7/21/2013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02B8-D049-4D53-A3B4-6D89059D81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A5B5-F183-4FC9-B15C-A8D4ED955D60}" type="datetimeFigureOut">
              <a:rPr lang="en-US" smtClean="0"/>
              <a:t>7/21/2013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02B8-D049-4D53-A3B4-6D89059D81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A5B5-F183-4FC9-B15C-A8D4ED955D60}" type="datetimeFigureOut">
              <a:rPr lang="en-US" smtClean="0"/>
              <a:t>7/21/2013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02B8-D049-4D53-A3B4-6D89059D81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A5B5-F183-4FC9-B15C-A8D4ED955D60}" type="datetimeFigureOut">
              <a:rPr lang="en-US" smtClean="0"/>
              <a:t>7/21/2013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02B8-D049-4D53-A3B4-6D89059D81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A5B5-F183-4FC9-B15C-A8D4ED955D60}" type="datetimeFigureOut">
              <a:rPr lang="en-US" smtClean="0"/>
              <a:t>7/21/2013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02B8-D049-4D53-A3B4-6D89059D81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A5B5-F183-4FC9-B15C-A8D4ED955D60}" type="datetimeFigureOut">
              <a:rPr lang="en-US" smtClean="0"/>
              <a:t>7/21/2013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02B8-D049-4D53-A3B4-6D89059D81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A5B5-F183-4FC9-B15C-A8D4ED955D60}" type="datetimeFigureOut">
              <a:rPr lang="en-US" smtClean="0"/>
              <a:t>7/21/2013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02B8-D049-4D53-A3B4-6D89059D81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A5B5-F183-4FC9-B15C-A8D4ED955D60}" type="datetimeFigureOut">
              <a:rPr lang="en-US" smtClean="0"/>
              <a:t>7/21/2013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02B8-D049-4D53-A3B4-6D89059D81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EA5B5-F183-4FC9-B15C-A8D4ED955D60}" type="datetimeFigureOut">
              <a:rPr lang="en-US" smtClean="0"/>
              <a:t>7/21/2013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402B8-D049-4D53-A3B4-6D89059D814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type of cannon</a:t>
            </a:r>
          </a:p>
          <a:p>
            <a:r>
              <a:rPr lang="en-US" dirty="0" smtClean="0"/>
              <a:t>Choose </a:t>
            </a:r>
            <a:r>
              <a:rPr lang="en-US" smtClean="0"/>
              <a:t>game level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Invader++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Sound effect</a:t>
            </a:r>
          </a:p>
          <a:p>
            <a:pPr lvl="1"/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Explosion </a:t>
            </a:r>
          </a:p>
          <a:p>
            <a:pPr lvl="1"/>
            <a:r>
              <a:rPr lang="en-US" dirty="0" smtClean="0"/>
              <a:t>Canon fire</a:t>
            </a:r>
          </a:p>
          <a:p>
            <a:pPr lvl="1"/>
            <a:r>
              <a:rPr lang="en-US" dirty="0" smtClean="0"/>
              <a:t>Aliens fly</a:t>
            </a:r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Aliens activates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Attack the cannon</a:t>
            </a:r>
          </a:p>
          <a:p>
            <a:pPr lvl="1"/>
            <a:endParaRPr lang="en-US" dirty="0" smtClean="0">
              <a:solidFill>
                <a:prstClr val="black"/>
              </a:solidFill>
            </a:endParaRPr>
          </a:p>
          <a:p>
            <a:pPr lvl="1"/>
            <a:endParaRPr lang="en-US" dirty="0">
              <a:solidFill>
                <a:prstClr val="black"/>
              </a:solidFill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Canon activities</a:t>
            </a:r>
          </a:p>
          <a:p>
            <a:pPr lvl="1"/>
            <a:r>
              <a:rPr lang="en-US" dirty="0" smtClean="0"/>
              <a:t>Get gun types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30</Words>
  <Application>Microsoft Office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Setting screen</vt:lpstr>
      <vt:lpstr>Invader++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giaosucan</dc:creator>
  <cp:lastModifiedBy>giaosucan</cp:lastModifiedBy>
  <cp:revision>6</cp:revision>
  <dcterms:created xsi:type="dcterms:W3CDTF">2013-07-21T11:10:15Z</dcterms:created>
  <dcterms:modified xsi:type="dcterms:W3CDTF">2013-07-21T12:14:36Z</dcterms:modified>
</cp:coreProperties>
</file>